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842" r:id="rId3"/>
    <p:sldId id="853" r:id="rId5"/>
    <p:sldId id="841" r:id="rId6"/>
    <p:sldId id="854" r:id="rId7"/>
    <p:sldId id="855" r:id="rId8"/>
    <p:sldId id="856" r:id="rId9"/>
    <p:sldId id="857" r:id="rId10"/>
    <p:sldId id="858" r:id="rId11"/>
    <p:sldId id="860" r:id="rId12"/>
    <p:sldId id="861" r:id="rId13"/>
    <p:sldId id="862" r:id="rId14"/>
    <p:sldId id="863" r:id="rId15"/>
    <p:sldId id="864" r:id="rId16"/>
    <p:sldId id="865" r:id="rId17"/>
    <p:sldId id="866" r:id="rId18"/>
    <p:sldId id="848" r:id="rId19"/>
    <p:sldId id="867" r:id="rId20"/>
    <p:sldId id="868" r:id="rId21"/>
    <p:sldId id="845" r:id="rId22"/>
    <p:sldId id="869" r:id="rId23"/>
    <p:sldId id="870" r:id="rId24"/>
    <p:sldId id="797" r:id="rId25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17.1</a:t>
          </a:r>
          <a:r>
            <a:rPr lang="zh-CN" altLang="en-US" dirty="0"/>
            <a:t>支持索引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17.2</a:t>
          </a:r>
          <a:r>
            <a:rPr lang="zh-CN" altLang="en-US" dirty="0"/>
            <a:t>支持切片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17.3</a:t>
          </a:r>
          <a:r>
            <a:rPr lang="zh-CN" altLang="en-US" dirty="0"/>
            <a:t>支持迭代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i="0" dirty="0"/>
            <a:t>17.4</a:t>
          </a:r>
          <a:r>
            <a:rPr lang="zh-CN" altLang="en-US" b="0" i="0" dirty="0"/>
            <a:t>支持拆包</a:t>
          </a:r>
          <a:endParaRPr lang="zh-CN" b="0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17.5</a:t>
          </a:r>
          <a:r>
            <a:rPr lang="zh-CN" altLang="zh-CN" dirty="0"/>
            <a:t>支持*运算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17.6</a:t>
          </a:r>
          <a:r>
            <a:rPr lang="zh-CN" altLang="zh-CN" dirty="0"/>
            <a:t>通用函数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17.1</a:t>
          </a:r>
          <a:r>
            <a:rPr lang="zh-CN" altLang="en-US" sz="2000" kern="1200" dirty="0"/>
            <a:t>支持索引</a:t>
          </a:r>
          <a:endParaRPr lang="zh-CN" sz="200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17.2</a:t>
          </a:r>
          <a:r>
            <a:rPr lang="zh-CN" altLang="en-US" sz="2000" kern="1200" dirty="0"/>
            <a:t>支持切片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17.3</a:t>
          </a:r>
          <a:r>
            <a:rPr lang="zh-CN" altLang="en-US" sz="2000" kern="1200" dirty="0"/>
            <a:t>支持迭代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17.4</a:t>
          </a:r>
          <a:r>
            <a:rPr lang="zh-CN" altLang="en-US" sz="2000" b="0" i="0" kern="1200" dirty="0"/>
            <a:t>支持拆包</a:t>
          </a:r>
          <a:endParaRPr lang="zh-CN" sz="2000" b="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17.5</a:t>
          </a:r>
          <a:r>
            <a:rPr lang="zh-CN" altLang="zh-CN" sz="2000" kern="1200" dirty="0"/>
            <a:t>支持*运算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17.6</a:t>
          </a:r>
          <a:r>
            <a:rPr lang="zh-CN" altLang="zh-CN" sz="2000" kern="1200" dirty="0"/>
            <a:t>通用函数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32286" y="6624258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4095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17.3 </a:t>
            </a:r>
            <a:r>
              <a:rPr lang="zh-CN" altLang="en-US" dirty="0"/>
              <a:t>支持迭代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21 22 23 24 25 26 27 28 29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17.4 </a:t>
            </a:r>
            <a:r>
              <a:rPr lang="zh-CN" altLang="en-US" dirty="0"/>
              <a:t>支持拆包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myString="123456789"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a1,a2,a3,a4,a5,a6,a7,a8,a9=myString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('1', '2', '3', '4', '5', '6', '7', '8', '9')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myList=[11,12,13,14,15,16,17,18,19]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a1,a2,a3,a4,a5,a6,a7,a8,a9=myList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(11, 12, 13, 14, 15, 16, 17, 18, 19)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17.4 </a:t>
            </a:r>
            <a:r>
              <a:rPr lang="zh-CN" altLang="en-US" dirty="0"/>
              <a:t>支持拆包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myTuple=(21,22,23,24,25,26,27,28,29)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a1,a2,a3,a4,a5,a6,a7,a8,a9=myTuple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(21, 22, 23, 24, 25, 26, 27, 28, 29)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支持*运算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'123456789123456789123456789'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支持*运算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593420"/>
            <a:chOff x="1019775" y="1696808"/>
            <a:chExt cx="9116770" cy="459342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34372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支持*运算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593420"/>
            <a:chOff x="1019775" y="1696808"/>
            <a:chExt cx="9116770" cy="459342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34372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(21,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21,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21,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(9, 9, 9)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149080"/>
            <a:ext cx="9116770" cy="2069140"/>
            <a:chOff x="975335" y="2003854"/>
            <a:chExt cx="9116770" cy="2069140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12348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(['1', '2', '3', '4', '5', '6', '7', '8', '9'],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[11, 12, 13, 14, 15, 16, 17, 18, 19],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[21, 22, 23, 24, 25, 26, 27, 28, 29])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8"/>
            <a:ext cx="9116770" cy="2463584"/>
            <a:chOff x="975335" y="2003853"/>
            <a:chExt cx="9116770" cy="2463584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3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320237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3145172"/>
              <a:ext cx="7992211" cy="1322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(&lt;reversed at 0x209a35bec50&gt;,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0x209a35be9e8&gt;,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&lt;reversed at 0x209a35be518&gt;)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443711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['9', '8', '7', '6', '5', '4', '3', '2', '1']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8"/>
            <a:ext cx="9116770" cy="2463584"/>
            <a:chOff x="975335" y="2003853"/>
            <a:chExt cx="9116770" cy="2463584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3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enumerate(myString),enumerate(myList),enumerate(myTuple)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3202372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3145172"/>
              <a:ext cx="7992211" cy="1322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(&lt;enumerate at 0x209a35ceb88&gt;,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&lt;enumerate at 0x209a35ce168&gt;,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&lt;enumerate at 0x209a35cebd0&gt;)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4324478"/>
            <a:chOff x="975335" y="2003854"/>
            <a:chExt cx="9116770" cy="432447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34902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[(0, '1'),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(1, '2'),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(2, '3'),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(3, '4'),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(4, '5'),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(5, '6'),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(6, '7'),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(7, '8'),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(8, '9')]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17.</a:t>
            </a:r>
            <a:r>
              <a:rPr lang="zh-CN" altLang="en-US" sz="5400" dirty="0">
                <a:solidFill>
                  <a:srgbClr val="C00000"/>
                </a:solidFill>
              </a:rPr>
              <a:t>序列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zip(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myList,myTuple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&lt;zip at 0x209a252e048&gt;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4324478"/>
            <a:chOff x="975335" y="2003854"/>
            <a:chExt cx="9116770" cy="432447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list(zip(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myList,myTuple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34902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[(11, 21),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(12, 22),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(13, 23),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(14, 24),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(15, 25),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(16, 26),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(17, 27),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(18, 28),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(19, 29)]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17.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序列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支持索引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支持索引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支持切片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'2468'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[12, 14, 16, 18]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支持切片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(22, 24, 26, 28)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17.3 </a:t>
            </a:r>
            <a:r>
              <a:rPr lang="zh-CN" altLang="en-US" dirty="0"/>
              <a:t>支持迭代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1 2 3 4 5 6 7 8 9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11 12 13 14 15 16 17 18 19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3333</Words>
  <Application>WPS 演示</Application>
  <PresentationFormat>宽屏</PresentationFormat>
  <Paragraphs>427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17.序列</vt:lpstr>
      <vt:lpstr>本章内容提要</vt:lpstr>
      <vt:lpstr>本章内容提要</vt:lpstr>
      <vt:lpstr>17.1 支持索引</vt:lpstr>
      <vt:lpstr>17.1 支持索引</vt:lpstr>
      <vt:lpstr>17.2 支持切片</vt:lpstr>
      <vt:lpstr>17.2 支持切片</vt:lpstr>
      <vt:lpstr>17.3 支持迭代</vt:lpstr>
      <vt:lpstr>17.3 支持迭代</vt:lpstr>
      <vt:lpstr>17.4 支持拆包</vt:lpstr>
      <vt:lpstr>17.4 支持拆包</vt:lpstr>
      <vt:lpstr>17.5 支持*运算</vt:lpstr>
      <vt:lpstr>17.5 支持*运算</vt:lpstr>
      <vt:lpstr>17.5 支持*运算</vt:lpstr>
      <vt:lpstr>17.6 通用函数</vt:lpstr>
      <vt:lpstr>17.6 通用函数</vt:lpstr>
      <vt:lpstr>17.6 通用函数</vt:lpstr>
      <vt:lpstr>17.6 通用函数</vt:lpstr>
      <vt:lpstr>17.6 通用函数</vt:lpstr>
      <vt:lpstr>17.6 通用函数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1567</cp:revision>
  <cp:lastPrinted>2017-07-17T10:18:00Z</cp:lastPrinted>
  <dcterms:created xsi:type="dcterms:W3CDTF">2007-03-02T11:26:00Z</dcterms:created>
  <dcterms:modified xsi:type="dcterms:W3CDTF">2021-10-07T07:42:43Z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85BBCBEFCCB345899D0FB3315AB1DB5C</vt:lpwstr>
  </property>
  <property fmtid="{D5CDD505-2E9C-101B-9397-08002B2CF9AE}" pid="3" name="KSOProductBuildVer">
    <vt:lpwstr>2052-11.1.0.10938</vt:lpwstr>
  </property>
</Properties>
</file>