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842" r:id="rId3"/>
    <p:sldId id="853" r:id="rId5"/>
    <p:sldId id="841" r:id="rId6"/>
    <p:sldId id="846" r:id="rId7"/>
    <p:sldId id="854" r:id="rId8"/>
    <p:sldId id="848" r:id="rId9"/>
    <p:sldId id="797" r:id="rId10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78" y="132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20.1</a:t>
          </a:r>
          <a:r>
            <a:rPr lang="zh-CN" altLang="en-US" dirty="0"/>
            <a:t>内置函数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20.2</a:t>
          </a:r>
          <a:r>
            <a:rPr lang="zh-CN" altLang="en-US" dirty="0"/>
            <a:t>模块函数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20.3</a:t>
          </a:r>
          <a:r>
            <a:rPr lang="zh-CN" altLang="en-US" dirty="0"/>
            <a:t>用户自定义函数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585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3351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20.1</a:t>
          </a:r>
          <a:r>
            <a:rPr lang="zh-CN" altLang="en-US" sz="2000" kern="1200" dirty="0"/>
            <a:t>内置函数</a:t>
          </a:r>
          <a:endParaRPr lang="zh-CN" sz="2000" kern="1200" dirty="0"/>
        </a:p>
      </dsp:txBody>
      <dsp:txXfrm>
        <a:off x="509240" y="92172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657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0551"/>
          <a:ext cx="6725877" cy="59040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20.2</a:t>
          </a:r>
          <a:r>
            <a:rPr lang="zh-CN" altLang="en-US" sz="2000" kern="1200" dirty="0"/>
            <a:t>模块函数</a:t>
          </a:r>
          <a:endParaRPr lang="zh-CN" sz="2000" kern="1200" dirty="0"/>
        </a:p>
      </dsp:txBody>
      <dsp:txXfrm>
        <a:off x="509240" y="999372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72951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77751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20.3</a:t>
          </a:r>
          <a:r>
            <a:rPr lang="zh-CN" altLang="en-US" sz="2000" kern="1200" dirty="0"/>
            <a:t>用户自定义函数</a:t>
          </a:r>
          <a:endParaRPr lang="zh-CN" sz="2000" kern="1200" dirty="0"/>
        </a:p>
      </dsp:txBody>
      <dsp:txXfrm>
        <a:off x="509240" y="1906572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34542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20.</a:t>
            </a:r>
            <a:r>
              <a:rPr lang="zh-CN" altLang="en-US" sz="5400" dirty="0">
                <a:solidFill>
                  <a:srgbClr val="C00000"/>
                </a:solidFill>
              </a:rPr>
              <a:t>函数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21.</a:t>
            </a:r>
            <a:r>
              <a:rPr lang="zh-CN" altLang="en-US"/>
              <a:t>函数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274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内置函数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21.</a:t>
            </a:r>
            <a:r>
              <a:rPr lang="zh-CN" altLang="en-US"/>
              <a:t>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type(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20.2 </a:t>
            </a:r>
            <a:r>
              <a:rPr lang="zh-CN" altLang="en-US" dirty="0"/>
              <a:t>模块函数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21.</a:t>
            </a:r>
            <a:r>
              <a:rPr lang="zh-CN" altLang="en-US"/>
              <a:t>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import math as mt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mt.sin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(1.5)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0.9974949866040544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20.3 </a:t>
            </a:r>
            <a:r>
              <a:rPr lang="zh-CN" altLang="en-US" dirty="0"/>
              <a:t>用户自定义函数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 </a:t>
            </a:r>
            <a:r>
              <a:rPr lang="en-US" altLang="zh-CN"/>
              <a:t>21.</a:t>
            </a:r>
            <a:r>
              <a:rPr lang="zh-CN" altLang="en-US"/>
              <a:t>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j=0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print('hello world')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 world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21.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函数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427</Words>
  <Application>WPS 演示</Application>
  <PresentationFormat>宽屏</PresentationFormat>
  <Paragraphs>82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20.函数</vt:lpstr>
      <vt:lpstr>本章内容提要</vt:lpstr>
      <vt:lpstr>20.1 内置函数</vt:lpstr>
      <vt:lpstr>20.2 模块函数</vt:lpstr>
      <vt:lpstr>20.3 用户自定义函数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1539</cp:revision>
  <cp:lastPrinted>2017-07-17T10:18:00Z</cp:lastPrinted>
  <dcterms:created xsi:type="dcterms:W3CDTF">2007-03-02T11:26:00Z</dcterms:created>
  <dcterms:modified xsi:type="dcterms:W3CDTF">2021-10-07T07:43:19Z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8B4FF2D1AF0D4DABB237E215764D8682</vt:lpwstr>
  </property>
  <property fmtid="{D5CDD505-2E9C-101B-9397-08002B2CF9AE}" pid="3" name="KSOProductBuildVer">
    <vt:lpwstr>2052-11.1.0.10938</vt:lpwstr>
  </property>
</Properties>
</file>