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842" r:id="rId3"/>
    <p:sldId id="853" r:id="rId5"/>
    <p:sldId id="841" r:id="rId6"/>
    <p:sldId id="854" r:id="rId7"/>
    <p:sldId id="852" r:id="rId8"/>
    <p:sldId id="855" r:id="rId9"/>
    <p:sldId id="856" r:id="rId10"/>
    <p:sldId id="857" r:id="rId11"/>
    <p:sldId id="858" r:id="rId12"/>
    <p:sldId id="849" r:id="rId13"/>
    <p:sldId id="851" r:id="rId14"/>
    <p:sldId id="859" r:id="rId15"/>
    <p:sldId id="860" r:id="rId16"/>
    <p:sldId id="861" r:id="rId17"/>
    <p:sldId id="862" r:id="rId18"/>
    <p:sldId id="863" r:id="rId19"/>
    <p:sldId id="864" r:id="rId20"/>
    <p:sldId id="865" r:id="rId21"/>
    <p:sldId id="867" r:id="rId22"/>
    <p:sldId id="866" r:id="rId23"/>
    <p:sldId id="868" r:id="rId24"/>
    <p:sldId id="845" r:id="rId25"/>
    <p:sldId id="797" r:id="rId26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DE"/>
    <a:srgbClr val="EDCDCB"/>
    <a:srgbClr val="F1EEF4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23.1</a:t>
          </a:r>
          <a:r>
            <a:rPr lang="zh-CN" altLang="zh-CN" dirty="0"/>
            <a:t>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23.3</a:t>
          </a:r>
          <a:r>
            <a:rPr lang="zh-CN" altLang="zh-CN" dirty="0"/>
            <a:t>调用方法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/>
      <dgm:t>
        <a:bodyPr/>
        <a:lstStyle/>
        <a:p>
          <a:r>
            <a:rPr lang="en-US" altLang="zh-CN" dirty="0"/>
            <a:t>23.2</a:t>
          </a:r>
          <a:r>
            <a:rPr lang="zh-CN" altLang="zh-CN" dirty="0"/>
            <a:t>函数中的</a:t>
          </a:r>
          <a:r>
            <a:rPr lang="en-US" altLang="zh-CN" dirty="0" err="1"/>
            <a:t>docString</a:t>
          </a:r>
          <a:endParaRPr lang="zh-CN" altLang="en-US" dirty="0"/>
        </a:p>
      </dgm:t>
    </dgm:pt>
    <dgm:pt modelId="{DB0C612B-F517-4901-9ADD-BAD771A09DC7}" cxnId="{0AAB6265-F417-4F91-9FE5-FE87BCFE79A3}" type="parTrans">
      <dgm:prSet/>
      <dgm:spPr/>
      <dgm:t>
        <a:bodyPr/>
        <a:lstStyle/>
        <a:p>
          <a:endParaRPr lang="zh-CN" altLang="en-US"/>
        </a:p>
      </dgm:t>
    </dgm:pt>
    <dgm:pt modelId="{B346E118-D2BC-4F77-9811-92AB967F33BC}" cxnId="{0AAB6265-F417-4F91-9FE5-FE87BCFE79A3}" type="sibTrans">
      <dgm:prSet/>
      <dgm:spPr/>
      <dgm:t>
        <a:bodyPr/>
        <a:lstStyle/>
        <a:p>
          <a:endParaRPr lang="zh-CN" altLang="en-US"/>
        </a:p>
      </dgm:t>
    </dgm:pt>
    <dgm:pt modelId="{7FE02875-145B-4177-8E6A-01AC0F633BB5}">
      <dgm:prSet/>
      <dgm:spPr/>
      <dgm:t>
        <a:bodyPr/>
        <a:lstStyle/>
        <a:p>
          <a:r>
            <a:rPr lang="en-US" altLang="zh-CN" dirty="0"/>
            <a:t>23.4</a:t>
          </a:r>
          <a:r>
            <a:rPr lang="zh-CN" altLang="en-US" dirty="0"/>
            <a:t>返回值</a:t>
          </a:r>
          <a:endParaRPr lang="zh-CN" dirty="0"/>
        </a:p>
      </dgm:t>
    </dgm:pt>
    <dgm:pt modelId="{7DFB8467-CD09-416C-A5AB-81738960E782}" cxnId="{A7ECC5C5-5044-4079-BF6A-F0C28B971174}" type="parTrans">
      <dgm:prSet/>
      <dgm:spPr/>
      <dgm:t>
        <a:bodyPr/>
        <a:lstStyle/>
        <a:p>
          <a:endParaRPr lang="zh-CN" altLang="en-US"/>
        </a:p>
      </dgm:t>
    </dgm:pt>
    <dgm:pt modelId="{D56E3AB4-14C7-440F-BDA3-639677DDFCB7}" cxnId="{A7ECC5C5-5044-4079-BF6A-F0C28B971174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4"/>
      <dgm:spPr/>
    </dgm:pt>
    <dgm:pt modelId="{3B9D3B9D-444F-4D22-BDE7-598C226F4BC8}" type="pres">
      <dgm:prSet presAssocID="{42DEDD9B-9735-4C4F-8C49-B18EFA22C1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4">
        <dgm:presLayoutVars>
          <dgm:bulletEnabled val="1"/>
        </dgm:presLayoutVars>
      </dgm:prSet>
      <dgm:spPr/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E5CCED0E-F94C-4EED-A0F5-10BAA249387C}" type="pres">
      <dgm:prSet presAssocID="{2B9AB75B-3C49-4AA8-BFE1-7CF35008B916}" presName="spaceBetweenRectangles" presStyleCnt="0"/>
      <dgm:spPr/>
    </dgm:pt>
    <dgm:pt modelId="{1F723F98-63D7-4EDA-9193-A2F20B771910}" type="pres">
      <dgm:prSet presAssocID="{7FE02875-145B-4177-8E6A-01AC0F633BB5}" presName="parentLin" presStyleCnt="0"/>
      <dgm:spPr/>
    </dgm:pt>
    <dgm:pt modelId="{C69CAAF7-81A8-4A5F-82E1-F2BAF7F5EE80}" type="pres">
      <dgm:prSet presAssocID="{7FE02875-145B-4177-8E6A-01AC0F633BB5}" presName="parentLeftMargin" presStyleLbl="node1" presStyleIdx="2" presStyleCnt="4"/>
      <dgm:spPr/>
    </dgm:pt>
    <dgm:pt modelId="{A072E7D1-6334-419C-951B-705CFE351D80}" type="pres">
      <dgm:prSet presAssocID="{7FE02875-145B-4177-8E6A-01AC0F633B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C1413E-DD64-4FE6-8A43-B84CC5FB2CE1}" type="pres">
      <dgm:prSet presAssocID="{7FE02875-145B-4177-8E6A-01AC0F633BB5}" presName="negativeSpace" presStyleCnt="0"/>
      <dgm:spPr/>
    </dgm:pt>
    <dgm:pt modelId="{2AFFE91F-5A9B-4AAD-AB1B-447728020393}" type="pres">
      <dgm:prSet presAssocID="{7FE02875-145B-4177-8E6A-01AC0F633B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760534-C13C-40AE-A8A6-0AE34B6FB388}" type="presOf" srcId="{7FE02875-145B-4177-8E6A-01AC0F633BB5}" destId="{A072E7D1-6334-419C-951B-705CFE351D80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BE21E767-A25D-4ED1-AE52-2CBB855BCA46}" type="presOf" srcId="{42DEDD9B-9735-4C4F-8C49-B18EFA22C10B}" destId="{329483E1-C2FC-4A7D-9D85-328FBEE759F3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7BD91B91-2FED-4B43-A890-B28AFD48C643}" type="presOf" srcId="{7FE02875-145B-4177-8E6A-01AC0F633BB5}" destId="{C69CAAF7-81A8-4A5F-82E1-F2BAF7F5EE80}" srcOrd="0" destOrd="0" presId="urn:microsoft.com/office/officeart/2005/8/layout/list1"/>
    <dgm:cxn modelId="{A7ECC5C5-5044-4079-BF6A-F0C28B971174}" srcId="{2D3DEDF0-B9A1-4CD2-BA88-CA716FC4420C}" destId="{7FE02875-145B-4177-8E6A-01AC0F633BB5}" srcOrd="3" destOrd="0" parTransId="{7DFB8467-CD09-416C-A5AB-81738960E782}" sibTransId="{D56E3AB4-14C7-440F-BDA3-639677DDFCB7}"/>
    <dgm:cxn modelId="{6B6F62C7-310C-4E1D-95FF-7DD92F5A5522}" type="presOf" srcId="{42DEDD9B-9735-4C4F-8C49-B18EFA22C10B}" destId="{3B9D3B9D-444F-4D22-BDE7-598C226F4BC8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F900804D-1C22-452C-A22C-5F4D6FA3D3CB}" type="presParOf" srcId="{ACC2AE7E-59B9-49A0-BAB4-22D68AC176E7}" destId="{AFC2F045-3292-4766-B469-A9E1D074AECE}" srcOrd="4" destOrd="0" presId="urn:microsoft.com/office/officeart/2005/8/layout/list1"/>
    <dgm:cxn modelId="{F42E5FE6-4836-4333-95BC-DCA517C4C85F}" type="presParOf" srcId="{AFC2F045-3292-4766-B469-A9E1D074AECE}" destId="{329483E1-C2FC-4A7D-9D85-328FBEE759F3}" srcOrd="0" destOrd="0" presId="urn:microsoft.com/office/officeart/2005/8/layout/list1"/>
    <dgm:cxn modelId="{C74DB096-2D23-452E-A8DC-ADD3D25A3415}" type="presParOf" srcId="{AFC2F045-3292-4766-B469-A9E1D074AECE}" destId="{3B9D3B9D-444F-4D22-BDE7-598C226F4BC8}" srcOrd="1" destOrd="0" presId="urn:microsoft.com/office/officeart/2005/8/layout/list1"/>
    <dgm:cxn modelId="{873FAEA7-1D39-4581-BF6E-C22C1326D6AA}" type="presParOf" srcId="{ACC2AE7E-59B9-49A0-BAB4-22D68AC176E7}" destId="{F108F666-8FCB-4D01-B5C9-2C2EC81C25E9}" srcOrd="5" destOrd="0" presId="urn:microsoft.com/office/officeart/2005/8/layout/list1"/>
    <dgm:cxn modelId="{F1E0F5A0-436D-4303-9B90-9CBAEB5AD666}" type="presParOf" srcId="{ACC2AE7E-59B9-49A0-BAB4-22D68AC176E7}" destId="{65A5655C-D67A-459F-82CC-8282CDCB7982}" srcOrd="6" destOrd="0" presId="urn:microsoft.com/office/officeart/2005/8/layout/list1"/>
    <dgm:cxn modelId="{8734D9ED-6BD5-43D6-98A2-83900C39968A}" type="presParOf" srcId="{ACC2AE7E-59B9-49A0-BAB4-22D68AC176E7}" destId="{FA68E5A2-95C5-4CCC-B433-F9B8F6571DBA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AFD0FE47-0EF2-486B-9D2B-F703AC155EE0}" type="presParOf" srcId="{ACC2AE7E-59B9-49A0-BAB4-22D68AC176E7}" destId="{E5CCED0E-F94C-4EED-A0F5-10BAA249387C}" srcOrd="11" destOrd="0" presId="urn:microsoft.com/office/officeart/2005/8/layout/list1"/>
    <dgm:cxn modelId="{56A6616B-FF3D-4C24-97A7-F2A979EC510D}" type="presParOf" srcId="{ACC2AE7E-59B9-49A0-BAB4-22D68AC176E7}" destId="{1F723F98-63D7-4EDA-9193-A2F20B771910}" srcOrd="12" destOrd="0" presId="urn:microsoft.com/office/officeart/2005/8/layout/list1"/>
    <dgm:cxn modelId="{A95BBA4C-98FE-4F8E-BF74-634288F8BF7C}" type="presParOf" srcId="{1F723F98-63D7-4EDA-9193-A2F20B771910}" destId="{C69CAAF7-81A8-4A5F-82E1-F2BAF7F5EE80}" srcOrd="0" destOrd="0" presId="urn:microsoft.com/office/officeart/2005/8/layout/list1"/>
    <dgm:cxn modelId="{CDB93A45-24F1-4937-B282-54BAC795E3E3}" type="presParOf" srcId="{1F723F98-63D7-4EDA-9193-A2F20B771910}" destId="{A072E7D1-6334-419C-951B-705CFE351D80}" srcOrd="1" destOrd="0" presId="urn:microsoft.com/office/officeart/2005/8/layout/list1"/>
    <dgm:cxn modelId="{ABC1C5E6-0449-49C2-A900-F2DB9D5D02F6}" type="presParOf" srcId="{ACC2AE7E-59B9-49A0-BAB4-22D68AC176E7}" destId="{3BC1413E-DD64-4FE6-8A43-B84CC5FB2CE1}" srcOrd="13" destOrd="0" presId="urn:microsoft.com/office/officeart/2005/8/layout/list1"/>
    <dgm:cxn modelId="{185850BE-5458-4728-BDD1-4F48D313E84C}" type="presParOf" srcId="{ACC2AE7E-59B9-49A0-BAB4-22D68AC176E7}" destId="{2AFFE91F-5A9B-4AAD-AB1B-4477280203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</a:t>
          </a:r>
          <a:r>
            <a:rPr lang="en-US" altLang="zh-CN" dirty="0"/>
            <a:t>3</a:t>
          </a:r>
          <a:r>
            <a:rPr lang="en-US" altLang="zh-CN" dirty="0"/>
            <a:t>.5</a:t>
          </a:r>
          <a:r>
            <a:rPr lang="zh-CN" altLang="zh-CN" dirty="0"/>
            <a:t>形参与实参</a:t>
          </a:r>
          <a:r>
            <a:rPr lang="zh-CN" dirty="0"/>
            <a:t/>
          </a:r>
          <a:endParaRPr lang="zh-CN" dirty="0"/>
        </a:p>
      </dgm:t>
    </dgm:pt>
    <dgm:pt modelId="{C9974E75-C5BA-4AF8-9D14-7E6DB268B9AF}" cxnId="{60D9D126-E552-4FE9-BA05-25E3DA3B74EA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60D9D126-E552-4FE9-BA05-25E3DA3B74EA}" type="sibTrans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</a:t>
          </a:r>
          <a:r>
            <a:rPr lang="en-US" altLang="zh-CN" dirty="0"/>
            <a:t>3</a:t>
          </a:r>
          <a:r>
            <a:rPr lang="en-US" altLang="zh-CN" dirty="0"/>
            <a:t>.6</a:t>
          </a:r>
          <a:r>
            <a:rPr lang="zh-CN" altLang="zh-CN" dirty="0"/>
            <a:t>变量的可见性</a:t>
          </a:r>
          <a:r>
            <a:rPr lang="zh-CN" altLang="en-US" dirty="0"/>
            <a:t/>
          </a:r>
          <a:endParaRPr lang="zh-CN" altLang="en-US" dirty="0"/>
        </a:p>
      </dgm:t>
    </dgm:pt>
    <dgm:pt modelId="{DB0C612B-F517-4901-9ADD-BAD771A09DC7}" cxnId="{0EAFD0C0-33D8-47DF-829F-CD4E058B3276}" type="parTrans">
      <dgm:prSet/>
      <dgm:spPr/>
      <dgm:t>
        <a:bodyPr/>
        <a:lstStyle/>
        <a:p>
          <a:endParaRPr lang="zh-CN" altLang="en-US"/>
        </a:p>
      </dgm:t>
    </dgm:pt>
    <dgm:pt modelId="{B346E118-D2BC-4F77-9811-92AB967F33BC}" cxnId="{0EAFD0C0-33D8-47DF-829F-CD4E058B327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</a:t>
          </a:r>
          <a:r>
            <a:rPr lang="en-US" altLang="zh-CN" dirty="0"/>
            <a:t>3</a:t>
          </a:r>
          <a:r>
            <a:rPr lang="en-US" altLang="zh-CN" dirty="0"/>
            <a:t>.7</a:t>
          </a:r>
          <a:r>
            <a:rPr lang="zh-CN" altLang="zh-CN" dirty="0"/>
            <a:t>值传递与地址传递</a:t>
          </a:r>
          <a:r>
            <a:rPr lang="zh-CN" dirty="0"/>
            <a:t/>
          </a:r>
          <a:endParaRPr lang="zh-CN" dirty="0"/>
        </a:p>
      </dgm:t>
    </dgm:pt>
    <dgm:pt modelId="{2F9F47C1-5388-40C2-9DAB-1579AD182756}" cxnId="{D80B52ED-95BA-4A85-A737-CF31A7325AAD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D80B52ED-95BA-4A85-A737-CF31A7325AAD}" type="sibTrans">
      <dgm:prSet/>
      <dgm:spPr/>
      <dgm:t>
        <a:bodyPr/>
        <a:lstStyle/>
        <a:p>
          <a:endParaRPr lang="zh-CN" altLang="en-US"/>
        </a:p>
      </dgm:t>
    </dgm:pt>
    <dgm:pt modelId="{7FE02875-145B-4177-8E6A-01AC0F633BB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</a:t>
          </a:r>
          <a:r>
            <a:rPr lang="en-US" altLang="zh-CN" dirty="0"/>
            <a:t>3</a:t>
          </a:r>
          <a:r>
            <a:rPr lang="en-US" altLang="zh-CN" dirty="0"/>
            <a:t>.8</a:t>
          </a:r>
          <a:r>
            <a:rPr lang="zh-CN" altLang="zh-CN" dirty="0"/>
            <a:t>其他</a:t>
          </a:r>
          <a:r>
            <a:rPr lang="zh-CN" altLang="zh-CN" dirty="0"/>
            <a:t>注意事项</a:t>
          </a:r>
          <a:r>
            <a:rPr lang="zh-CN" dirty="0"/>
            <a:t/>
          </a:r>
          <a:endParaRPr lang="zh-CN" dirty="0"/>
        </a:p>
      </dgm:t>
    </dgm:pt>
    <dgm:pt modelId="{7DFB8467-CD09-416C-A5AB-81738960E782}" cxnId="{6F5922E2-7A23-46D4-A1EF-090218BB1C0A}" type="parTrans">
      <dgm:prSet/>
      <dgm:spPr/>
      <dgm:t>
        <a:bodyPr/>
        <a:lstStyle/>
        <a:p>
          <a:endParaRPr lang="zh-CN" altLang="en-US"/>
        </a:p>
      </dgm:t>
    </dgm:pt>
    <dgm:pt modelId="{D56E3AB4-14C7-440F-BDA3-639677DDFCB7}" cxnId="{6F5922E2-7A23-46D4-A1EF-090218BB1C0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Cnt="0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Cnt="0"/>
      <dgm:spPr/>
    </dgm:pt>
    <dgm:pt modelId="{3B9D3B9D-444F-4D22-BDE7-598C226F4BC8}" type="pres">
      <dgm:prSet presAssocID="{42DEDD9B-9735-4C4F-8C49-B18EFA22C1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4">
        <dgm:presLayoutVars>
          <dgm:bulletEnabled val="1"/>
        </dgm:presLayoutVars>
      </dgm:prSet>
      <dgm:spPr/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Cnt="0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E5CCED0E-F94C-4EED-A0F5-10BAA249387C}" type="pres">
      <dgm:prSet presAssocID="{2B9AB75B-3C49-4AA8-BFE1-7CF35008B916}" presName="spaceBetweenRectangles" presStyleCnt="0"/>
      <dgm:spPr/>
    </dgm:pt>
    <dgm:pt modelId="{1F723F98-63D7-4EDA-9193-A2F20B771910}" type="pres">
      <dgm:prSet presAssocID="{7FE02875-145B-4177-8E6A-01AC0F633BB5}" presName="parentLin" presStyleCnt="0"/>
      <dgm:spPr/>
    </dgm:pt>
    <dgm:pt modelId="{C69CAAF7-81A8-4A5F-82E1-F2BAF7F5EE80}" type="pres">
      <dgm:prSet presAssocID="{7FE02875-145B-4177-8E6A-01AC0F633BB5}" presName="parentLeftMargin" presStyleCnt="0"/>
      <dgm:spPr/>
    </dgm:pt>
    <dgm:pt modelId="{A072E7D1-6334-419C-951B-705CFE351D80}" type="pres">
      <dgm:prSet presAssocID="{7FE02875-145B-4177-8E6A-01AC0F633B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C1413E-DD64-4FE6-8A43-B84CC5FB2CE1}" type="pres">
      <dgm:prSet presAssocID="{7FE02875-145B-4177-8E6A-01AC0F633BB5}" presName="negativeSpace" presStyleCnt="0"/>
      <dgm:spPr/>
    </dgm:pt>
    <dgm:pt modelId="{2AFFE91F-5A9B-4AAD-AB1B-447728020393}" type="pres">
      <dgm:prSet presAssocID="{7FE02875-145B-4177-8E6A-01AC0F633B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0D9D126-E552-4FE9-BA05-25E3DA3B74EA}" srcId="{2D3DEDF0-B9A1-4CD2-BA88-CA716FC4420C}" destId="{4A6CFA20-D504-4C11-9666-95A21ED3E06C}" srcOrd="0" destOrd="0" parTransId="{C9974E75-C5BA-4AF8-9D14-7E6DB268B9AF}" sibTransId="{535AB587-A692-43E5-9615-766AE847F8A5}"/>
    <dgm:cxn modelId="{0EAFD0C0-33D8-47DF-829F-CD4E058B3276}" srcId="{2D3DEDF0-B9A1-4CD2-BA88-CA716FC4420C}" destId="{42DEDD9B-9735-4C4F-8C49-B18EFA22C10B}" srcOrd="1" destOrd="0" parTransId="{DB0C612B-F517-4901-9ADD-BAD771A09DC7}" sibTransId="{B346E118-D2BC-4F77-9811-92AB967F33BC}"/>
    <dgm:cxn modelId="{D80B52ED-95BA-4A85-A737-CF31A7325AAD}" srcId="{2D3DEDF0-B9A1-4CD2-BA88-CA716FC4420C}" destId="{A28C3E8F-D85D-46D1-A6A3-FB5FAF2BB39A}" srcOrd="2" destOrd="0" parTransId="{2F9F47C1-5388-40C2-9DAB-1579AD182756}" sibTransId="{2B9AB75B-3C49-4AA8-BFE1-7CF35008B916}"/>
    <dgm:cxn modelId="{6F5922E2-7A23-46D4-A1EF-090218BB1C0A}" srcId="{2D3DEDF0-B9A1-4CD2-BA88-CA716FC4420C}" destId="{7FE02875-145B-4177-8E6A-01AC0F633BB5}" srcOrd="3" destOrd="0" parTransId="{7DFB8467-CD09-416C-A5AB-81738960E782}" sibTransId="{D56E3AB4-14C7-440F-BDA3-639677DDFCB7}"/>
    <dgm:cxn modelId="{2353AEAA-1C81-4EBF-986B-3E933C564CDE}" type="presOf" srcId="{2D3DEDF0-B9A1-4CD2-BA88-CA716FC4420C}" destId="{ACC2AE7E-59B9-49A0-BAB4-22D68AC176E7}" srcOrd="0" destOrd="0" presId="urn:microsoft.com/office/officeart/2005/8/layout/list1"/>
    <dgm:cxn modelId="{D2A6B3E6-A102-4792-B080-98B299A19294}" type="presParOf" srcId="{ACC2AE7E-59B9-49A0-BAB4-22D68AC176E7}" destId="{7AEB1288-B212-47FC-96D6-40294FD2E307}" srcOrd="0" destOrd="0" presId="urn:microsoft.com/office/officeart/2005/8/layout/list1"/>
    <dgm:cxn modelId="{D986F583-9547-461B-95C6-29837F9085B1}" type="presParOf" srcId="{7AEB1288-B212-47FC-96D6-40294FD2E307}" destId="{99D3529F-CE9E-430A-A33C-F4EF72985A46}" srcOrd="0" destOrd="0" presId="urn:microsoft.com/office/officeart/2005/8/layout/list1"/>
    <dgm:cxn modelId="{3667A5E6-D97D-4037-BD6B-2F327D13B2D5}" type="presOf" srcId="{4A6CFA20-D504-4C11-9666-95A21ED3E06C}" destId="{99D3529F-CE9E-430A-A33C-F4EF72985A46}" srcOrd="0" destOrd="0" presId="urn:microsoft.com/office/officeart/2005/8/layout/list1"/>
    <dgm:cxn modelId="{90D1711E-DF44-4F4B-9C97-A0DEC0DA0073}" type="presParOf" srcId="{7AEB1288-B212-47FC-96D6-40294FD2E307}" destId="{FFD53BA8-45B8-48D7-839D-F63881906C2D}" srcOrd="1" destOrd="0" presId="urn:microsoft.com/office/officeart/2005/8/layout/list1"/>
    <dgm:cxn modelId="{2BB72A0A-0F79-4CFB-8491-C4BF6510EAE2}" type="presOf" srcId="{4A6CFA20-D504-4C11-9666-95A21ED3E06C}" destId="{FFD53BA8-45B8-48D7-839D-F63881906C2D}" srcOrd="0" destOrd="0" presId="urn:microsoft.com/office/officeart/2005/8/layout/list1"/>
    <dgm:cxn modelId="{DCCE4DF9-A1B0-4F3E-B21A-03C0FC1F38D9}" type="presParOf" srcId="{ACC2AE7E-59B9-49A0-BAB4-22D68AC176E7}" destId="{C0D297E7-F1B3-4D5E-9183-8D7DE7303441}" srcOrd="1" destOrd="0" presId="urn:microsoft.com/office/officeart/2005/8/layout/list1"/>
    <dgm:cxn modelId="{36B1ED79-7552-4749-8DA9-541F4A7A4FEE}" type="presParOf" srcId="{ACC2AE7E-59B9-49A0-BAB4-22D68AC176E7}" destId="{BF82169F-36AF-4359-9BAE-4965A5F38BD5}" srcOrd="2" destOrd="0" presId="urn:microsoft.com/office/officeart/2005/8/layout/list1"/>
    <dgm:cxn modelId="{D8ED1640-2910-4964-85D2-E5B5BA2A6ED3}" type="presParOf" srcId="{ACC2AE7E-59B9-49A0-BAB4-22D68AC176E7}" destId="{97EC761C-8953-48D7-AFE6-4E1B2DC860A0}" srcOrd="3" destOrd="0" presId="urn:microsoft.com/office/officeart/2005/8/layout/list1"/>
    <dgm:cxn modelId="{D0ACAF35-A8FF-475E-B396-947A9A51D5FC}" type="presParOf" srcId="{ACC2AE7E-59B9-49A0-BAB4-22D68AC176E7}" destId="{AFC2F045-3292-4766-B469-A9E1D074AECE}" srcOrd="4" destOrd="0" presId="urn:microsoft.com/office/officeart/2005/8/layout/list1"/>
    <dgm:cxn modelId="{C4F18F32-FE45-49A1-98A3-EBDF3CD52E59}" type="presParOf" srcId="{AFC2F045-3292-4766-B469-A9E1D074AECE}" destId="{329483E1-C2FC-4A7D-9D85-328FBEE759F3}" srcOrd="0" destOrd="4" presId="urn:microsoft.com/office/officeart/2005/8/layout/list1"/>
    <dgm:cxn modelId="{CBEC83D5-DE1F-47CB-8F68-80F38A899C5E}" type="presOf" srcId="{42DEDD9B-9735-4C4F-8C49-B18EFA22C10B}" destId="{329483E1-C2FC-4A7D-9D85-328FBEE759F3}" srcOrd="0" destOrd="0" presId="urn:microsoft.com/office/officeart/2005/8/layout/list1"/>
    <dgm:cxn modelId="{427537C4-6D7E-48D1-80C6-0E9506F0AB18}" type="presParOf" srcId="{AFC2F045-3292-4766-B469-A9E1D074AECE}" destId="{3B9D3B9D-444F-4D22-BDE7-598C226F4BC8}" srcOrd="1" destOrd="4" presId="urn:microsoft.com/office/officeart/2005/8/layout/list1"/>
    <dgm:cxn modelId="{CA30D304-B544-472C-91FC-76051673014C}" type="presOf" srcId="{42DEDD9B-9735-4C4F-8C49-B18EFA22C10B}" destId="{3B9D3B9D-444F-4D22-BDE7-598C226F4BC8}" srcOrd="0" destOrd="0" presId="urn:microsoft.com/office/officeart/2005/8/layout/list1"/>
    <dgm:cxn modelId="{46CB66DF-AFAA-4002-8BD3-B20E2D6E338F}" type="presParOf" srcId="{ACC2AE7E-59B9-49A0-BAB4-22D68AC176E7}" destId="{F108F666-8FCB-4D01-B5C9-2C2EC81C25E9}" srcOrd="5" destOrd="0" presId="urn:microsoft.com/office/officeart/2005/8/layout/list1"/>
    <dgm:cxn modelId="{85CEF7E4-8FE9-42D2-A848-6F4D0B1452AB}" type="presParOf" srcId="{ACC2AE7E-59B9-49A0-BAB4-22D68AC176E7}" destId="{65A5655C-D67A-459F-82CC-8282CDCB7982}" srcOrd="6" destOrd="0" presId="urn:microsoft.com/office/officeart/2005/8/layout/list1"/>
    <dgm:cxn modelId="{5C3C9090-13EA-44BC-9B7B-6C65DBB3F23A}" type="presParOf" srcId="{ACC2AE7E-59B9-49A0-BAB4-22D68AC176E7}" destId="{FA68E5A2-95C5-4CCC-B433-F9B8F6571DBA}" srcOrd="7" destOrd="0" presId="urn:microsoft.com/office/officeart/2005/8/layout/list1"/>
    <dgm:cxn modelId="{2BC7DDD8-C7A2-4248-BFD8-3A30818D82D4}" type="presParOf" srcId="{ACC2AE7E-59B9-49A0-BAB4-22D68AC176E7}" destId="{BC025EF3-8250-4C0B-B47C-577AF15030CE}" srcOrd="8" destOrd="0" presId="urn:microsoft.com/office/officeart/2005/8/layout/list1"/>
    <dgm:cxn modelId="{F19152C4-2BB1-4087-8308-9418D99F09C5}" type="presParOf" srcId="{BC025EF3-8250-4C0B-B47C-577AF15030CE}" destId="{C621DF11-A0F5-4D43-9B81-3F2B12D700F6}" srcOrd="0" destOrd="8" presId="urn:microsoft.com/office/officeart/2005/8/layout/list1"/>
    <dgm:cxn modelId="{5A7E09F5-59BD-4CB1-9BF3-33F76533375A}" type="presOf" srcId="{A28C3E8F-D85D-46D1-A6A3-FB5FAF2BB39A}" destId="{C621DF11-A0F5-4D43-9B81-3F2B12D700F6}" srcOrd="0" destOrd="0" presId="urn:microsoft.com/office/officeart/2005/8/layout/list1"/>
    <dgm:cxn modelId="{706B502F-771C-4FF9-A6EE-556C16F8B62C}" type="presParOf" srcId="{BC025EF3-8250-4C0B-B47C-577AF15030CE}" destId="{87E6350B-AA9F-4374-A90A-F0D4DDB30293}" srcOrd="1" destOrd="8" presId="urn:microsoft.com/office/officeart/2005/8/layout/list1"/>
    <dgm:cxn modelId="{D2289B1F-A378-4069-911F-0604215BFF16}" type="presOf" srcId="{A28C3E8F-D85D-46D1-A6A3-FB5FAF2BB39A}" destId="{87E6350B-AA9F-4374-A90A-F0D4DDB30293}" srcOrd="0" destOrd="0" presId="urn:microsoft.com/office/officeart/2005/8/layout/list1"/>
    <dgm:cxn modelId="{AF6A77C1-52CE-4EDB-8C33-2447642BBC2C}" type="presParOf" srcId="{ACC2AE7E-59B9-49A0-BAB4-22D68AC176E7}" destId="{BFDDC46B-D2D6-4F22-B2B2-08457F1A28D3}" srcOrd="9" destOrd="0" presId="urn:microsoft.com/office/officeart/2005/8/layout/list1"/>
    <dgm:cxn modelId="{8F73E051-DDA2-4686-B51D-C9867B979952}" type="presParOf" srcId="{ACC2AE7E-59B9-49A0-BAB4-22D68AC176E7}" destId="{3F980722-34FD-4A1F-B474-E9F8C5B4DD29}" srcOrd="10" destOrd="0" presId="urn:microsoft.com/office/officeart/2005/8/layout/list1"/>
    <dgm:cxn modelId="{E79ED989-98C1-40CF-A0AE-79373422F3C9}" type="presParOf" srcId="{ACC2AE7E-59B9-49A0-BAB4-22D68AC176E7}" destId="{E5CCED0E-F94C-4EED-A0F5-10BAA249387C}" srcOrd="11" destOrd="0" presId="urn:microsoft.com/office/officeart/2005/8/layout/list1"/>
    <dgm:cxn modelId="{610C100E-2FFC-4C8B-B030-8EC0B485ECA3}" type="presParOf" srcId="{ACC2AE7E-59B9-49A0-BAB4-22D68AC176E7}" destId="{1F723F98-63D7-4EDA-9193-A2F20B771910}" srcOrd="12" destOrd="0" presId="urn:microsoft.com/office/officeart/2005/8/layout/list1"/>
    <dgm:cxn modelId="{1958C8DE-3779-4C03-84BA-B0EF02E48B74}" type="presParOf" srcId="{1F723F98-63D7-4EDA-9193-A2F20B771910}" destId="{C69CAAF7-81A8-4A5F-82E1-F2BAF7F5EE80}" srcOrd="0" destOrd="12" presId="urn:microsoft.com/office/officeart/2005/8/layout/list1"/>
    <dgm:cxn modelId="{2B238CDE-4A80-47C2-9BCD-FDFE6FD146B2}" type="presOf" srcId="{7FE02875-145B-4177-8E6A-01AC0F633BB5}" destId="{C69CAAF7-81A8-4A5F-82E1-F2BAF7F5EE80}" srcOrd="0" destOrd="0" presId="urn:microsoft.com/office/officeart/2005/8/layout/list1"/>
    <dgm:cxn modelId="{9D5C7B41-04E3-49C5-BEAA-F91AE87894CC}" type="presParOf" srcId="{1F723F98-63D7-4EDA-9193-A2F20B771910}" destId="{A072E7D1-6334-419C-951B-705CFE351D80}" srcOrd="1" destOrd="12" presId="urn:microsoft.com/office/officeart/2005/8/layout/list1"/>
    <dgm:cxn modelId="{290098D8-2FFA-454A-B2DC-2C398DC72BDF}" type="presOf" srcId="{7FE02875-145B-4177-8E6A-01AC0F633BB5}" destId="{A072E7D1-6334-419C-951B-705CFE351D80}" srcOrd="0" destOrd="0" presId="urn:microsoft.com/office/officeart/2005/8/layout/list1"/>
    <dgm:cxn modelId="{92C62A27-7FF9-46CA-A473-8CFFB43153FD}" type="presParOf" srcId="{ACC2AE7E-59B9-49A0-BAB4-22D68AC176E7}" destId="{3BC1413E-DD64-4FE6-8A43-B84CC5FB2CE1}" srcOrd="13" destOrd="0" presId="urn:microsoft.com/office/officeart/2005/8/layout/list1"/>
    <dgm:cxn modelId="{CC8F7164-E13A-453A-88F2-BE974806AE08}" type="presParOf" srcId="{ACC2AE7E-59B9-49A0-BAB4-22D68AC176E7}" destId="{2AFFE91F-5A9B-4AAD-AB1B-4477280203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</dgm:ptLst>
  <dgm:cxnLst>
    <dgm:cxn modelId="{33BFA514-31B7-47C1-9643-6046955241DA}" type="presOf" srcId="{026E1401-3C0E-4A9D-B033-391245F9C999}" destId="{5C2F9DA6-2706-4AB5-8991-EBA41BF61614}" srcOrd="0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23.1</a:t>
          </a:r>
          <a:r>
            <a:rPr lang="zh-CN" altLang="zh-CN" sz="2000" kern="1200" dirty="0"/>
            <a:t>定义方法</a:t>
          </a:r>
          <a:endParaRPr lang="zh-CN" sz="2000" kern="1200" dirty="0"/>
        </a:p>
      </dsp:txBody>
      <dsp:txXfrm>
        <a:off x="509240" y="106624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23.2</a:t>
          </a:r>
          <a:r>
            <a:rPr lang="zh-CN" altLang="zh-CN" sz="2000" kern="1200" dirty="0"/>
            <a:t>函数中的</a:t>
          </a:r>
          <a:r>
            <a:rPr lang="en-US" altLang="zh-CN" sz="2000" kern="1200" dirty="0" err="1"/>
            <a:t>docString</a:t>
          </a:r>
          <a:endParaRPr lang="zh-CN" altLang="en-US" sz="2000" kern="1200" dirty="0"/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23.3</a:t>
          </a:r>
          <a:r>
            <a:rPr lang="zh-CN" altLang="zh-CN" sz="2000" kern="1200" dirty="0"/>
            <a:t>调用方法</a:t>
          </a:r>
          <a:endParaRPr lang="zh-CN" sz="2000" kern="1200" dirty="0"/>
        </a:p>
      </dsp:txBody>
      <dsp:txXfrm>
        <a:off x="509240" y="1921024"/>
        <a:ext cx="6668235" cy="532758"/>
      </dsp:txXfrm>
    </dsp:sp>
    <dsp:sp modelId="{2AFFE91F-5A9B-4AAD-AB1B-447728020393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E7D1-6334-419C-951B-705CFE351D80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23.4</a:t>
          </a:r>
          <a:r>
            <a:rPr lang="zh-CN" altLang="en-US" sz="2000" kern="1200" dirty="0"/>
            <a:t>返回值</a:t>
          </a:r>
          <a:endParaRPr lang="zh-CN" sz="2000" kern="1200" dirty="0"/>
        </a:p>
      </dsp:txBody>
      <dsp:txXfrm>
        <a:off x="509240" y="2828224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24.5</a:t>
          </a:r>
          <a:r>
            <a:rPr lang="zh-CN" altLang="zh-CN" sz="2000" kern="1200" dirty="0"/>
            <a:t>自定义函数的形参与实参</a:t>
          </a:r>
          <a:endParaRPr lang="zh-CN" sz="2000" kern="1200" dirty="0"/>
        </a:p>
      </dsp:txBody>
      <dsp:txXfrm>
        <a:off x="509240" y="106624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24.6</a:t>
          </a:r>
          <a:r>
            <a:rPr lang="zh-CN" altLang="zh-CN" sz="2000" kern="1200" dirty="0"/>
            <a:t>变量的可见性</a:t>
          </a:r>
          <a:endParaRPr lang="zh-CN" altLang="en-US" sz="2000" kern="1200" dirty="0"/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24.7</a:t>
          </a:r>
          <a:r>
            <a:rPr lang="zh-CN" altLang="zh-CN" sz="2000" kern="1200" dirty="0"/>
            <a:t>值传递与地址传递</a:t>
          </a:r>
          <a:endParaRPr lang="zh-CN" sz="2000" kern="1200" dirty="0"/>
        </a:p>
      </dsp:txBody>
      <dsp:txXfrm>
        <a:off x="509240" y="1921024"/>
        <a:ext cx="6668235" cy="532758"/>
      </dsp:txXfrm>
    </dsp:sp>
    <dsp:sp modelId="{2AFFE91F-5A9B-4AAD-AB1B-447728020393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E7D1-6334-419C-951B-705CFE351D80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24.8</a:t>
          </a:r>
          <a:r>
            <a:rPr lang="zh-CN" altLang="zh-CN" sz="2000" kern="1200" dirty="0"/>
            <a:t>自定义函数时的注意事项</a:t>
          </a:r>
          <a:endParaRPr lang="zh-CN" sz="2000" kern="1200" dirty="0"/>
        </a:p>
      </dsp:txBody>
      <dsp:txXfrm>
        <a:off x="509240" y="2828224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3.jpe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2" Type="http://schemas.openxmlformats.org/officeDocument/2006/relationships/slideLayout" Target="../slideLayouts/slideLayout20.xml"/><Relationship Id="rId11" Type="http://schemas.openxmlformats.org/officeDocument/2006/relationships/image" Target="../media/image8.jpeg"/><Relationship Id="rId10" Type="http://schemas.openxmlformats.org/officeDocument/2006/relationships/image" Target="../media/image7.jpeg"/><Relationship Id="rId1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1364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23.4 </a:t>
            </a:r>
            <a:r>
              <a:rPr lang="zh-CN" altLang="en-US" dirty="0"/>
              <a:t>返回值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a,b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a,b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404745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(3, 4)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my_func</a:t>
            </a:r>
            <a:r>
              <a:rPr lang="en-US" altLang="zh-CN" sz="2400" b="1" dirty="0">
                <a:solidFill>
                  <a:schemeClr val="tx1"/>
                </a:solidFill>
              </a:rPr>
              <a:t>(x1,*x2,x3,x5=5,x4=4):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print(x1)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print(x2)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print(x3)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print(x4)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print(x5)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my_func</a:t>
            </a:r>
            <a:r>
              <a:rPr lang="en-US" altLang="zh-CN" sz="2400" b="1" dirty="0">
                <a:solidFill>
                  <a:schemeClr val="tx1"/>
                </a:solidFill>
              </a:rPr>
              <a:t>(1,2,4,x3=3,x5=5)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4725144"/>
            <a:ext cx="7992211" cy="1887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(2, 4)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23.5 </a:t>
            </a:r>
            <a:r>
              <a:rPr lang="zh-CN" altLang="en-US" dirty="0"/>
              <a:t>形参与实参</a:t>
            </a:r>
            <a:endParaRPr lang="zh-CN" altLang="en-US" sz="4000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23.5 </a:t>
            </a:r>
            <a:r>
              <a:rPr lang="zh-CN" altLang="en-US" dirty="0"/>
              <a:t>形参与实参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my_func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(1,2,x4=4,x3=3,x5=5)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23.5 </a:t>
            </a:r>
            <a:r>
              <a:rPr lang="zh-CN" altLang="en-US" dirty="0"/>
              <a:t>形参与实参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my_func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(1,2,4,x3=3,x5=5)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(2, 4)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4725144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23.6 </a:t>
            </a:r>
            <a:r>
              <a:rPr lang="zh-CN" altLang="en-US" dirty="0"/>
              <a:t>变量的可见性</a:t>
            </a:r>
            <a:endParaRPr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global x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4725144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23.6 </a:t>
            </a:r>
            <a:r>
              <a:rPr lang="zh-CN" altLang="en-US" dirty="0"/>
              <a:t>变量的可见性</a:t>
            </a:r>
            <a:endParaRPr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6"/>
            <a:ext cx="7992211" cy="396444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</a:t>
            </a:r>
            <a:r>
              <a:rPr lang="en-US" altLang="zh-CN" sz="2400" b="1" dirty="0">
                <a:solidFill>
                  <a:schemeClr val="tx1"/>
                </a:solidFill>
              </a:rPr>
              <a:t>():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nonlocal x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x=2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print(x)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8245" y="5690566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23.6 </a:t>
            </a:r>
            <a:r>
              <a:rPr lang="zh-CN" altLang="en-US" dirty="0"/>
              <a:t>变量的可见性</a:t>
            </a:r>
            <a:endParaRPr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23.7 </a:t>
            </a:r>
            <a:r>
              <a:rPr lang="zh-CN" altLang="en-US" dirty="0"/>
              <a:t>值传递与地址传递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=100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23.7 </a:t>
            </a:r>
            <a:r>
              <a:rPr lang="zh-CN" altLang="en-US" dirty="0"/>
              <a:t>值传递与地址传递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=[100]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j[0]+=2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23.8 </a:t>
            </a:r>
            <a:r>
              <a:rPr lang="zh-CN" altLang="en-US" dirty="0"/>
              <a:t>其他注意事项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221441"/>
            <a:chOff x="1019775" y="1696807"/>
            <a:chExt cx="9116770" cy="222144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(2,3)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23.</a:t>
            </a:r>
            <a:r>
              <a:rPr lang="zh-CN" altLang="en-US" sz="5400" dirty="0">
                <a:solidFill>
                  <a:srgbClr val="C00000"/>
                </a:solidFill>
              </a:rPr>
              <a:t>自定义函数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23.8 </a:t>
            </a:r>
            <a:r>
              <a:rPr lang="zh-CN" altLang="en-US" dirty="0">
                <a:sym typeface="+mn-ea"/>
              </a:rPr>
              <a:t>其他注意事项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4252473"/>
            <a:chOff x="1019775" y="1696807"/>
            <a:chExt cx="9116770" cy="4252473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(k=2,j):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(2,3)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19590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"&lt;ipython-input-25-3ab5da3c52e9&gt;", line 1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def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myfunc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(k=2,j):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^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non-default argument follows default argument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23.8 </a:t>
            </a:r>
            <a:r>
              <a:rPr lang="zh-CN" altLang="en-US" dirty="0">
                <a:sym typeface="+mn-ea"/>
              </a:rPr>
              <a:t>其他注意事项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12313"/>
            <a:chOff x="1019775" y="1696807"/>
            <a:chExt cx="9116770" cy="2812313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print(d)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188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23.8 </a:t>
            </a:r>
            <a:r>
              <a:rPr lang="zh-CN" altLang="en-US" dirty="0">
                <a:sym typeface="+mn-ea"/>
              </a:rPr>
              <a:t>其他注意事项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 is None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429000"/>
            <a:ext cx="9116770" cy="2304256"/>
            <a:chOff x="1019775" y="4543228"/>
            <a:chExt cx="9116770" cy="2304256"/>
          </a:xfrm>
        </p:grpSpPr>
        <p:sp>
          <p:nvSpPr>
            <p:cNvPr id="27" name="文本框 26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=abs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(-100))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4334" y="5934472"/>
              <a:ext cx="7992211" cy="9130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&lt;class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builtin_function_or_method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'&gt;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19775" y="1696807"/>
            <a:ext cx="9116770" cy="3142736"/>
            <a:chOff x="1019775" y="1696807"/>
            <a:chExt cx="9116770" cy="3142736"/>
          </a:xfrm>
        </p:grpSpPr>
        <p:sp>
          <p:nvSpPr>
            <p:cNvPr id="6" name="文本框 5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4334" y="1696807"/>
              <a:ext cx="7992211" cy="314273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print('hello world')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def func2(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pass'+str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)+str(j))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func2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4" y="1696809"/>
            <a:ext cx="9116771" cy="1804198"/>
            <a:chOff x="975334" y="2003854"/>
            <a:chExt cx="9116771" cy="180419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4" y="323198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9699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&lt;function __main__.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.&lt;locals&gt;.func2&gt;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789040"/>
            <a:ext cx="9116770" cy="1800200"/>
            <a:chOff x="975335" y="2003854"/>
            <a:chExt cx="9116770" cy="1800200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()(2)</a:t>
              </a:r>
              <a:endParaRPr lang="zh-CN" altLang="zh-CN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9659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pass20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23.2 </a:t>
            </a:r>
            <a:r>
              <a:rPr lang="zh-CN" altLang="en-US" dirty="0"/>
              <a:t>函数中的</a:t>
            </a:r>
            <a:r>
              <a:rPr lang="en-US" altLang="zh-CN" dirty="0" err="1"/>
              <a:t>docString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(msg):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name = input(msg) or 'Anonymous User'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name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356992"/>
            <a:ext cx="9116770" cy="1800200"/>
            <a:chOff x="975335" y="2003854"/>
            <a:chExt cx="9116770" cy="1800200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7F1DE"/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help(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838128"/>
              <a:ext cx="7992211" cy="9659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on function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get_name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module __main__: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get_name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(msg)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9775" y="5502424"/>
            <a:ext cx="9116770" cy="590872"/>
            <a:chOff x="975335" y="2003854"/>
            <a:chExt cx="9116770" cy="590872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?</a:t>
              </a:r>
              <a:endParaRPr lang="zh-CN" altLang="zh-CN" sz="2400" dirty="0"/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23.3 </a:t>
            </a:r>
            <a:r>
              <a:rPr lang="zh-CN" altLang="en-US" dirty="0"/>
              <a:t>调用方法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732190"/>
            <a:chOff x="975335" y="2003854"/>
            <a:chExt cx="9116770" cy="173219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plz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enter your name : ')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320237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89791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plz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enter your name :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789040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print(callable(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23.4 </a:t>
            </a:r>
            <a:r>
              <a:rPr lang="zh-CN" altLang="en-US" dirty="0"/>
              <a:t>返回值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23.</a:t>
            </a:r>
            <a:r>
              <a:rPr lang="zh-CN" altLang="en-US" dirty="0"/>
              <a:t>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j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149080"/>
            <a:ext cx="9116770" cy="1982116"/>
            <a:chOff x="1019775" y="4543228"/>
            <a:chExt cx="9116770" cy="1982116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2606</Words>
  <Application>WPS 演示</Application>
  <PresentationFormat>宽屏</PresentationFormat>
  <Paragraphs>385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23.自定义函数</vt:lpstr>
      <vt:lpstr>本章内容提要</vt:lpstr>
      <vt:lpstr>本章内容提要</vt:lpstr>
      <vt:lpstr>23.1 定义方法</vt:lpstr>
      <vt:lpstr>23.1 定义方法</vt:lpstr>
      <vt:lpstr>23.2 函数中的docString</vt:lpstr>
      <vt:lpstr>23.3 调用方法</vt:lpstr>
      <vt:lpstr>23.4 返回值</vt:lpstr>
      <vt:lpstr>23.4 返回值</vt:lpstr>
      <vt:lpstr>23.5 形参与实参</vt:lpstr>
      <vt:lpstr>23.5 形参与实参</vt:lpstr>
      <vt:lpstr>23.5 形参与实参</vt:lpstr>
      <vt:lpstr>23.6 变量的可见性</vt:lpstr>
      <vt:lpstr>23.6 变量的可见性</vt:lpstr>
      <vt:lpstr>23.6 变量的可见性</vt:lpstr>
      <vt:lpstr>23.7 值传递与地址传递</vt:lpstr>
      <vt:lpstr>23.7 值传递与地址传递</vt:lpstr>
      <vt:lpstr>23.8 其他注意事项</vt:lpstr>
      <vt:lpstr>23.8 其他注意事项</vt:lpstr>
      <vt:lpstr>23.8 其他注意事项</vt:lpstr>
      <vt:lpstr>23.8 其他注意事项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1594</cp:revision>
  <cp:lastPrinted>2017-07-17T10:18:00Z</cp:lastPrinted>
  <dcterms:created xsi:type="dcterms:W3CDTF">2007-03-02T11:26:00Z</dcterms:created>
  <dcterms:modified xsi:type="dcterms:W3CDTF">2021-10-07T08:01:51Z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5BC17F77F3F64F7085EE4556D45FD33C</vt:lpwstr>
  </property>
  <property fmtid="{D5CDD505-2E9C-101B-9397-08002B2CF9AE}" pid="3" name="KSOProductBuildVer">
    <vt:lpwstr>2052-11.1.0.10938</vt:lpwstr>
  </property>
</Properties>
</file>