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842" r:id="rId3"/>
    <p:sldId id="859" r:id="rId5"/>
    <p:sldId id="858" r:id="rId6"/>
    <p:sldId id="862" r:id="rId7"/>
    <p:sldId id="863" r:id="rId8"/>
    <p:sldId id="865" r:id="rId9"/>
    <p:sldId id="864" r:id="rId10"/>
    <p:sldId id="866" r:id="rId11"/>
    <p:sldId id="867" r:id="rId12"/>
    <p:sldId id="868" r:id="rId13"/>
    <p:sldId id="869" r:id="rId14"/>
    <p:sldId id="797" r:id="rId15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82491" autoAdjust="0"/>
  </p:normalViewPr>
  <p:slideViewPr>
    <p:cSldViewPr>
      <p:cViewPr varScale="1">
        <p:scale>
          <a:sx n="86" d="100"/>
          <a:sy n="86" d="100"/>
        </p:scale>
        <p:origin x="42" y="14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b="0"/>
            <a:t>28.1 </a:t>
          </a:r>
          <a:r>
            <a:rPr lang="en-US" b="0" i="0"/>
            <a:t>help</a:t>
          </a:r>
          <a:r>
            <a:rPr lang="zh-CN" altLang="en-US" b="0" i="0"/>
            <a:t>函数</a:t>
          </a:r>
          <a:endParaRPr lang="zh-CN" b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b="0"/>
            <a:t>28.2</a:t>
          </a:r>
          <a:r>
            <a:rPr lang="en-US"/>
            <a:t> </a:t>
          </a:r>
          <a:r>
            <a:rPr lang="en-US" b="0" i="0"/>
            <a:t>DocString</a:t>
          </a:r>
          <a:endParaRPr lang="zh-CN" b="0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329984E5-B0B1-4767-B044-016A9EED5F4F}">
      <dgm:prSet/>
      <dgm:spPr/>
      <dgm:t>
        <a:bodyPr/>
        <a:lstStyle/>
        <a:p>
          <a:r>
            <a:rPr lang="en-US" altLang="zh-CN" b="0"/>
            <a:t>28.3 </a:t>
          </a:r>
          <a:r>
            <a:rPr lang="zh-CN" altLang="en-US" b="0" i="0"/>
            <a:t>查看源代码</a:t>
          </a:r>
          <a:endParaRPr lang="zh-CN" b="0"/>
        </a:p>
      </dgm:t>
    </dgm:pt>
    <dgm:pt modelId="{6E2CB17E-B27D-482B-AFA2-83ABFAC20FD3}" cxnId="{3EC51C2A-FB90-4BCC-B667-DD68D44B159F}" type="parTrans">
      <dgm:prSet/>
      <dgm:spPr/>
      <dgm:t>
        <a:bodyPr/>
        <a:lstStyle/>
        <a:p>
          <a:endParaRPr lang="zh-CN" altLang="en-US"/>
        </a:p>
      </dgm:t>
    </dgm:pt>
    <dgm:pt modelId="{6A589C4E-2C3D-47C9-A09F-756F71C8D054}" cxnId="{3EC51C2A-FB90-4BCC-B667-DD68D44B159F}" type="sibTrans">
      <dgm:prSet/>
      <dgm:spPr/>
      <dgm:t>
        <a:bodyPr/>
        <a:lstStyle/>
        <a:p>
          <a:endParaRPr lang="zh-CN" altLang="en-US"/>
        </a:p>
      </dgm:t>
    </dgm:pt>
    <dgm:pt modelId="{133185EC-BF93-4158-B753-6755BB27F449}">
      <dgm:prSet/>
      <dgm:spPr/>
      <dgm:t>
        <a:bodyPr/>
        <a:lstStyle/>
        <a:p>
          <a:r>
            <a:rPr lang="en-US" altLang="zh-CN" b="0"/>
            <a:t>28.4 </a:t>
          </a:r>
          <a:r>
            <a:rPr lang="en-US" b="0" i="0"/>
            <a:t>doc</a:t>
          </a:r>
          <a:r>
            <a:rPr lang="zh-CN" altLang="en-US" b="0" i="0"/>
            <a:t>属性</a:t>
          </a:r>
          <a:endParaRPr lang="zh-CN" b="0"/>
        </a:p>
      </dgm:t>
    </dgm:pt>
    <dgm:pt modelId="{EB83FBB9-931D-400A-900D-23CF056C0DE0}" cxnId="{7FAC2F98-B508-4B9B-B1EF-C3CEE2AC49E7}" type="parTrans">
      <dgm:prSet/>
      <dgm:spPr/>
      <dgm:t>
        <a:bodyPr/>
        <a:lstStyle/>
        <a:p>
          <a:endParaRPr lang="zh-CN" altLang="en-US"/>
        </a:p>
      </dgm:t>
    </dgm:pt>
    <dgm:pt modelId="{A44F3585-C167-4D91-A149-8AAED948D8BD}" cxnId="{7FAC2F98-B508-4B9B-B1EF-C3CEE2AC49E7}" type="sibTrans">
      <dgm:prSet/>
      <dgm:spPr/>
      <dgm:t>
        <a:bodyPr/>
        <a:lstStyle/>
        <a:p>
          <a:endParaRPr lang="zh-CN" altLang="en-US"/>
        </a:p>
      </dgm:t>
    </dgm:pt>
    <dgm:pt modelId="{1CB3CBA8-AEBE-4BF9-8C97-5C7438226084}">
      <dgm:prSet/>
      <dgm:spPr/>
      <dgm:t>
        <a:bodyPr/>
        <a:lstStyle/>
        <a:p>
          <a:r>
            <a:rPr lang="en-US" altLang="zh-CN"/>
            <a:t>28.5 dir()</a:t>
          </a:r>
          <a:r>
            <a:rPr lang="zh-CN" altLang="en-US"/>
            <a:t>函数</a:t>
          </a:r>
          <a:endParaRPr lang="zh-CN"/>
        </a:p>
      </dgm:t>
    </dgm:pt>
    <dgm:pt modelId="{0F697620-67CA-460D-B6E5-6E2D8B49EB09}" cxnId="{E1596932-81B0-4593-8385-1C3703224E0E}" type="parTrans">
      <dgm:prSet/>
      <dgm:spPr/>
      <dgm:t>
        <a:bodyPr/>
        <a:lstStyle/>
        <a:p>
          <a:endParaRPr lang="zh-CN" altLang="en-US"/>
        </a:p>
      </dgm:t>
    </dgm:pt>
    <dgm:pt modelId="{606EDF76-C448-4748-93CA-CDC8900B8CE4}" cxnId="{E1596932-81B0-4593-8385-1C3703224E0E}" type="sibTrans">
      <dgm:prSet/>
      <dgm:spPr/>
      <dgm:t>
        <a:bodyPr/>
        <a:lstStyle/>
        <a:p>
          <a:endParaRPr lang="zh-CN" altLang="en-US"/>
        </a:p>
      </dgm:t>
    </dgm:pt>
    <dgm:pt modelId="{C1EC0C94-7B0D-4FFF-A40B-660677D947DE}">
      <dgm:prSet/>
      <dgm:spPr/>
      <dgm:t>
        <a:bodyPr/>
        <a:lstStyle/>
        <a:p>
          <a:r>
            <a:rPr lang="en-US" altLang="zh-CN" b="0" i="0"/>
            <a:t>28.6</a:t>
          </a:r>
          <a:r>
            <a:rPr lang="en-US" altLang="zh-CN" b="1" i="0"/>
            <a:t> </a:t>
          </a:r>
          <a:r>
            <a:rPr lang="zh-CN" altLang="en-US" b="0" i="0"/>
            <a:t>其他方法</a:t>
          </a:r>
          <a:endParaRPr lang="zh-CN" b="0"/>
        </a:p>
      </dgm:t>
    </dgm:pt>
    <dgm:pt modelId="{C7A2503B-1D3A-416B-B9CE-3CCB2F742994}" cxnId="{5D80A0A5-8DA1-4518-80BA-05BD703AFD74}" type="parTrans">
      <dgm:prSet/>
      <dgm:spPr/>
      <dgm:t>
        <a:bodyPr/>
        <a:lstStyle/>
        <a:p>
          <a:endParaRPr lang="zh-CN" altLang="en-US"/>
        </a:p>
      </dgm:t>
    </dgm:pt>
    <dgm:pt modelId="{2A42ADDB-919A-470B-A3ED-B1B0E6E617C4}" cxnId="{5D80A0A5-8DA1-4518-80BA-05BD703AFD74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6"/>
      <dgm:spPr/>
    </dgm:pt>
    <dgm:pt modelId="{FFD53BA8-45B8-48D7-839D-F63881906C2D}" type="pres">
      <dgm:prSet presAssocID="{4A6CFA20-D504-4C11-9666-95A21ED3E06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6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6"/>
      <dgm:spPr/>
    </dgm:pt>
    <dgm:pt modelId="{F0E83ED0-3189-4ABA-A665-B109CE1D0191}" type="pres">
      <dgm:prSet presAssocID="{07FD02D3-E7E6-438A-89AC-27845D67F8A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6">
        <dgm:presLayoutVars>
          <dgm:bulletEnabled val="1"/>
        </dgm:presLayoutVars>
      </dgm:prSet>
      <dgm:spPr/>
    </dgm:pt>
    <dgm:pt modelId="{366D7415-E88B-4F68-AF94-D9E887087438}" type="pres">
      <dgm:prSet presAssocID="{947AA9B5-348C-49D4-8596-840AF5DDE9BB}" presName="spaceBetweenRectangles" presStyleCnt="0"/>
      <dgm:spPr/>
    </dgm:pt>
    <dgm:pt modelId="{B88800CF-E0F3-426C-BC13-6359F33FDBBC}" type="pres">
      <dgm:prSet presAssocID="{329984E5-B0B1-4767-B044-016A9EED5F4F}" presName="parentLin" presStyleCnt="0"/>
      <dgm:spPr/>
    </dgm:pt>
    <dgm:pt modelId="{C8B67AF2-C8E7-49EB-AC67-8D1E4A8523AA}" type="pres">
      <dgm:prSet presAssocID="{329984E5-B0B1-4767-B044-016A9EED5F4F}" presName="parentLeftMargin" presStyleLbl="node1" presStyleIdx="1" presStyleCnt="6"/>
      <dgm:spPr/>
    </dgm:pt>
    <dgm:pt modelId="{EFF7A634-2751-44B7-BAE5-2105D36AA943}" type="pres">
      <dgm:prSet presAssocID="{329984E5-B0B1-4767-B044-016A9EED5F4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ECDE6BD-69B6-40C1-A9A9-73F52BA8B151}" type="pres">
      <dgm:prSet presAssocID="{329984E5-B0B1-4767-B044-016A9EED5F4F}" presName="negativeSpace" presStyleCnt="0"/>
      <dgm:spPr/>
    </dgm:pt>
    <dgm:pt modelId="{544DED40-2132-417D-B7A1-44065F9B41DC}" type="pres">
      <dgm:prSet presAssocID="{329984E5-B0B1-4767-B044-016A9EED5F4F}" presName="childText" presStyleLbl="conFgAcc1" presStyleIdx="2" presStyleCnt="6">
        <dgm:presLayoutVars>
          <dgm:bulletEnabled val="1"/>
        </dgm:presLayoutVars>
      </dgm:prSet>
      <dgm:spPr/>
    </dgm:pt>
    <dgm:pt modelId="{50C3A0DE-80C2-49C9-97B8-F8278ECCB8FB}" type="pres">
      <dgm:prSet presAssocID="{6A589C4E-2C3D-47C9-A09F-756F71C8D054}" presName="spaceBetweenRectangles" presStyleCnt="0"/>
      <dgm:spPr/>
    </dgm:pt>
    <dgm:pt modelId="{57F19753-896E-4E8C-8C22-2C58EF3F38F1}" type="pres">
      <dgm:prSet presAssocID="{133185EC-BF93-4158-B753-6755BB27F449}" presName="parentLin" presStyleCnt="0"/>
      <dgm:spPr/>
    </dgm:pt>
    <dgm:pt modelId="{FE5C7A14-FD98-4054-932C-904627AA37EF}" type="pres">
      <dgm:prSet presAssocID="{133185EC-BF93-4158-B753-6755BB27F449}" presName="parentLeftMargin" presStyleLbl="node1" presStyleIdx="2" presStyleCnt="6"/>
      <dgm:spPr/>
    </dgm:pt>
    <dgm:pt modelId="{A437E2ED-70F9-47E2-8396-E115845C7C35}" type="pres">
      <dgm:prSet presAssocID="{133185EC-BF93-4158-B753-6755BB27F44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B924BBA-92F2-4CF5-B44F-43244444F14E}" type="pres">
      <dgm:prSet presAssocID="{133185EC-BF93-4158-B753-6755BB27F449}" presName="negativeSpace" presStyleCnt="0"/>
      <dgm:spPr/>
    </dgm:pt>
    <dgm:pt modelId="{9A682B0E-4D98-4FE9-841F-29F5D56B018A}" type="pres">
      <dgm:prSet presAssocID="{133185EC-BF93-4158-B753-6755BB27F449}" presName="childText" presStyleLbl="conFgAcc1" presStyleIdx="3" presStyleCnt="6">
        <dgm:presLayoutVars>
          <dgm:bulletEnabled val="1"/>
        </dgm:presLayoutVars>
      </dgm:prSet>
      <dgm:spPr/>
    </dgm:pt>
    <dgm:pt modelId="{06275F3F-9B0F-4A95-8AD9-C7C0B503D508}" type="pres">
      <dgm:prSet presAssocID="{A44F3585-C167-4D91-A149-8AAED948D8BD}" presName="spaceBetweenRectangles" presStyleCnt="0"/>
      <dgm:spPr/>
    </dgm:pt>
    <dgm:pt modelId="{50464EC2-DD95-4A4C-9D5E-28219735160D}" type="pres">
      <dgm:prSet presAssocID="{1CB3CBA8-AEBE-4BF9-8C97-5C7438226084}" presName="parentLin" presStyleCnt="0"/>
      <dgm:spPr/>
    </dgm:pt>
    <dgm:pt modelId="{87363402-1270-40E2-966F-D44DFF8371F4}" type="pres">
      <dgm:prSet presAssocID="{1CB3CBA8-AEBE-4BF9-8C97-5C7438226084}" presName="parentLeftMargin" presStyleLbl="node1" presStyleIdx="3" presStyleCnt="6"/>
      <dgm:spPr/>
    </dgm:pt>
    <dgm:pt modelId="{126AB334-E962-4C1B-A2F9-5B2DB0968CC6}" type="pres">
      <dgm:prSet presAssocID="{1CB3CBA8-AEBE-4BF9-8C97-5C743822608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CDBB38A-B899-4F93-A829-80046784E851}" type="pres">
      <dgm:prSet presAssocID="{1CB3CBA8-AEBE-4BF9-8C97-5C7438226084}" presName="negativeSpace" presStyleCnt="0"/>
      <dgm:spPr/>
    </dgm:pt>
    <dgm:pt modelId="{A7670F91-176E-439F-98BD-906A3A473459}" type="pres">
      <dgm:prSet presAssocID="{1CB3CBA8-AEBE-4BF9-8C97-5C7438226084}" presName="childText" presStyleLbl="conFgAcc1" presStyleIdx="4" presStyleCnt="6">
        <dgm:presLayoutVars>
          <dgm:bulletEnabled val="1"/>
        </dgm:presLayoutVars>
      </dgm:prSet>
      <dgm:spPr/>
    </dgm:pt>
    <dgm:pt modelId="{3AE71C9A-27C0-4661-ACF5-C4CAC8A467E9}" type="pres">
      <dgm:prSet presAssocID="{606EDF76-C448-4748-93CA-CDC8900B8CE4}" presName="spaceBetweenRectangles" presStyleCnt="0"/>
      <dgm:spPr/>
    </dgm:pt>
    <dgm:pt modelId="{453854C9-6B2F-4F23-B121-7601FFD87D1D}" type="pres">
      <dgm:prSet presAssocID="{C1EC0C94-7B0D-4FFF-A40B-660677D947DE}" presName="parentLin" presStyleCnt="0"/>
      <dgm:spPr/>
    </dgm:pt>
    <dgm:pt modelId="{4247B189-E0B7-4CF4-BF2B-A942E00A2F12}" type="pres">
      <dgm:prSet presAssocID="{C1EC0C94-7B0D-4FFF-A40B-660677D947DE}" presName="parentLeftMargin" presStyleLbl="node1" presStyleIdx="4" presStyleCnt="6"/>
      <dgm:spPr/>
    </dgm:pt>
    <dgm:pt modelId="{59CE10F6-5C9C-49C7-9F7B-B302D992414B}" type="pres">
      <dgm:prSet presAssocID="{C1EC0C94-7B0D-4FFF-A40B-660677D947DE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C5F0769-09EB-49A1-A789-74F5FB5A935E}" type="pres">
      <dgm:prSet presAssocID="{C1EC0C94-7B0D-4FFF-A40B-660677D947DE}" presName="negativeSpace" presStyleCnt="0"/>
      <dgm:spPr/>
    </dgm:pt>
    <dgm:pt modelId="{B288FAC0-9DDA-4AB6-8690-F9398724D07F}" type="pres">
      <dgm:prSet presAssocID="{C1EC0C94-7B0D-4FFF-A40B-660677D947D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5F38EE1C-6BE8-4C91-AEE9-99AAE6DDC0BB}" type="presOf" srcId="{329984E5-B0B1-4767-B044-016A9EED5F4F}" destId="{C8B67AF2-C8E7-49EB-AC67-8D1E4A8523AA}" srcOrd="0" destOrd="0" presId="urn:microsoft.com/office/officeart/2005/8/layout/list1"/>
    <dgm:cxn modelId="{3EC51C2A-FB90-4BCC-B667-DD68D44B159F}" srcId="{2D3DEDF0-B9A1-4CD2-BA88-CA716FC4420C}" destId="{329984E5-B0B1-4767-B044-016A9EED5F4F}" srcOrd="2" destOrd="0" parTransId="{6E2CB17E-B27D-482B-AFA2-83ABFAC20FD3}" sibTransId="{6A589C4E-2C3D-47C9-A09F-756F71C8D054}"/>
    <dgm:cxn modelId="{E1596932-81B0-4593-8385-1C3703224E0E}" srcId="{2D3DEDF0-B9A1-4CD2-BA88-CA716FC4420C}" destId="{1CB3CBA8-AEBE-4BF9-8C97-5C7438226084}" srcOrd="4" destOrd="0" parTransId="{0F697620-67CA-460D-B6E5-6E2D8B49EB09}" sibTransId="{606EDF76-C448-4748-93CA-CDC8900B8CE4}"/>
    <dgm:cxn modelId="{D879C85C-9B30-4339-8EB3-5E171C7F6E8F}" type="presOf" srcId="{C1EC0C94-7B0D-4FFF-A40B-660677D947DE}" destId="{59CE10F6-5C9C-49C7-9F7B-B302D992414B}" srcOrd="1" destOrd="0" presId="urn:microsoft.com/office/officeart/2005/8/layout/list1"/>
    <dgm:cxn modelId="{B86ECA42-5DBB-41AC-9E86-E1C723A288CB}" type="presOf" srcId="{329984E5-B0B1-4767-B044-016A9EED5F4F}" destId="{EFF7A634-2751-44B7-BAE5-2105D36AA943}" srcOrd="1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223856C-5AC4-4381-BB59-66BE71096482}" type="presOf" srcId="{1CB3CBA8-AEBE-4BF9-8C97-5C7438226084}" destId="{126AB334-E962-4C1B-A2F9-5B2DB0968CC6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2ECB1F86-E8EE-4E2A-B99B-76E1B6459F77}" type="presOf" srcId="{C1EC0C94-7B0D-4FFF-A40B-660677D947DE}" destId="{4247B189-E0B7-4CF4-BF2B-A942E00A2F12}" srcOrd="0" destOrd="0" presId="urn:microsoft.com/office/officeart/2005/8/layout/list1"/>
    <dgm:cxn modelId="{B3737C90-74FE-4D6C-BEE1-F9274356C7D9}" type="presOf" srcId="{133185EC-BF93-4158-B753-6755BB27F449}" destId="{FE5C7A14-FD98-4054-932C-904627AA37EF}" srcOrd="0" destOrd="0" presId="urn:microsoft.com/office/officeart/2005/8/layout/list1"/>
    <dgm:cxn modelId="{7FAC2F98-B508-4B9B-B1EF-C3CEE2AC49E7}" srcId="{2D3DEDF0-B9A1-4CD2-BA88-CA716FC4420C}" destId="{133185EC-BF93-4158-B753-6755BB27F449}" srcOrd="3" destOrd="0" parTransId="{EB83FBB9-931D-400A-900D-23CF056C0DE0}" sibTransId="{A44F3585-C167-4D91-A149-8AAED948D8BD}"/>
    <dgm:cxn modelId="{5D80A0A5-8DA1-4518-80BA-05BD703AFD74}" srcId="{2D3DEDF0-B9A1-4CD2-BA88-CA716FC4420C}" destId="{C1EC0C94-7B0D-4FFF-A40B-660677D947DE}" srcOrd="5" destOrd="0" parTransId="{C7A2503B-1D3A-416B-B9CE-3CCB2F742994}" sibTransId="{2A42ADDB-919A-470B-A3ED-B1B0E6E617C4}"/>
    <dgm:cxn modelId="{64CBE0AD-F251-48F4-9A74-922FE48EF768}" type="presOf" srcId="{133185EC-BF93-4158-B753-6755BB27F449}" destId="{A437E2ED-70F9-47E2-8396-E115845C7C35}" srcOrd="1" destOrd="0" presId="urn:microsoft.com/office/officeart/2005/8/layout/list1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3F0362F1-A9EF-4D87-8095-E9B827EE02FF}" type="presOf" srcId="{1CB3CBA8-AEBE-4BF9-8C97-5C7438226084}" destId="{87363402-1270-40E2-966F-D44DFF8371F4}" srcOrd="0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7CA1AEB5-6EE3-4747-93F0-FD82CC0231D1}" type="presParOf" srcId="{ACC2AE7E-59B9-49A0-BAB4-22D68AC176E7}" destId="{366D7415-E88B-4F68-AF94-D9E887087438}" srcOrd="7" destOrd="0" presId="urn:microsoft.com/office/officeart/2005/8/layout/list1"/>
    <dgm:cxn modelId="{C9DBD174-A4DF-4F6A-A422-E610BCCC0306}" type="presParOf" srcId="{ACC2AE7E-59B9-49A0-BAB4-22D68AC176E7}" destId="{B88800CF-E0F3-426C-BC13-6359F33FDBBC}" srcOrd="8" destOrd="0" presId="urn:microsoft.com/office/officeart/2005/8/layout/list1"/>
    <dgm:cxn modelId="{A0DD2ABA-5A72-4E08-A34B-F0D989306085}" type="presParOf" srcId="{B88800CF-E0F3-426C-BC13-6359F33FDBBC}" destId="{C8B67AF2-C8E7-49EB-AC67-8D1E4A8523AA}" srcOrd="0" destOrd="0" presId="urn:microsoft.com/office/officeart/2005/8/layout/list1"/>
    <dgm:cxn modelId="{D720F504-2F9F-4EBA-9073-D4A0EE1659BE}" type="presParOf" srcId="{B88800CF-E0F3-426C-BC13-6359F33FDBBC}" destId="{EFF7A634-2751-44B7-BAE5-2105D36AA943}" srcOrd="1" destOrd="0" presId="urn:microsoft.com/office/officeart/2005/8/layout/list1"/>
    <dgm:cxn modelId="{95A028EC-4FBE-463E-90CC-DC2A4FC28318}" type="presParOf" srcId="{ACC2AE7E-59B9-49A0-BAB4-22D68AC176E7}" destId="{BECDE6BD-69B6-40C1-A9A9-73F52BA8B151}" srcOrd="9" destOrd="0" presId="urn:microsoft.com/office/officeart/2005/8/layout/list1"/>
    <dgm:cxn modelId="{A38165A2-BB4E-412B-9145-18969E8A48EC}" type="presParOf" srcId="{ACC2AE7E-59B9-49A0-BAB4-22D68AC176E7}" destId="{544DED40-2132-417D-B7A1-44065F9B41DC}" srcOrd="10" destOrd="0" presId="urn:microsoft.com/office/officeart/2005/8/layout/list1"/>
    <dgm:cxn modelId="{BCD20350-3D01-4A2E-8841-91E9582BE86C}" type="presParOf" srcId="{ACC2AE7E-59B9-49A0-BAB4-22D68AC176E7}" destId="{50C3A0DE-80C2-49C9-97B8-F8278ECCB8FB}" srcOrd="11" destOrd="0" presId="urn:microsoft.com/office/officeart/2005/8/layout/list1"/>
    <dgm:cxn modelId="{9B2B54DC-50EB-4E70-841A-9126DF72AAFF}" type="presParOf" srcId="{ACC2AE7E-59B9-49A0-BAB4-22D68AC176E7}" destId="{57F19753-896E-4E8C-8C22-2C58EF3F38F1}" srcOrd="12" destOrd="0" presId="urn:microsoft.com/office/officeart/2005/8/layout/list1"/>
    <dgm:cxn modelId="{8D665624-13DB-43A4-AD1B-7A65A155840C}" type="presParOf" srcId="{57F19753-896E-4E8C-8C22-2C58EF3F38F1}" destId="{FE5C7A14-FD98-4054-932C-904627AA37EF}" srcOrd="0" destOrd="0" presId="urn:microsoft.com/office/officeart/2005/8/layout/list1"/>
    <dgm:cxn modelId="{46C242BD-19D7-4C07-A8A0-B5D25BA1D28F}" type="presParOf" srcId="{57F19753-896E-4E8C-8C22-2C58EF3F38F1}" destId="{A437E2ED-70F9-47E2-8396-E115845C7C35}" srcOrd="1" destOrd="0" presId="urn:microsoft.com/office/officeart/2005/8/layout/list1"/>
    <dgm:cxn modelId="{D661B394-7C79-4C2D-BCE8-DCAE0997A055}" type="presParOf" srcId="{ACC2AE7E-59B9-49A0-BAB4-22D68AC176E7}" destId="{BB924BBA-92F2-4CF5-B44F-43244444F14E}" srcOrd="13" destOrd="0" presId="urn:microsoft.com/office/officeart/2005/8/layout/list1"/>
    <dgm:cxn modelId="{1435D412-BBBF-4130-9228-CF4FF2232176}" type="presParOf" srcId="{ACC2AE7E-59B9-49A0-BAB4-22D68AC176E7}" destId="{9A682B0E-4D98-4FE9-841F-29F5D56B018A}" srcOrd="14" destOrd="0" presId="urn:microsoft.com/office/officeart/2005/8/layout/list1"/>
    <dgm:cxn modelId="{22153B97-CD27-46C1-96DC-A64E52739DAE}" type="presParOf" srcId="{ACC2AE7E-59B9-49A0-BAB4-22D68AC176E7}" destId="{06275F3F-9B0F-4A95-8AD9-C7C0B503D508}" srcOrd="15" destOrd="0" presId="urn:microsoft.com/office/officeart/2005/8/layout/list1"/>
    <dgm:cxn modelId="{5D9AFC13-D453-4F90-A859-70094EDA208B}" type="presParOf" srcId="{ACC2AE7E-59B9-49A0-BAB4-22D68AC176E7}" destId="{50464EC2-DD95-4A4C-9D5E-28219735160D}" srcOrd="16" destOrd="0" presId="urn:microsoft.com/office/officeart/2005/8/layout/list1"/>
    <dgm:cxn modelId="{7DEEFC95-3870-48DA-AB44-F8B86A392650}" type="presParOf" srcId="{50464EC2-DD95-4A4C-9D5E-28219735160D}" destId="{87363402-1270-40E2-966F-D44DFF8371F4}" srcOrd="0" destOrd="0" presId="urn:microsoft.com/office/officeart/2005/8/layout/list1"/>
    <dgm:cxn modelId="{4BEC3653-E729-4E0C-886B-AEF288B646CD}" type="presParOf" srcId="{50464EC2-DD95-4A4C-9D5E-28219735160D}" destId="{126AB334-E962-4C1B-A2F9-5B2DB0968CC6}" srcOrd="1" destOrd="0" presId="urn:microsoft.com/office/officeart/2005/8/layout/list1"/>
    <dgm:cxn modelId="{0B18B9A2-EF08-4068-A228-1C16FA3C1E21}" type="presParOf" srcId="{ACC2AE7E-59B9-49A0-BAB4-22D68AC176E7}" destId="{BCDBB38A-B899-4F93-A829-80046784E851}" srcOrd="17" destOrd="0" presId="urn:microsoft.com/office/officeart/2005/8/layout/list1"/>
    <dgm:cxn modelId="{02FFF673-E3E6-455C-939F-379CC8AC83A4}" type="presParOf" srcId="{ACC2AE7E-59B9-49A0-BAB4-22D68AC176E7}" destId="{A7670F91-176E-439F-98BD-906A3A473459}" srcOrd="18" destOrd="0" presId="urn:microsoft.com/office/officeart/2005/8/layout/list1"/>
    <dgm:cxn modelId="{F7127A5D-035F-42D1-9EF0-C52D77AD9649}" type="presParOf" srcId="{ACC2AE7E-59B9-49A0-BAB4-22D68AC176E7}" destId="{3AE71C9A-27C0-4661-ACF5-C4CAC8A467E9}" srcOrd="19" destOrd="0" presId="urn:microsoft.com/office/officeart/2005/8/layout/list1"/>
    <dgm:cxn modelId="{2D83CC32-BEBD-4846-A420-25BB803C36C7}" type="presParOf" srcId="{ACC2AE7E-59B9-49A0-BAB4-22D68AC176E7}" destId="{453854C9-6B2F-4F23-B121-7601FFD87D1D}" srcOrd="20" destOrd="0" presId="urn:microsoft.com/office/officeart/2005/8/layout/list1"/>
    <dgm:cxn modelId="{5334652E-5976-4869-9028-D118A65BF8A3}" type="presParOf" srcId="{453854C9-6B2F-4F23-B121-7601FFD87D1D}" destId="{4247B189-E0B7-4CF4-BF2B-A942E00A2F12}" srcOrd="0" destOrd="0" presId="urn:microsoft.com/office/officeart/2005/8/layout/list1"/>
    <dgm:cxn modelId="{B7535009-A054-4894-8507-737E82E95CFC}" type="presParOf" srcId="{453854C9-6B2F-4F23-B121-7601FFD87D1D}" destId="{59CE10F6-5C9C-49C7-9F7B-B302D992414B}" srcOrd="1" destOrd="0" presId="urn:microsoft.com/office/officeart/2005/8/layout/list1"/>
    <dgm:cxn modelId="{5920D914-7AAB-49B1-A2FF-4AB8C67D1753}" type="presParOf" srcId="{ACC2AE7E-59B9-49A0-BAB4-22D68AC176E7}" destId="{EC5F0769-09EB-49A1-A789-74F5FB5A935E}" srcOrd="21" destOrd="0" presId="urn:microsoft.com/office/officeart/2005/8/layout/list1"/>
    <dgm:cxn modelId="{FF2E9E74-3B52-46FC-BE77-1D4862BECB09}" type="presParOf" srcId="{ACC2AE7E-59B9-49A0-BAB4-22D68AC176E7}" destId="{B288FAC0-9DDA-4AB6-8690-F9398724D07F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26659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5677"/>
          <a:ext cx="672587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28.1 </a:t>
          </a:r>
          <a:r>
            <a:rPr lang="en-US" sz="1700" b="0" i="0" kern="1200"/>
            <a:t>help</a:t>
          </a:r>
          <a:r>
            <a:rPr lang="zh-CN" altLang="en-US" sz="1700" b="0" i="0" kern="1200"/>
            <a:t>函数</a:t>
          </a:r>
          <a:endParaRPr lang="zh-CN" sz="1700" b="0" kern="1200"/>
        </a:p>
      </dsp:txBody>
      <dsp:txXfrm>
        <a:off x="504917" y="40175"/>
        <a:ext cx="6676881" cy="452844"/>
      </dsp:txXfrm>
    </dsp:sp>
    <dsp:sp modelId="{AD17FCC9-9640-4BB4-87DF-C676D0600FF9}">
      <dsp:nvSpPr>
        <dsp:cNvPr id="0" name=""/>
        <dsp:cNvSpPr/>
      </dsp:nvSpPr>
      <dsp:spPr>
        <a:xfrm>
          <a:off x="0" y="103771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786797"/>
          <a:ext cx="6725877" cy="50184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28.2</a:t>
          </a:r>
          <a:r>
            <a:rPr lang="en-US" sz="1700" kern="1200"/>
            <a:t> </a:t>
          </a:r>
          <a:r>
            <a:rPr lang="en-US" sz="1700" b="0" i="0" kern="1200"/>
            <a:t>DocString</a:t>
          </a:r>
          <a:endParaRPr lang="zh-CN" sz="1700" b="0" kern="1200"/>
        </a:p>
      </dsp:txBody>
      <dsp:txXfrm>
        <a:off x="504917" y="811295"/>
        <a:ext cx="6676881" cy="452844"/>
      </dsp:txXfrm>
    </dsp:sp>
    <dsp:sp modelId="{544DED40-2132-417D-B7A1-44065F9B41DC}">
      <dsp:nvSpPr>
        <dsp:cNvPr id="0" name=""/>
        <dsp:cNvSpPr/>
      </dsp:nvSpPr>
      <dsp:spPr>
        <a:xfrm>
          <a:off x="0" y="180883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7A634-2751-44B7-BAE5-2105D36AA943}">
      <dsp:nvSpPr>
        <dsp:cNvPr id="0" name=""/>
        <dsp:cNvSpPr/>
      </dsp:nvSpPr>
      <dsp:spPr>
        <a:xfrm>
          <a:off x="480419" y="1557917"/>
          <a:ext cx="6725877" cy="50184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0" kern="1200"/>
            <a:t>28.3 </a:t>
          </a:r>
          <a:r>
            <a:rPr lang="zh-CN" altLang="en-US" sz="1700" b="0" i="0" kern="1200"/>
            <a:t>查看源代码</a:t>
          </a:r>
          <a:endParaRPr lang="zh-CN" sz="1700" b="0" kern="1200"/>
        </a:p>
      </dsp:txBody>
      <dsp:txXfrm>
        <a:off x="504917" y="1582415"/>
        <a:ext cx="6676881" cy="452844"/>
      </dsp:txXfrm>
    </dsp:sp>
    <dsp:sp modelId="{9A682B0E-4D98-4FE9-841F-29F5D56B018A}">
      <dsp:nvSpPr>
        <dsp:cNvPr id="0" name=""/>
        <dsp:cNvSpPr/>
      </dsp:nvSpPr>
      <dsp:spPr>
        <a:xfrm>
          <a:off x="0" y="257995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7E2ED-70F9-47E2-8396-E115845C7C35}">
      <dsp:nvSpPr>
        <dsp:cNvPr id="0" name=""/>
        <dsp:cNvSpPr/>
      </dsp:nvSpPr>
      <dsp:spPr>
        <a:xfrm>
          <a:off x="480419" y="2329038"/>
          <a:ext cx="6725877" cy="50184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0" kern="1200"/>
            <a:t>28.4 </a:t>
          </a:r>
          <a:r>
            <a:rPr lang="en-US" sz="1700" b="0" i="0" kern="1200"/>
            <a:t>doc</a:t>
          </a:r>
          <a:r>
            <a:rPr lang="zh-CN" altLang="en-US" sz="1700" b="0" i="0" kern="1200"/>
            <a:t>属性</a:t>
          </a:r>
          <a:endParaRPr lang="zh-CN" sz="1700" b="0" kern="1200"/>
        </a:p>
      </dsp:txBody>
      <dsp:txXfrm>
        <a:off x="504917" y="2353536"/>
        <a:ext cx="6676881" cy="452844"/>
      </dsp:txXfrm>
    </dsp:sp>
    <dsp:sp modelId="{A7670F91-176E-439F-98BD-906A3A473459}">
      <dsp:nvSpPr>
        <dsp:cNvPr id="0" name=""/>
        <dsp:cNvSpPr/>
      </dsp:nvSpPr>
      <dsp:spPr>
        <a:xfrm>
          <a:off x="0" y="335107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AB334-E962-4C1B-A2F9-5B2DB0968CC6}">
      <dsp:nvSpPr>
        <dsp:cNvPr id="0" name=""/>
        <dsp:cNvSpPr/>
      </dsp:nvSpPr>
      <dsp:spPr>
        <a:xfrm>
          <a:off x="480419" y="3100158"/>
          <a:ext cx="6725877" cy="501840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28.5 dir()</a:t>
          </a:r>
          <a:r>
            <a:rPr lang="zh-CN" altLang="en-US" sz="1700" kern="1200"/>
            <a:t>函数</a:t>
          </a:r>
          <a:endParaRPr lang="zh-CN" sz="1700" kern="1200"/>
        </a:p>
      </dsp:txBody>
      <dsp:txXfrm>
        <a:off x="504917" y="3124656"/>
        <a:ext cx="6676881" cy="452844"/>
      </dsp:txXfrm>
    </dsp:sp>
    <dsp:sp modelId="{B288FAC0-9DDA-4AB6-8690-F9398724D07F}">
      <dsp:nvSpPr>
        <dsp:cNvPr id="0" name=""/>
        <dsp:cNvSpPr/>
      </dsp:nvSpPr>
      <dsp:spPr>
        <a:xfrm>
          <a:off x="0" y="412219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E10F6-5C9C-49C7-9F7B-B302D992414B}">
      <dsp:nvSpPr>
        <dsp:cNvPr id="0" name=""/>
        <dsp:cNvSpPr/>
      </dsp:nvSpPr>
      <dsp:spPr>
        <a:xfrm>
          <a:off x="480419" y="3871278"/>
          <a:ext cx="6725877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0" i="0" kern="1200"/>
            <a:t>28.6</a:t>
          </a:r>
          <a:r>
            <a:rPr lang="en-US" altLang="zh-CN" sz="1700" b="1" i="0" kern="1200"/>
            <a:t> </a:t>
          </a:r>
          <a:r>
            <a:rPr lang="zh-CN" altLang="en-US" sz="1700" b="0" i="0" kern="1200"/>
            <a:t>其他方法</a:t>
          </a:r>
          <a:endParaRPr lang="zh-CN" sz="1700" b="0" kern="1200"/>
        </a:p>
      </dsp:txBody>
      <dsp:txXfrm>
        <a:off x="504917" y="3895776"/>
        <a:ext cx="6676881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10949" y="6629410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099040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28.5 </a:t>
            </a:r>
            <a:r>
              <a:rPr lang="en-US" altLang="zh-CN" b="0"/>
              <a:t>dir()</a:t>
            </a:r>
            <a:r>
              <a:rPr lang="zh-CN" altLang="en-US" b="0"/>
              <a:t>函数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28. </a:t>
            </a:r>
            <a:r>
              <a:rPr lang="zh-CN" altLang="en-US"/>
              <a:t>帮助文档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44334" y="1696809"/>
            <a:ext cx="7992211" cy="59087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dir(len)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19775" y="258828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4334" y="2531082"/>
            <a:ext cx="7992211" cy="241008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['__call__',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'__class__',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'__delattr__',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'__subclasshook__',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'__text_signature__']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19775" y="548761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44334" y="5430416"/>
            <a:ext cx="7992211" cy="59087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dir?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28.6 </a:t>
            </a:r>
            <a:r>
              <a:rPr lang="zh-CN" altLang="en-US" b="0"/>
              <a:t>其他方法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28. </a:t>
            </a:r>
            <a:r>
              <a:rPr lang="zh-CN" altLang="en-US"/>
              <a:t>帮助文档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44334" y="1696809"/>
            <a:ext cx="7992211" cy="216424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myList1.c*?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#myList1.clear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#myList1.copy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#myList1.count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/>
              <a:t>3.</a:t>
            </a:r>
            <a:r>
              <a:rPr lang="zh-CN" altLang="en-US"/>
              <a:t>特殊数据类型</a:t>
            </a:r>
            <a:endParaRPr lang="zh-CN" altLang="en-US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▼第一篇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4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28. </a:t>
            </a:r>
            <a:r>
              <a:rPr lang="zh-CN" altLang="en-US" sz="5400">
                <a:solidFill>
                  <a:srgbClr val="C00000"/>
                </a:solidFill>
              </a:rPr>
              <a:t>帮助文档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28. </a:t>
            </a:r>
            <a:r>
              <a:rPr lang="zh-CN" altLang="en-US"/>
              <a:t>帮助文档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28.1 </a:t>
            </a:r>
            <a:r>
              <a:rPr lang="en-US" altLang="zh-CN" b="0"/>
              <a:t>help</a:t>
            </a:r>
            <a:r>
              <a:rPr lang="zh-CN" altLang="en-US" b="0"/>
              <a:t>函数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9740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916832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help(len)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2887209"/>
            <a:ext cx="7992211" cy="16219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on built-in function len in module builtins: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len(obj, /)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the number of items in a container.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28. </a:t>
            </a:r>
            <a:r>
              <a:rPr lang="zh-CN" altLang="en-US"/>
              <a:t>帮助文档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28.2 </a:t>
            </a:r>
            <a:r>
              <a:rPr lang="en-US" altLang="zh-CN" b="0"/>
              <a:t>DocString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1743" y="17728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6302" y="1696809"/>
            <a:ext cx="9280258" cy="194821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len?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#Signature: len(obj, /)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#Docstring: Return the number of items in a container.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#Type:      builtin_function_or_method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1742" y="3983361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73066" y="3926162"/>
            <a:ext cx="9263494" cy="2311150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myList1=[1,2,3,4]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myList1.append?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#Docstring: L.append(object) -&gt; None -- append object to end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#Type:      builtin_function_or_method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73067" y="476043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28. </a:t>
            </a:r>
            <a:r>
              <a:rPr lang="zh-CN" altLang="en-US"/>
              <a:t>帮助文档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28.2 </a:t>
            </a:r>
            <a:r>
              <a:rPr lang="en-US" altLang="zh-CN" b="0"/>
              <a:t>DocString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1743" y="138315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6302" y="1389685"/>
            <a:ext cx="9568290" cy="41995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def testDocString():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"""</a:t>
            </a:r>
            <a:r>
              <a:rPr lang="zh-CN" altLang="en-US" sz="2400" b="1">
                <a:solidFill>
                  <a:schemeClr val="tx1"/>
                </a:solidFill>
              </a:rPr>
              <a:t>此处为</a:t>
            </a:r>
            <a:r>
              <a:rPr lang="en-US" altLang="zh-CN" sz="2400" b="1">
                <a:solidFill>
                  <a:schemeClr val="tx1"/>
                </a:solidFill>
              </a:rPr>
              <a:t>docString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endParaRPr lang="zh-CN" altLang="en-US" sz="2400" b="1">
              <a:solidFill>
                <a:schemeClr val="tx1"/>
              </a:solidFill>
            </a:endParaRPr>
          </a:p>
          <a:p>
            <a:pPr lvl="0"/>
            <a:r>
              <a:rPr lang="zh-CN" altLang="en-US" sz="2400" b="1">
                <a:solidFill>
                  <a:schemeClr val="tx1"/>
                </a:solidFill>
              </a:rPr>
              <a:t>            即用“？”能查看得到的帮助信息</a:t>
            </a:r>
            <a:r>
              <a:rPr lang="en-US" altLang="zh-CN" sz="2400" b="1">
                <a:solidFill>
                  <a:schemeClr val="tx1"/>
                </a:solidFill>
              </a:rPr>
              <a:t>"""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return(1)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testDocString?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#Signature: testDocString()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#Docstring: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</a:t>
            </a:r>
            <a:r>
              <a:rPr lang="zh-CN" altLang="en-US" sz="2400" b="1">
                <a:solidFill>
                  <a:schemeClr val="tx1"/>
                </a:solidFill>
              </a:rPr>
              <a:t>此处为</a:t>
            </a:r>
            <a:r>
              <a:rPr lang="en-US" altLang="zh-CN" sz="2400" b="1">
                <a:solidFill>
                  <a:schemeClr val="tx1"/>
                </a:solidFill>
              </a:rPr>
              <a:t>docString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endParaRPr lang="zh-CN" altLang="en-US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</a:t>
            </a:r>
            <a:r>
              <a:rPr lang="zh-CN" altLang="en-US" sz="2400" b="1">
                <a:solidFill>
                  <a:schemeClr val="tx1"/>
                </a:solidFill>
              </a:rPr>
              <a:t>即用“？”能查看得到的帮助信息</a:t>
            </a:r>
            <a:endParaRPr lang="zh-CN" altLang="en-US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#File:      c:\users\soloman\clm\&lt;ipython-input-4-742d4bf944c4&gt;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#Type:      function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1742" y="5847655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73066" y="5790456"/>
            <a:ext cx="9551526" cy="51886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?testDocString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73067" y="476043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28. </a:t>
            </a:r>
            <a:r>
              <a:rPr lang="zh-CN" altLang="en-US"/>
              <a:t>帮助文档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28.3 </a:t>
            </a:r>
            <a:r>
              <a:rPr lang="zh-CN" altLang="en-US" b="0"/>
              <a:t>查看源代码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9740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916832"/>
            <a:ext cx="8276863" cy="64807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testDocString??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9774" y="2982143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61098" y="2924944"/>
            <a:ext cx="8260099" cy="223224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len?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#Signature: len(obj, /)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#Docstring: Return the number of items in a container.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#Type:      builtin_function_or_method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61099" y="375921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28. </a:t>
            </a:r>
            <a:r>
              <a:rPr lang="zh-CN" altLang="en-US"/>
              <a:t>帮助文档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67810" y="566124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61098" y="5589240"/>
            <a:ext cx="8260098" cy="590872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len??</a:t>
            </a:r>
            <a:r>
              <a:rPr lang="en-US" altLang="zh-CN" sz="2400"/>
              <a:t>)</a:t>
            </a:r>
            <a:endParaRPr lang="zh-CN" altLang="zh-CN" sz="2400" dirty="0"/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28.4 </a:t>
            </a:r>
            <a:r>
              <a:rPr lang="en-US" altLang="zh-CN" b="0"/>
              <a:t>doc</a:t>
            </a:r>
            <a:r>
              <a:rPr lang="zh-CN" altLang="en-US" b="0"/>
              <a:t>属性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28. </a:t>
            </a:r>
            <a:r>
              <a:rPr lang="zh-CN" altLang="en-US"/>
              <a:t>帮助文档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44334" y="1696809"/>
            <a:ext cx="7992211" cy="59087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testDocString.__doc__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19775" y="258828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4334" y="2531082"/>
            <a:ext cx="7992211" cy="9699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此处为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            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即用“？”能查看得到的帮助信息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19775" y="4092086"/>
            <a:ext cx="9116770" cy="1425146"/>
            <a:chOff x="975335" y="2003854"/>
            <a:chExt cx="9116770" cy="1425146"/>
          </a:xfrm>
        </p:grpSpPr>
        <p:sp>
          <p:nvSpPr>
            <p:cNvPr id="35" name="文本框 34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len.__doc__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'Return the number of items in a container.'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28.5 </a:t>
            </a:r>
            <a:r>
              <a:rPr lang="en-US" altLang="zh-CN" b="0"/>
              <a:t>dir()</a:t>
            </a:r>
            <a:r>
              <a:rPr lang="zh-CN" altLang="en-US" b="0"/>
              <a:t>函数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28. </a:t>
            </a:r>
            <a:r>
              <a:rPr lang="zh-CN" altLang="en-US"/>
              <a:t>帮助文档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44334" y="1696809"/>
            <a:ext cx="7992211" cy="59087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dir(print)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19775" y="258828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4334" y="2531082"/>
            <a:ext cx="7992211" cy="34902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['__call__',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'__class__',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'__delattr__',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'__dir__',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'__doc__',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'__str__',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'__subclasshook__',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'__text_signature__']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1760</Words>
  <Application>WPS 演示</Application>
  <PresentationFormat>宽屏</PresentationFormat>
  <Paragraphs>200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28. 帮助文档</vt:lpstr>
      <vt:lpstr>本章内容提要</vt:lpstr>
      <vt:lpstr>28.1 help函数</vt:lpstr>
      <vt:lpstr>28.2 DocString</vt:lpstr>
      <vt:lpstr>28.2 DocString</vt:lpstr>
      <vt:lpstr>28.3 查看源代码</vt:lpstr>
      <vt:lpstr>28.4 doc属性</vt:lpstr>
      <vt:lpstr>28.5 dir()函数</vt:lpstr>
      <vt:lpstr>28.5 dir()函数</vt:lpstr>
      <vt:lpstr>28.6 其他方法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1571</cp:revision>
  <cp:lastPrinted>2017-07-17T10:18:00Z</cp:lastPrinted>
  <dcterms:created xsi:type="dcterms:W3CDTF">2007-03-02T11:26:00Z</dcterms:created>
  <dcterms:modified xsi:type="dcterms:W3CDTF">2021-10-07T08:01:31Z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8C9AA38F57174F13BF9118CC3FE70351</vt:lpwstr>
  </property>
  <property fmtid="{D5CDD505-2E9C-101B-9397-08002B2CF9AE}" pid="3" name="KSOProductBuildVer">
    <vt:lpwstr>2052-11.1.0.10938</vt:lpwstr>
  </property>
</Properties>
</file>