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842" r:id="rId3"/>
    <p:sldId id="859" r:id="rId5"/>
    <p:sldId id="858" r:id="rId6"/>
    <p:sldId id="862" r:id="rId7"/>
    <p:sldId id="863" r:id="rId8"/>
    <p:sldId id="864" r:id="rId9"/>
    <p:sldId id="865" r:id="rId10"/>
    <p:sldId id="866" r:id="rId11"/>
    <p:sldId id="797" r:id="rId12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75C5C"/>
    <a:srgbClr val="CF3E3E"/>
    <a:srgbClr val="EDCDCB"/>
    <a:srgbClr val="F1EEF4"/>
    <a:srgbClr val="AB0000"/>
    <a:srgbClr val="CC0000"/>
    <a:srgbClr val="A9CDCB"/>
    <a:srgbClr val="D1EBF1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82491" autoAdjust="0"/>
  </p:normalViewPr>
  <p:slideViewPr>
    <p:cSldViewPr>
      <p:cViewPr varScale="1">
        <p:scale>
          <a:sx n="86" d="100"/>
          <a:sy n="86" d="100"/>
        </p:scale>
        <p:origin x="45" y="147"/>
      </p:cViewPr>
      <p:guideLst>
        <p:guide orient="horz" pos="215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08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b="1" i="0"/>
            <a:t>35.1 </a:t>
          </a:r>
          <a:r>
            <a:rPr lang="zh-CN" altLang="en-US" b="1" i="0"/>
            <a:t>一次生成一个数</a:t>
          </a:r>
          <a:endParaRPr lang="zh-CN" b="0"/>
        </a:p>
      </dgm:t>
    </dgm:pt>
    <dgm:pt modelId="{C9974E75-C5BA-4AF8-9D14-7E6DB268B9AF}" cxnId="{A0E66A77-1B4D-40AE-BB2B-B0524F944202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A0E66A77-1B4D-40AE-BB2B-B0524F944202}" type="sibTrans">
      <dgm:prSet/>
      <dgm:spPr/>
      <dgm:t>
        <a:bodyPr/>
        <a:lstStyle/>
        <a:p>
          <a:endParaRPr lang="zh-CN" altLang="en-US"/>
        </a:p>
      </dgm:t>
    </dgm:pt>
    <dgm:pt modelId="{488FD816-4CED-4740-B5D1-1055C0C49531}">
      <dgm:prSet/>
      <dgm:spPr/>
      <dgm:t>
        <a:bodyPr/>
        <a:lstStyle/>
        <a:p>
          <a:r>
            <a:rPr lang="en-US" altLang="zh-CN" b="1" i="0"/>
            <a:t>35.2 </a:t>
          </a:r>
          <a:r>
            <a:rPr lang="zh-CN" altLang="en-US" b="1" i="0"/>
            <a:t>一次生成一个随机数组</a:t>
          </a:r>
          <a:endParaRPr lang="zh-CN" b="0"/>
        </a:p>
      </dgm:t>
    </dgm:pt>
    <dgm:pt modelId="{CB206672-2423-4C3D-AEBB-8A81ECD7041D}" cxnId="{A4593EB5-96F0-45CB-9E14-AD363CD2B91A}" type="sibTrans">
      <dgm:prSet/>
      <dgm:spPr/>
      <dgm:t>
        <a:bodyPr/>
        <a:lstStyle/>
        <a:p>
          <a:endParaRPr lang="zh-CN" altLang="en-US"/>
        </a:p>
      </dgm:t>
    </dgm:pt>
    <dgm:pt modelId="{04CD0439-BA50-438F-8AA7-AEA89DC2C872}" cxnId="{A4593EB5-96F0-45CB-9E14-AD363CD2B91A}" type="par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2"/>
      <dgm:spPr/>
    </dgm:pt>
    <dgm:pt modelId="{FFD53BA8-45B8-48D7-839D-F63881906C2D}" type="pres">
      <dgm:prSet presAssocID="{4A6CFA20-D504-4C11-9666-95A21ED3E06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2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518BB173-E63F-417F-A6D6-CA0F0837AF1C}" type="pres">
      <dgm:prSet presAssocID="{488FD816-4CED-4740-B5D1-1055C0C49531}" presName="parentLin" presStyleCnt="0"/>
      <dgm:spPr/>
    </dgm:pt>
    <dgm:pt modelId="{90EC56A5-59F7-4E96-A03E-3D14FB68C19D}" type="pres">
      <dgm:prSet presAssocID="{488FD816-4CED-4740-B5D1-1055C0C49531}" presName="parentLeftMargin" presStyleLbl="node1" presStyleIdx="0" presStyleCnt="2"/>
      <dgm:spPr/>
    </dgm:pt>
    <dgm:pt modelId="{B5E34E5E-BCD5-48AD-9666-299E56BF6317}" type="pres">
      <dgm:prSet presAssocID="{488FD816-4CED-4740-B5D1-1055C0C4953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85E0FEC-4A50-4C12-8556-4B92E3C65DBD}" type="pres">
      <dgm:prSet presAssocID="{488FD816-4CED-4740-B5D1-1055C0C49531}" presName="negativeSpace" presStyleCnt="0"/>
      <dgm:spPr/>
    </dgm:pt>
    <dgm:pt modelId="{A4C178BF-6B80-46A6-BFA4-EE73407D0AF3}" type="pres">
      <dgm:prSet presAssocID="{488FD816-4CED-4740-B5D1-1055C0C4953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B32E2D6E-E60B-4AB7-BF51-0F9D7FEC3543}" type="presOf" srcId="{488FD816-4CED-4740-B5D1-1055C0C49531}" destId="{90EC56A5-59F7-4E96-A03E-3D14FB68C19D}" srcOrd="0" destOrd="0" presId="urn:microsoft.com/office/officeart/2005/8/layout/list1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A4593EB5-96F0-45CB-9E14-AD363CD2B91A}" srcId="{2D3DEDF0-B9A1-4CD2-BA88-CA716FC4420C}" destId="{488FD816-4CED-4740-B5D1-1055C0C49531}" srcOrd="1" destOrd="0" parTransId="{04CD0439-BA50-438F-8AA7-AEA89DC2C872}" sibTransId="{CB206672-2423-4C3D-AEBB-8A81ECD7041D}"/>
    <dgm:cxn modelId="{4C0743BE-3C8F-46DA-B245-89EE69665101}" type="presOf" srcId="{488FD816-4CED-4740-B5D1-1055C0C49531}" destId="{B5E34E5E-BCD5-48AD-9666-299E56BF6317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82B45EE1-F028-4B44-87E8-361031F584B1}" type="presParOf" srcId="{ACC2AE7E-59B9-49A0-BAB4-22D68AC176E7}" destId="{97EC761C-8953-48D7-AFE6-4E1B2DC860A0}" srcOrd="3" destOrd="0" presId="urn:microsoft.com/office/officeart/2005/8/layout/list1"/>
    <dgm:cxn modelId="{9D11D568-9748-47F4-BECC-2247CB1ECB8C}" type="presParOf" srcId="{ACC2AE7E-59B9-49A0-BAB4-22D68AC176E7}" destId="{518BB173-E63F-417F-A6D6-CA0F0837AF1C}" srcOrd="4" destOrd="0" presId="urn:microsoft.com/office/officeart/2005/8/layout/list1"/>
    <dgm:cxn modelId="{DF43FF26-BA63-4B05-9A49-FABF15FD61AF}" type="presParOf" srcId="{518BB173-E63F-417F-A6D6-CA0F0837AF1C}" destId="{90EC56A5-59F7-4E96-A03E-3D14FB68C19D}" srcOrd="0" destOrd="0" presId="urn:microsoft.com/office/officeart/2005/8/layout/list1"/>
    <dgm:cxn modelId="{28C047E7-B63F-4A7D-B789-7806561FDC67}" type="presParOf" srcId="{518BB173-E63F-417F-A6D6-CA0F0837AF1C}" destId="{B5E34E5E-BCD5-48AD-9666-299E56BF6317}" srcOrd="1" destOrd="0" presId="urn:microsoft.com/office/officeart/2005/8/layout/list1"/>
    <dgm:cxn modelId="{B21EB702-F829-4711-9B39-FDAA0C7EE143}" type="presParOf" srcId="{ACC2AE7E-59B9-49A0-BAB4-22D68AC176E7}" destId="{085E0FEC-4A50-4C12-8556-4B92E3C65DBD}" srcOrd="5" destOrd="0" presId="urn:microsoft.com/office/officeart/2005/8/layout/list1"/>
    <dgm:cxn modelId="{773931A2-351B-4174-95A8-B437D82BF2F3}" type="presParOf" srcId="{ACC2AE7E-59B9-49A0-BAB4-22D68AC176E7}" destId="{A4C178BF-6B80-46A6-BFA4-EE73407D0AF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699480"/>
          <a:ext cx="8312253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15612" y="212399"/>
          <a:ext cx="5818577" cy="9741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928" tIns="0" rIns="219928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b="1" i="0" kern="1200"/>
            <a:t>35.1 </a:t>
          </a:r>
          <a:r>
            <a:rPr lang="zh-CN" altLang="en-US" sz="3300" b="1" i="0" kern="1200"/>
            <a:t>一次生成一个数</a:t>
          </a:r>
          <a:endParaRPr lang="zh-CN" sz="3300" b="0" kern="1200"/>
        </a:p>
      </dsp:txBody>
      <dsp:txXfrm>
        <a:off x="463167" y="259954"/>
        <a:ext cx="5723467" cy="879050"/>
      </dsp:txXfrm>
    </dsp:sp>
    <dsp:sp modelId="{A4C178BF-6B80-46A6-BFA4-EE73407D0AF3}">
      <dsp:nvSpPr>
        <dsp:cNvPr id="0" name=""/>
        <dsp:cNvSpPr/>
      </dsp:nvSpPr>
      <dsp:spPr>
        <a:xfrm>
          <a:off x="0" y="2196360"/>
          <a:ext cx="8312253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34E5E-BCD5-48AD-9666-299E56BF6317}">
      <dsp:nvSpPr>
        <dsp:cNvPr id="0" name=""/>
        <dsp:cNvSpPr/>
      </dsp:nvSpPr>
      <dsp:spPr>
        <a:xfrm>
          <a:off x="415612" y="1709280"/>
          <a:ext cx="5818577" cy="97416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928" tIns="0" rIns="219928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b="1" i="0" kern="1200"/>
            <a:t>35.2 </a:t>
          </a:r>
          <a:r>
            <a:rPr lang="zh-CN" altLang="en-US" sz="3300" b="1" i="0" kern="1200"/>
            <a:t>一次生成一个随机数组</a:t>
          </a:r>
          <a:endParaRPr lang="zh-CN" sz="3300" b="0" kern="1200"/>
        </a:p>
      </dsp:txBody>
      <dsp:txXfrm>
        <a:off x="463167" y="1756835"/>
        <a:ext cx="5723467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615" y="1375410"/>
            <a:ext cx="10314940" cy="28714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Python</a:t>
            </a:r>
            <a:r>
              <a:rPr lang="zh-CN" altLang="en-US" sz="5400">
                <a:solidFill>
                  <a:srgbClr val="C00000"/>
                </a:solidFill>
              </a:rPr>
              <a:t>编程</a:t>
            </a:r>
            <a:br>
              <a:rPr lang="en-US" altLang="zh-CN" sz="5400">
                <a:solidFill>
                  <a:srgbClr val="C00000"/>
                </a:solidFill>
              </a:rPr>
            </a:br>
            <a:r>
              <a:rPr lang="en-US" altLang="zh-CN" sz="5400">
                <a:solidFill>
                  <a:srgbClr val="C00000"/>
                </a:solidFill>
              </a:rPr>
              <a:t>    ——</a:t>
            </a:r>
            <a:r>
              <a:rPr lang="zh-CN" altLang="en-US" sz="5400">
                <a:solidFill>
                  <a:srgbClr val="C00000"/>
                </a:solidFill>
              </a:rPr>
              <a:t>从数据分析到数据科学</a:t>
            </a:r>
            <a:endParaRPr lang="zh-CN" altLang="en-US" sz="540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 35. </a:t>
            </a:r>
            <a:r>
              <a:rPr lang="zh-CN" altLang="en-US" sz="5400">
                <a:solidFill>
                  <a:srgbClr val="C00000"/>
                </a:solidFill>
              </a:rPr>
              <a:t>随机数</a:t>
            </a:r>
            <a:endParaRPr lang="zh-CN" altLang="en-US" sz="540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806887"/>
            <a:ext cx="9802523" cy="821913"/>
          </a:xfrm>
        </p:spPr>
        <p:txBody>
          <a:bodyPr/>
          <a:lstStyle/>
          <a:p>
            <a:r>
              <a:rPr lang="zh-CN" altLang="en-US" sz="4000"/>
              <a:t>本章内容提要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35. </a:t>
            </a:r>
            <a:r>
              <a:rPr lang="zh-CN" altLang="en-US"/>
              <a:t>随机数</a:t>
            </a:r>
            <a:endParaRPr lang="zh-CN" altLang="en-US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2348880"/>
          <a:ext cx="8312253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/>
              <a:t>35.1 </a:t>
            </a:r>
            <a:r>
              <a:rPr lang="zh-CN" altLang="en-US" b="0"/>
              <a:t>一次生成一个数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825151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53143"/>
            <a:ext cx="8128130" cy="101798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random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random.seed(3)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572957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4675854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4561455"/>
            <a:ext cx="7992211" cy="73975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342327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285128"/>
            <a:ext cx="8111364" cy="1318719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random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random.seed(3)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random.randint(1, 100)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35. </a:t>
            </a:r>
            <a:r>
              <a:rPr lang="zh-CN" altLang="en-US"/>
              <a:t>随机数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/>
              <a:t>35.1 </a:t>
            </a:r>
            <a:r>
              <a:rPr lang="zh-CN" altLang="en-US" b="0"/>
              <a:t>一次生成一个数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7008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118160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random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random.seed(3)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random.uniform(-10, 10)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283942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2708920"/>
            <a:ext cx="7992211" cy="77857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-5.240707458162173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3774231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3717032"/>
            <a:ext cx="8111364" cy="66064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random.uniform?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35. </a:t>
            </a:r>
            <a:r>
              <a:rPr lang="zh-CN" altLang="en-US"/>
              <a:t>随机数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19775" y="4926359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44334" y="4869160"/>
            <a:ext cx="7992211" cy="891473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random.seed(3)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round(random.uniform(-10, 10),2) </a:t>
            </a:r>
            <a:r>
              <a:rPr lang="en-US" altLang="zh-CN" sz="2400"/>
              <a:t>)</a:t>
            </a:r>
            <a:endParaRPr lang="zh-CN" altLang="zh-CN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019775" y="576063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44334" y="571844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-5.24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/>
              <a:t>35.2 </a:t>
            </a:r>
            <a:r>
              <a:rPr lang="zh-CN" altLang="en-US" b="0"/>
              <a:t>一次生成一个随机数组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77281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00807"/>
            <a:ext cx="8128130" cy="208823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numpy as np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rand=np.random.RandomState(32)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x=rand.randint(0,10,(3,6))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520622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35. </a:t>
            </a:r>
            <a:r>
              <a:rPr lang="zh-CN" altLang="en-US"/>
              <a:t>随机数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19775" y="397524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44334" y="3933056"/>
            <a:ext cx="7992211" cy="13681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array([[7, 5, 6, 8, 3, 7],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[9, 3, 5, 9, 4, 1],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[3, 1, 2, 3, 8, 2]])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/>
              <a:t>35.2 </a:t>
            </a:r>
            <a:r>
              <a:rPr lang="zh-CN" altLang="en-US" b="0"/>
              <a:t>一次生成一个随机数组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55679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84784"/>
            <a:ext cx="8128130" cy="160668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numpy as np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rand=np.random.RandomState(1)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x=rand.rand(5) *10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30459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35. </a:t>
            </a:r>
            <a:r>
              <a:rPr lang="zh-CN" altLang="en-US"/>
              <a:t>随机数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19775" y="311114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44334" y="3068960"/>
            <a:ext cx="7992211" cy="93400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array([4.17022005e+00, 7.20324493e+00, 1.14374817e-03, 3.02332573e+00, 1.46755891e+00])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5899990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5785591"/>
            <a:ext cx="9636596" cy="73975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array([6.62434536, 4.38824359, 4.47182825, 3.92703138, 5.86540763])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19774" y="4365104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4334" y="4256168"/>
            <a:ext cx="8111364" cy="1643822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numpy as np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rand=np.random.RandomState(1)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y=  rand.randn(5) +5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y</a:t>
            </a:r>
            <a:endParaRPr lang="en-US" altLang="zh-CN"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/>
              <a:t>35.2 </a:t>
            </a:r>
            <a:r>
              <a:rPr lang="zh-CN" altLang="en-US" b="0"/>
              <a:t>一次生成一个随机数组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023477" y="1959223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929193"/>
            <a:ext cx="9064234" cy="121177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x=np.linspace(0,10,20) 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/>
              <a:t>▼第四篇 数据加工</a:t>
            </a:r>
            <a:endParaRPr lang="zh-CN" altLang="en-US"/>
          </a:p>
        </p:txBody>
      </p:sp>
      <p:sp>
        <p:nvSpPr>
          <p:cNvPr id="15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35. </a:t>
            </a:r>
            <a:r>
              <a:rPr lang="zh-CN" altLang="en-US"/>
              <a:t>随机数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19775" y="318335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44334" y="3068960"/>
            <a:ext cx="9496282" cy="187220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array([ 0.        ,  0.52631579,  1.05263158,  1.57894737,  2.10526316,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2.63157895,  3.15789474,  3.68421053,  4.21052632,  4.73684211,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5.26315789,  5.78947368,  6.31578947,  6.84210526,  7.36842105,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7.89473684,  8.42105263,  8.94736842,  9.47368421, 10.        ])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19774" y="5199583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4334" y="5157192"/>
            <a:ext cx="9064234" cy="742797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np.linspace?</a:t>
            </a:r>
            <a:endParaRPr lang="en-US" altLang="zh-CN"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>
                <a:sym typeface="+mn-ea"/>
              </a:rPr>
              <a:t>35. </a:t>
            </a:r>
            <a:r>
              <a:rPr lang="zh-CN" altLang="en-US">
                <a:sym typeface="+mn-ea"/>
              </a:rPr>
              <a:t>随机数</a:t>
            </a:r>
            <a:endParaRPr lang="zh-CN" altLang="en-US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>
                <a:sym typeface="+mn-ea"/>
              </a:rPr>
              <a:t>第四篇 数据加工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81940" y="692785"/>
            <a:ext cx="11141710" cy="5732780"/>
            <a:chOff x="444" y="1091"/>
            <a:chExt cx="17546" cy="9028"/>
          </a:xfrm>
        </p:grpSpPr>
        <p:pic>
          <p:nvPicPr>
            <p:cNvPr id="4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85" y="1091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组合 6"/>
            <p:cNvGrpSpPr/>
            <p:nvPr/>
          </p:nvGrpSpPr>
          <p:grpSpPr>
            <a:xfrm>
              <a:off x="444" y="6349"/>
              <a:ext cx="17546" cy="3771"/>
              <a:chOff x="444" y="6349"/>
              <a:chExt cx="17546" cy="377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096" y="9596"/>
                <a:ext cx="15656" cy="525"/>
                <a:chOff x="2096" y="9596"/>
                <a:chExt cx="15656" cy="525"/>
              </a:xfrm>
            </p:grpSpPr>
            <p:sp>
              <p:nvSpPr>
                <p:cNvPr id="5" name="文本框 4"/>
                <p:cNvSpPr txBox="1"/>
                <p:nvPr/>
              </p:nvSpPr>
              <p:spPr>
                <a:xfrm flipH="1">
                  <a:off x="7537" y="9685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微信公众号</a:t>
                  </a:r>
                  <a:endParaRPr lang="zh-CN" altLang="en-US" sz="1200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 flipH="1">
                  <a:off x="2096" y="964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参考书目</a:t>
                  </a:r>
                  <a:endParaRPr lang="zh-CN" altLang="en-US" sz="1200" dirty="0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 flipH="1">
                  <a:off x="11058" y="9667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主讲人联系方式</a:t>
                  </a:r>
                  <a:endParaRPr lang="zh-CN" altLang="en-US" sz="1200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 flipH="1">
                  <a:off x="15270" y="959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主讲人微信</a:t>
                  </a:r>
                  <a:endParaRPr lang="zh-CN" altLang="en-US" sz="1200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444" y="6349"/>
                <a:ext cx="17547" cy="3138"/>
                <a:chOff x="415" y="6333"/>
                <a:chExt cx="17547" cy="3138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" y="6333"/>
                  <a:ext cx="3138" cy="3138"/>
                </a:xfrm>
                <a:prstGeom prst="rect">
                  <a:avLst/>
                </a:prstGeom>
              </p:spPr>
            </p:pic>
            <p:sp>
              <p:nvSpPr>
                <p:cNvPr id="14" name="文本框 13"/>
                <p:cNvSpPr txBox="1"/>
                <p:nvPr/>
              </p:nvSpPr>
              <p:spPr>
                <a:xfrm>
                  <a:off x="10672" y="6492"/>
                  <a:ext cx="3297" cy="2763"/>
                </a:xfrm>
                <a:prstGeom prst="rect">
                  <a:avLst/>
                </a:prstGeom>
                <a:solidFill>
                  <a:schemeClr val="accent5">
                    <a:lumMod val="25000"/>
                  </a:scheme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chaolemen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@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ruc.edu.cn</a:t>
                  </a:r>
                  <a:endParaRPr lang="en-US" altLang="zh-CN" dirty="0"/>
                </a:p>
              </p:txBody>
            </p:sp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62" t="40550" r="21962" b="27951"/>
                <a:stretch>
                  <a:fillRect/>
                </a:stretch>
              </p:blipFill>
              <p:spPr>
                <a:xfrm>
                  <a:off x="14930" y="6333"/>
                  <a:ext cx="3033" cy="3033"/>
                </a:xfrm>
                <a:prstGeom prst="rect">
                  <a:avLst/>
                </a:prstGeom>
              </p:spPr>
            </p:pic>
            <p:grpSp>
              <p:nvGrpSpPr>
                <p:cNvPr id="26" name="组合 25"/>
                <p:cNvGrpSpPr/>
                <p:nvPr/>
              </p:nvGrpSpPr>
              <p:grpSpPr>
                <a:xfrm>
                  <a:off x="415" y="6401"/>
                  <a:ext cx="5668" cy="2898"/>
                  <a:chOff x="415" y="6401"/>
                  <a:chExt cx="5668" cy="2898"/>
                </a:xfrm>
              </p:grpSpPr>
              <p:pic>
                <p:nvPicPr>
                  <p:cNvPr id="27" name="图片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" y="6401"/>
                    <a:ext cx="2650" cy="2898"/>
                  </a:xfrm>
                  <a:prstGeom prst="rect">
                    <a:avLst/>
                  </a:prstGeom>
                </p:spPr>
              </p:pic>
              <p:pic>
                <p:nvPicPr>
                  <p:cNvPr id="28" name="图片 2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" y="6522"/>
                    <a:ext cx="2248" cy="2619"/>
                  </a:xfrm>
                  <a:prstGeom prst="rect">
                    <a:avLst/>
                  </a:prstGeom>
                </p:spPr>
              </p:pic>
              <p:pic>
                <p:nvPicPr>
                  <p:cNvPr id="29" name="图片 28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969"/>
                  <a:stretch>
                    <a:fillRect/>
                  </a:stretch>
                </p:blipFill>
                <p:spPr>
                  <a:xfrm>
                    <a:off x="3901" y="6631"/>
                    <a:ext cx="2183" cy="2619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1436</Words>
  <Application>WPS 演示</Application>
  <PresentationFormat>宽屏</PresentationFormat>
  <Paragraphs>157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Wingdings 2</vt:lpstr>
      <vt:lpstr>Wingdings</vt:lpstr>
      <vt:lpstr>华文中宋</vt:lpstr>
      <vt:lpstr>Sitka Subheading</vt:lpstr>
      <vt:lpstr>NumberOnly</vt:lpstr>
      <vt:lpstr>MV Boli</vt:lpstr>
      <vt:lpstr>微软雅黑</vt:lpstr>
      <vt:lpstr>Arial Unicode MS</vt:lpstr>
      <vt:lpstr>Calibri</vt:lpstr>
      <vt:lpstr>吉祥如意</vt:lpstr>
      <vt:lpstr>Python编程     ——从数据分析到数据科学</vt:lpstr>
      <vt:lpstr> 35. 随机数</vt:lpstr>
      <vt:lpstr>本章内容提要</vt:lpstr>
      <vt:lpstr>35.1 一次生成一个数</vt:lpstr>
      <vt:lpstr>35.1 一次生成一个数</vt:lpstr>
      <vt:lpstr>35.2 一次生成一个随机数组</vt:lpstr>
      <vt:lpstr>35.2 一次生成一个随机数组</vt:lpstr>
      <vt:lpstr>35.2 一次生成一个随机数组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西岸太平洋</cp:lastModifiedBy>
  <cp:revision>1661</cp:revision>
  <cp:lastPrinted>2017-07-17T10:18:00Z</cp:lastPrinted>
  <dcterms:created xsi:type="dcterms:W3CDTF">2007-03-02T11:26:00Z</dcterms:created>
  <dcterms:modified xsi:type="dcterms:W3CDTF">2021-10-07T08:01:29Z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5DC9D4167F2346FAA900AF82F7018B38</vt:lpwstr>
  </property>
  <property fmtid="{D5CDD505-2E9C-101B-9397-08002B2CF9AE}" pid="3" name="KSOProductBuildVer">
    <vt:lpwstr>2052-11.1.0.10938</vt:lpwstr>
  </property>
</Properties>
</file>