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842" r:id="rId3"/>
    <p:sldId id="859" r:id="rId5"/>
    <p:sldId id="858" r:id="rId6"/>
    <p:sldId id="862" r:id="rId7"/>
    <p:sldId id="865" r:id="rId8"/>
    <p:sldId id="867" r:id="rId9"/>
    <p:sldId id="866" r:id="rId10"/>
    <p:sldId id="863" r:id="rId11"/>
    <p:sldId id="868" r:id="rId12"/>
    <p:sldId id="869" r:id="rId13"/>
    <p:sldId id="870" r:id="rId14"/>
    <p:sldId id="872" r:id="rId15"/>
    <p:sldId id="871" r:id="rId16"/>
    <p:sldId id="874" r:id="rId17"/>
    <p:sldId id="873" r:id="rId18"/>
    <p:sldId id="875" r:id="rId19"/>
    <p:sldId id="797" r:id="rId20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1" i="0"/>
            <a:t>37.1 Series</a:t>
          </a:r>
          <a:r>
            <a:rPr lang="zh-CN" altLang="en-US" b="1" i="0"/>
            <a:t>的主要特点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b="1" i="0"/>
            <a:t>37.2 Series</a:t>
          </a:r>
          <a:r>
            <a:rPr lang="zh-CN" altLang="en-US" b="1" i="0"/>
            <a:t>的定义方法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b="1" i="0"/>
            <a:t>37.3 Series</a:t>
          </a:r>
          <a:r>
            <a:rPr lang="zh-CN" altLang="en-US" b="1" i="0"/>
            <a:t>的操作方法</a:t>
          </a:r>
          <a:endParaRPr lang="zh-CN" b="0"/>
        </a:p>
      </dgm:t>
    </dgm:pt>
    <dgm:pt modelId="{DB895D5D-7153-4C47-A1C4-7C4F2FE075F9}" cxnId="{12C1E883-0775-493B-8B30-B92BDF9782AA}" type="parTrans">
      <dgm:prSet/>
      <dgm:spPr/>
      <dgm:t>
        <a:bodyPr/>
        <a:lstStyle/>
        <a:p>
          <a:endParaRPr lang="zh-CN" altLang="en-US"/>
        </a:p>
      </dgm:t>
    </dgm:pt>
    <dgm:pt modelId="{81D9F3FD-1F74-437E-9925-9E0EFC9D81AB}" cxnId="{12C1E883-0775-493B-8B30-B92BDF9782A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3"/>
      <dgm:spPr/>
    </dgm:pt>
    <dgm:pt modelId="{C7E68B13-9884-4F1F-9F87-E2DCB96D0035}" type="pres">
      <dgm:prSet presAssocID="{BEAE5B3E-D3BF-4E63-BB83-FB7CDF3013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9959"/>
          <a:ext cx="932508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53359"/>
          <a:ext cx="6527557" cy="1033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/>
            <a:t>37.1 Series</a:t>
          </a:r>
          <a:r>
            <a:rPr lang="zh-CN" altLang="en-US" sz="3500" b="1" i="0" kern="1200"/>
            <a:t>的主要特点</a:t>
          </a:r>
          <a:endParaRPr lang="zh-CN" sz="3500" b="0" kern="1200"/>
        </a:p>
      </dsp:txBody>
      <dsp:txXfrm>
        <a:off x="516691" y="103796"/>
        <a:ext cx="6426683" cy="932326"/>
      </dsp:txXfrm>
    </dsp:sp>
    <dsp:sp modelId="{A4C178BF-6B80-46A6-BFA4-EE73407D0AF3}">
      <dsp:nvSpPr>
        <dsp:cNvPr id="0" name=""/>
        <dsp:cNvSpPr/>
      </dsp:nvSpPr>
      <dsp:spPr>
        <a:xfrm>
          <a:off x="0" y="2157560"/>
          <a:ext cx="932508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1640960"/>
          <a:ext cx="6527557" cy="10332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/>
            <a:t>37.2 Series</a:t>
          </a:r>
          <a:r>
            <a:rPr lang="zh-CN" altLang="en-US" sz="3500" b="1" i="0" kern="1200"/>
            <a:t>的定义方法</a:t>
          </a:r>
          <a:endParaRPr lang="zh-CN" sz="3500" b="0" kern="1200"/>
        </a:p>
      </dsp:txBody>
      <dsp:txXfrm>
        <a:off x="516691" y="1691397"/>
        <a:ext cx="6426683" cy="932326"/>
      </dsp:txXfrm>
    </dsp:sp>
    <dsp:sp modelId="{CEDD101E-E109-44CA-B136-BAD706F6E32A}">
      <dsp:nvSpPr>
        <dsp:cNvPr id="0" name=""/>
        <dsp:cNvSpPr/>
      </dsp:nvSpPr>
      <dsp:spPr>
        <a:xfrm>
          <a:off x="0" y="3745160"/>
          <a:ext cx="932508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3228560"/>
          <a:ext cx="6527557" cy="10332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/>
            <a:t>37.3 Series</a:t>
          </a:r>
          <a:r>
            <a:rPr lang="zh-CN" altLang="en-US" sz="3500" b="1" i="0" kern="1200"/>
            <a:t>的操作方法</a:t>
          </a:r>
          <a:endParaRPr lang="zh-CN" sz="3500" b="0" kern="1200"/>
        </a:p>
      </dsp:txBody>
      <dsp:txXfrm>
        <a:off x="516691" y="3278997"/>
        <a:ext cx="6426683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24680" y="6607278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8316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6"/>
            <a:ext cx="8128130" cy="63792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mySeries4["a":"d"]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59263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22611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229200"/>
            <a:ext cx="7992211" cy="12272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69318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635990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mySeries4[1:4:2]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2088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48880"/>
            <a:ext cx="7992211" cy="20869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6"/>
            <a:ext cx="8128130" cy="5336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59263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70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04864"/>
            <a:ext cx="7992211" cy="3312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204604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74033"/>
            <a:ext cx="8128130" cy="6610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"c" in mySeries4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6941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7217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723587"/>
            <a:ext cx="7992211" cy="5188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3477" y="47698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8036" y="4759096"/>
            <a:ext cx="7992211" cy="54211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9774" y="413427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077072"/>
            <a:ext cx="8128130" cy="68202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"h" in mySeries4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699102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9959" y="1556793"/>
            <a:ext cx="9856322" cy="19442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mySeries4=pd.Series([21,22,23,24,25,26,27], index=["a","b","c","d","e","f","g"])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mySeries5=mySeries4.reindex(index=["b","c","a","d","e","g","f"])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7303" y="354339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19959" y="3702967"/>
            <a:ext cx="7992211" cy="26783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699102" y="18872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9959" y="1916831"/>
            <a:ext cx="9856322" cy="10081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mySeries5=mySeries4.reindex(index=["b","c","a","d","e","g","f"])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7303" y="29673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19959" y="3126903"/>
            <a:ext cx="7992211" cy="26783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204604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74033"/>
            <a:ext cx="8128130" cy="138295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mySeries5=mySeries4.reindex(index=["new1","c","a","new2","e","g","new3"])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335699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38463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386467"/>
            <a:ext cx="7992211" cy="2994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new1     NaN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23.0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21.0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new2     NaN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   25.0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   27.0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new3     NaN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226206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190057"/>
            <a:ext cx="8128130" cy="7348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30689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0966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098435"/>
            <a:ext cx="7992211" cy="2994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 37. Series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第四篇 数据加工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37. Series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37.2 </a:t>
            </a:r>
            <a:r>
              <a:rPr lang="en-US" altLang="zh-CN" b="0"/>
              <a:t>Series</a:t>
            </a:r>
            <a:r>
              <a:rPr lang="zh-CN" altLang="en-US" b="0"/>
              <a:t>的定义方法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488170" cy="177043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mySeries1=pd.Series(data = [11,12,13,14,15,16,17],index=["a","b","c","d","e","f","g"])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28259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41423"/>
            <a:ext cx="7992211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11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13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14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15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16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17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37.2 </a:t>
            </a:r>
            <a:r>
              <a:rPr lang="en-US" altLang="zh-CN" b="0"/>
              <a:t>Series</a:t>
            </a:r>
            <a:r>
              <a:rPr lang="zh-CN" altLang="en-US" b="0"/>
              <a:t>的定义方法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488170" cy="177043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mySeries1=pd.Series([11,12,13,14,15,16,17], index=[a,b,c,d,e,f,g])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41423"/>
            <a:ext cx="8916516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&lt;ipython-input-3-88cdcb222886&gt;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import pandas as pd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mySeries1=pd.Series([11,12,13,14,15,16,17], index=[a,b,c,d,e,f,g])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3 mySeries1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'a'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37.2 </a:t>
            </a:r>
            <a:r>
              <a:rPr lang="en-US" altLang="zh-CN" b="0"/>
              <a:t>Series</a:t>
            </a:r>
            <a:r>
              <a:rPr lang="zh-CN" altLang="en-US" b="0"/>
              <a:t>的定义方法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20138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018457"/>
            <a:ext cx="9352266" cy="126414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mySeries2=pd.Series([10], index=["a","b","c","d","e","f","g"])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28259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41423"/>
            <a:ext cx="7992211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37.2 </a:t>
            </a:r>
            <a:r>
              <a:rPr lang="en-US" altLang="zh-CN" b="0"/>
              <a:t>Series</a:t>
            </a:r>
            <a:r>
              <a:rPr lang="zh-CN" altLang="en-US" b="0"/>
              <a:t>的定义方法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5"/>
            <a:ext cx="8488170" cy="9187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mySeries3=pd.Series([1,2,3,4,5], index=["a","b","c"])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536" y="2557030"/>
            <a:ext cx="9208048" cy="382429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&lt;ipython-input-5-e8a37d3e2b30&gt;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mySeries3=pd.Series([1,2,3,4,5], index=["a","b","c"])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mySeries3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---&gt; 90                                              len(self.mgr_locs)))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91 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92     @property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ValueError: Wrong number of items passed 5, placement implies 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58869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mySeries4=pd.Series([21,22,23,24,25,26,27], index=["a","b","c","d","e","f","g"])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mySeries4.index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4748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360448"/>
            <a:ext cx="7992211" cy="6527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array([21, 22, 23, 24, 25, 26, 27], dtype=int64)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96607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908872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mySeries4.values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0689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99695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Index(['a', 'b', 'c', 'd', 'e', 'f', 'g'], dtype='object')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9775" y="524429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229200"/>
            <a:ext cx="8128130" cy="57635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mySeries4['b']</a:t>
            </a:r>
            <a:endParaRPr lang="zh-CN" altLang="zh-CN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37.3 </a:t>
            </a:r>
            <a:r>
              <a:rPr lang="en-US" altLang="zh-CN" b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9015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29524"/>
            <a:ext cx="8128130" cy="63792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mySeries4["b"]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64933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0770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221088"/>
            <a:ext cx="7992211" cy="12272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47089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413700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mySeries4[["a","b","c"]]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37. Series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7759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055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3340</Words>
  <Application>WPS 演示</Application>
  <PresentationFormat>宽屏</PresentationFormat>
  <Paragraphs>342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37. Series</vt:lpstr>
      <vt:lpstr>本章内容提要</vt:lpstr>
      <vt:lpstr>37.2 Series的定义方法</vt:lpstr>
      <vt:lpstr>37.2 Series的定义方法</vt:lpstr>
      <vt:lpstr>37.2 Series的定义方法</vt:lpstr>
      <vt:lpstr>37.2 Series的定义方法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1783</cp:revision>
  <cp:lastPrinted>2017-07-17T10:18:00Z</cp:lastPrinted>
  <dcterms:created xsi:type="dcterms:W3CDTF">2007-03-02T11:26:00Z</dcterms:created>
  <dcterms:modified xsi:type="dcterms:W3CDTF">2021-10-07T08:01:16Z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5F89DB7EF7FF495283ADDEB4074F98D3</vt:lpwstr>
  </property>
  <property fmtid="{D5CDD505-2E9C-101B-9397-08002B2CF9AE}" pid="3" name="KSOProductBuildVer">
    <vt:lpwstr>2052-11.1.0.10938</vt:lpwstr>
  </property>
</Properties>
</file>