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842" r:id="rId3"/>
    <p:sldId id="853" r:id="rId5"/>
    <p:sldId id="841" r:id="rId6"/>
    <p:sldId id="914" r:id="rId7"/>
    <p:sldId id="855" r:id="rId8"/>
    <p:sldId id="915" r:id="rId9"/>
    <p:sldId id="923" r:id="rId10"/>
    <p:sldId id="924" r:id="rId11"/>
    <p:sldId id="925" r:id="rId12"/>
    <p:sldId id="953" r:id="rId13"/>
    <p:sldId id="927" r:id="rId14"/>
    <p:sldId id="908" r:id="rId15"/>
    <p:sldId id="928" r:id="rId16"/>
    <p:sldId id="929" r:id="rId17"/>
    <p:sldId id="930" r:id="rId18"/>
    <p:sldId id="931" r:id="rId19"/>
    <p:sldId id="932" r:id="rId20"/>
    <p:sldId id="933" r:id="rId21"/>
    <p:sldId id="934" r:id="rId22"/>
    <p:sldId id="935" r:id="rId23"/>
    <p:sldId id="936" r:id="rId24"/>
    <p:sldId id="937" r:id="rId25"/>
    <p:sldId id="938" r:id="rId26"/>
    <p:sldId id="939" r:id="rId27"/>
    <p:sldId id="940" r:id="rId28"/>
    <p:sldId id="941" r:id="rId29"/>
    <p:sldId id="907" r:id="rId30"/>
    <p:sldId id="942" r:id="rId31"/>
    <p:sldId id="943" r:id="rId32"/>
    <p:sldId id="944" r:id="rId33"/>
    <p:sldId id="945" r:id="rId34"/>
    <p:sldId id="946" r:id="rId35"/>
    <p:sldId id="947" r:id="rId36"/>
    <p:sldId id="948" r:id="rId37"/>
    <p:sldId id="949" r:id="rId38"/>
    <p:sldId id="797" r:id="rId3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5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30"/>
        <p:guide pos="2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7</a:t>
          </a:r>
          <a:r>
            <a:rPr lang="en-US" dirty="0"/>
            <a:t>.1 </a:t>
          </a:r>
          <a:r>
            <a:rPr lang="zh-CN" altLang="en-US" dirty="0"/>
            <a:t>数据</a:t>
          </a:r>
          <a:r>
            <a:rPr lang="zh-CN" altLang="en-US" dirty="0"/>
            <a:t>准备</a:t>
          </a:r>
          <a:r>
            <a:rPr lang="zh-CN" altLang="en-US" dirty="0"/>
            <a:t/>
          </a:r>
          <a:endParaRPr lang="zh-CN" altLang="en-US" dirty="0"/>
        </a:p>
      </dgm:t>
    </dgm:pt>
    <dgm:pt modelId="{C9974E75-C5BA-4AF8-9D14-7E6DB268B9AF}" cxnId="{15E10260-2970-419D-9DB7-4A40E6C3D5F4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15E10260-2970-419D-9DB7-4A40E6C3D5F4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7</a:t>
          </a:r>
          <a:r>
            <a:rPr lang="en-US" dirty="0"/>
            <a:t>.2 </a:t>
          </a:r>
          <a:r>
            <a:rPr lang="zh-CN" altLang="en-US" dirty="0"/>
            <a:t>数据</a:t>
          </a:r>
          <a:r>
            <a:rPr lang="zh-CN" altLang="en-US" dirty="0"/>
            <a:t>读入</a:t>
          </a:r>
          <a:r>
            <a:rPr lang="zh-CN" altLang="en-US" dirty="0"/>
            <a:t/>
          </a:r>
          <a:endParaRPr lang="zh-CN" altLang="en-US" dirty="0"/>
        </a:p>
      </dgm:t>
    </dgm:pt>
    <dgm:pt modelId="{7DE52E51-8CAB-45CC-98CF-C0B0F0BA2BEC}" cxnId="{C8531E96-24F5-4DE5-A29B-68B618B72C12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C8531E96-24F5-4DE5-A29B-68B618B72C12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47.3 </a:t>
          </a:r>
          <a:r>
            <a:rPr lang="zh-CN" altLang="en-US" dirty="0"/>
            <a:t>数据</a:t>
          </a:r>
          <a:r>
            <a:rPr lang="zh-CN" altLang="en-US" dirty="0"/>
            <a:t>理解</a:t>
          </a:r>
          <a:r>
            <a:rPr lang="zh-CN" altLang="en-US" dirty="0"/>
            <a:t/>
          </a:r>
          <a:endParaRPr lang="zh-CN" altLang="en-US" dirty="0"/>
        </a:p>
      </dgm:t>
    </dgm:pt>
    <dgm:pt modelId="{2F9F47C1-5388-40C2-9DAB-1579AD182756}" cxnId="{DB7F6551-DE84-4BEC-9663-B054D170CC74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DB7F6551-DE84-4BEC-9663-B054D170CC74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47.4 </a:t>
          </a:r>
          <a:r>
            <a:rPr lang="zh-CN" altLang="en-US" dirty="0"/>
            <a:t>数据</a:t>
          </a:r>
          <a:r>
            <a:rPr lang="zh-CN" altLang="en-US" dirty="0"/>
            <a:t>准备</a:t>
          </a:r>
          <a:r>
            <a:rPr lang="zh-CN" altLang="en-US" dirty="0"/>
            <a:t/>
          </a:r>
          <a:endParaRPr lang="zh-CN" altLang="en-US" dirty="0"/>
        </a:p>
      </dgm:t>
    </dgm:pt>
    <dgm:pt modelId="{BBEC2C39-4DA0-4760-9652-2CF72F8B720D}" cxnId="{FAB7060F-DFA2-47D9-96B6-FD62E67BA91F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FAB7060F-DFA2-47D9-96B6-FD62E67BA91F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47.5 </a:t>
          </a:r>
          <a:r>
            <a:rPr lang="zh-CN" altLang="en-US" dirty="0"/>
            <a:t>模型</a:t>
          </a:r>
          <a:r>
            <a:rPr lang="zh-CN" altLang="en-US" dirty="0"/>
            <a:t>训练</a:t>
          </a:r>
          <a:r>
            <a:rPr lang="zh-CN" altLang="en-US" dirty="0"/>
            <a:t/>
          </a:r>
          <a:endParaRPr lang="zh-CN" altLang="en-US" dirty="0"/>
        </a:p>
      </dgm:t>
    </dgm:pt>
    <dgm:pt modelId="{9E278C2F-7178-473F-865E-E1BBAD24F96B}" cxnId="{339B7AB0-89F2-4ABF-8107-0EE4B12E8C84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339B7AB0-89F2-4ABF-8107-0EE4B12E8C84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Cnt="0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Cnt="0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5E10260-2970-419D-9DB7-4A40E6C3D5F4}" srcId="{2D3DEDF0-B9A1-4CD2-BA88-CA716FC4420C}" destId="{4A6CFA20-D504-4C11-9666-95A21ED3E06C}" srcOrd="0" destOrd="0" parTransId="{C9974E75-C5BA-4AF8-9D14-7E6DB268B9AF}" sibTransId="{535AB587-A692-43E5-9615-766AE847F8A5}"/>
    <dgm:cxn modelId="{C8531E96-24F5-4DE5-A29B-68B618B72C12}" srcId="{2D3DEDF0-B9A1-4CD2-BA88-CA716FC4420C}" destId="{07FD02D3-E7E6-438A-89AC-27845D67F8AB}" srcOrd="1" destOrd="0" parTransId="{7DE52E51-8CAB-45CC-98CF-C0B0F0BA2BEC}" sibTransId="{947AA9B5-348C-49D4-8596-840AF5DDE9BB}"/>
    <dgm:cxn modelId="{DB7F6551-DE84-4BEC-9663-B054D170CC74}" srcId="{2D3DEDF0-B9A1-4CD2-BA88-CA716FC4420C}" destId="{A28C3E8F-D85D-46D1-A6A3-FB5FAF2BB39A}" srcOrd="2" destOrd="0" parTransId="{2F9F47C1-5388-40C2-9DAB-1579AD182756}" sibTransId="{2B9AB75B-3C49-4AA8-BFE1-7CF35008B916}"/>
    <dgm:cxn modelId="{FAB7060F-DFA2-47D9-96B6-FD62E67BA91F}" srcId="{2D3DEDF0-B9A1-4CD2-BA88-CA716FC4420C}" destId="{4164C1CD-1FEB-4FAE-BCA7-B2F901F12CD8}" srcOrd="3" destOrd="0" parTransId="{BBEC2C39-4DA0-4760-9652-2CF72F8B720D}" sibTransId="{BA0E16FC-83B3-431A-9ADB-0130A23E20FD}"/>
    <dgm:cxn modelId="{339B7AB0-89F2-4ABF-8107-0EE4B12E8C84}" srcId="{2D3DEDF0-B9A1-4CD2-BA88-CA716FC4420C}" destId="{225B27C5-54C0-43AE-816E-7B92CA9DABB0}" srcOrd="4" destOrd="0" parTransId="{9E278C2F-7178-473F-865E-E1BBAD24F96B}" sibTransId="{C65CA052-16C8-43E3-B1DC-67C97180D97C}"/>
    <dgm:cxn modelId="{9D81217C-F327-4D76-986C-FBD806BB6AB6}" type="presOf" srcId="{2D3DEDF0-B9A1-4CD2-BA88-CA716FC4420C}" destId="{ACC2AE7E-59B9-49A0-BAB4-22D68AC176E7}" srcOrd="0" destOrd="0" presId="urn:microsoft.com/office/officeart/2005/8/layout/list1"/>
    <dgm:cxn modelId="{1474DB91-F9CA-411D-8A89-DD6824D7BFD7}" type="presParOf" srcId="{ACC2AE7E-59B9-49A0-BAB4-22D68AC176E7}" destId="{7AEB1288-B212-47FC-96D6-40294FD2E307}" srcOrd="0" destOrd="0" presId="urn:microsoft.com/office/officeart/2005/8/layout/list1"/>
    <dgm:cxn modelId="{1B203F31-AE48-47F6-9156-2D73EF06F99B}" type="presParOf" srcId="{7AEB1288-B212-47FC-96D6-40294FD2E307}" destId="{99D3529F-CE9E-430A-A33C-F4EF72985A46}" srcOrd="0" destOrd="0" presId="urn:microsoft.com/office/officeart/2005/8/layout/list1"/>
    <dgm:cxn modelId="{1942F373-9781-4195-820C-7BFFB650C5B2}" type="presOf" srcId="{4A6CFA20-D504-4C11-9666-95A21ED3E06C}" destId="{99D3529F-CE9E-430A-A33C-F4EF72985A46}" srcOrd="0" destOrd="0" presId="urn:microsoft.com/office/officeart/2005/8/layout/list1"/>
    <dgm:cxn modelId="{5376FF38-64F0-40F5-880D-4DFE30EC3EAA}" type="presParOf" srcId="{7AEB1288-B212-47FC-96D6-40294FD2E307}" destId="{FFD53BA8-45B8-48D7-839D-F63881906C2D}" srcOrd="1" destOrd="0" presId="urn:microsoft.com/office/officeart/2005/8/layout/list1"/>
    <dgm:cxn modelId="{5BD9F1AF-D035-428A-BE6C-8451D8A46ED9}" type="presOf" srcId="{4A6CFA20-D504-4C11-9666-95A21ED3E06C}" destId="{FFD53BA8-45B8-48D7-839D-F63881906C2D}" srcOrd="0" destOrd="0" presId="urn:microsoft.com/office/officeart/2005/8/layout/list1"/>
    <dgm:cxn modelId="{18307B8F-17D4-4B18-829E-61A5267CBABB}" type="presParOf" srcId="{ACC2AE7E-59B9-49A0-BAB4-22D68AC176E7}" destId="{C0D297E7-F1B3-4D5E-9183-8D7DE7303441}" srcOrd="1" destOrd="0" presId="urn:microsoft.com/office/officeart/2005/8/layout/list1"/>
    <dgm:cxn modelId="{DCED24BB-D4F4-481B-8EC4-7491E813DFB9}" type="presParOf" srcId="{ACC2AE7E-59B9-49A0-BAB4-22D68AC176E7}" destId="{BF82169F-36AF-4359-9BAE-4965A5F38BD5}" srcOrd="2" destOrd="0" presId="urn:microsoft.com/office/officeart/2005/8/layout/list1"/>
    <dgm:cxn modelId="{AE8E73A8-B6E6-4EED-BA4B-EC861767ADD7}" type="presParOf" srcId="{ACC2AE7E-59B9-49A0-BAB4-22D68AC176E7}" destId="{97EC761C-8953-48D7-AFE6-4E1B2DC860A0}" srcOrd="3" destOrd="0" presId="urn:microsoft.com/office/officeart/2005/8/layout/list1"/>
    <dgm:cxn modelId="{1B835A3C-1642-450C-95A2-DFD12536CCCB}" type="presParOf" srcId="{ACC2AE7E-59B9-49A0-BAB4-22D68AC176E7}" destId="{2A1250AA-1043-4D27-91C6-DB5939E35C6B}" srcOrd="4" destOrd="0" presId="urn:microsoft.com/office/officeart/2005/8/layout/list1"/>
    <dgm:cxn modelId="{AB754028-D8BD-4DB4-AED2-19BCC97A7902}" type="presParOf" srcId="{2A1250AA-1043-4D27-91C6-DB5939E35C6B}" destId="{FFA56F0A-30CA-43F2-94BD-773A675BA6FB}" srcOrd="0" destOrd="4" presId="urn:microsoft.com/office/officeart/2005/8/layout/list1"/>
    <dgm:cxn modelId="{9DE634DD-4915-4DC8-B44D-2AB122E0180C}" type="presOf" srcId="{07FD02D3-E7E6-438A-89AC-27845D67F8AB}" destId="{FFA56F0A-30CA-43F2-94BD-773A675BA6FB}" srcOrd="0" destOrd="0" presId="urn:microsoft.com/office/officeart/2005/8/layout/list1"/>
    <dgm:cxn modelId="{BA793E1E-77EB-405D-B499-F3BDDB1A8F5F}" type="presParOf" srcId="{2A1250AA-1043-4D27-91C6-DB5939E35C6B}" destId="{F0E83ED0-3189-4ABA-A665-B109CE1D0191}" srcOrd="1" destOrd="4" presId="urn:microsoft.com/office/officeart/2005/8/layout/list1"/>
    <dgm:cxn modelId="{75FA52E1-2F85-40AF-A69E-9243F344E213}" type="presOf" srcId="{07FD02D3-E7E6-438A-89AC-27845D67F8AB}" destId="{F0E83ED0-3189-4ABA-A665-B109CE1D0191}" srcOrd="0" destOrd="0" presId="urn:microsoft.com/office/officeart/2005/8/layout/list1"/>
    <dgm:cxn modelId="{0E76DC15-4AB8-46BA-BC8B-1713230E58FF}" type="presParOf" srcId="{ACC2AE7E-59B9-49A0-BAB4-22D68AC176E7}" destId="{ECE4EB38-14AE-459E-B6E4-1217F86B32D5}" srcOrd="5" destOrd="0" presId="urn:microsoft.com/office/officeart/2005/8/layout/list1"/>
    <dgm:cxn modelId="{4AF437F3-06CE-4D6D-BEA7-9284181A1C1E}" type="presParOf" srcId="{ACC2AE7E-59B9-49A0-BAB4-22D68AC176E7}" destId="{AD17FCC9-9640-4BB4-87DF-C676D0600FF9}" srcOrd="6" destOrd="0" presId="urn:microsoft.com/office/officeart/2005/8/layout/list1"/>
    <dgm:cxn modelId="{DC4517BF-5167-43CD-8094-43DADEC57F0D}" type="presParOf" srcId="{ACC2AE7E-59B9-49A0-BAB4-22D68AC176E7}" destId="{4DF959AC-5D69-47E5-B406-4D2C3851BBA8}" srcOrd="7" destOrd="0" presId="urn:microsoft.com/office/officeart/2005/8/layout/list1"/>
    <dgm:cxn modelId="{DB9E8A74-F16E-4EE9-8DBA-1791C5BEB1E5}" type="presParOf" srcId="{ACC2AE7E-59B9-49A0-BAB4-22D68AC176E7}" destId="{BC025EF3-8250-4C0B-B47C-577AF15030CE}" srcOrd="8" destOrd="0" presId="urn:microsoft.com/office/officeart/2005/8/layout/list1"/>
    <dgm:cxn modelId="{44B3564B-33D3-4210-B09F-519B8B656BC6}" type="presParOf" srcId="{BC025EF3-8250-4C0B-B47C-577AF15030CE}" destId="{C621DF11-A0F5-4D43-9B81-3F2B12D700F6}" srcOrd="0" destOrd="8" presId="urn:microsoft.com/office/officeart/2005/8/layout/list1"/>
    <dgm:cxn modelId="{84ECDE01-92AA-4A1C-A00E-BBC00721179E}" type="presOf" srcId="{A28C3E8F-D85D-46D1-A6A3-FB5FAF2BB39A}" destId="{C621DF11-A0F5-4D43-9B81-3F2B12D700F6}" srcOrd="0" destOrd="0" presId="urn:microsoft.com/office/officeart/2005/8/layout/list1"/>
    <dgm:cxn modelId="{94A9AEE7-1B9E-4718-B329-79650E4909DA}" type="presParOf" srcId="{BC025EF3-8250-4C0B-B47C-577AF15030CE}" destId="{87E6350B-AA9F-4374-A90A-F0D4DDB30293}" srcOrd="1" destOrd="8" presId="urn:microsoft.com/office/officeart/2005/8/layout/list1"/>
    <dgm:cxn modelId="{2E344771-0711-4731-A6E5-8EE46655BFCF}" type="presOf" srcId="{A28C3E8F-D85D-46D1-A6A3-FB5FAF2BB39A}" destId="{87E6350B-AA9F-4374-A90A-F0D4DDB30293}" srcOrd="0" destOrd="0" presId="urn:microsoft.com/office/officeart/2005/8/layout/list1"/>
    <dgm:cxn modelId="{845C8646-436D-4699-8EE3-F77C7648DE13}" type="presParOf" srcId="{ACC2AE7E-59B9-49A0-BAB4-22D68AC176E7}" destId="{BFDDC46B-D2D6-4F22-B2B2-08457F1A28D3}" srcOrd="9" destOrd="0" presId="urn:microsoft.com/office/officeart/2005/8/layout/list1"/>
    <dgm:cxn modelId="{1578EF54-C98E-406A-BF69-70AC6223D123}" type="presParOf" srcId="{ACC2AE7E-59B9-49A0-BAB4-22D68AC176E7}" destId="{3F980722-34FD-4A1F-B474-E9F8C5B4DD29}" srcOrd="10" destOrd="0" presId="urn:microsoft.com/office/officeart/2005/8/layout/list1"/>
    <dgm:cxn modelId="{F0A8166E-F8CA-49B2-A25A-5E5020BE92A9}" type="presParOf" srcId="{ACC2AE7E-59B9-49A0-BAB4-22D68AC176E7}" destId="{8D3B3D27-C574-4E85-BC78-E99F417FEEDB}" srcOrd="11" destOrd="0" presId="urn:microsoft.com/office/officeart/2005/8/layout/list1"/>
    <dgm:cxn modelId="{CB5E96E4-0F3F-4DC2-89CF-9A8C6222AD03}" type="presParOf" srcId="{ACC2AE7E-59B9-49A0-BAB4-22D68AC176E7}" destId="{3A9CAEF6-FFDF-430A-A005-8728B4BFCD0C}" srcOrd="12" destOrd="0" presId="urn:microsoft.com/office/officeart/2005/8/layout/list1"/>
    <dgm:cxn modelId="{3D224972-E246-4DCA-9107-25DF90E2FC4D}" type="presParOf" srcId="{3A9CAEF6-FFDF-430A-A005-8728B4BFCD0C}" destId="{818CC7FD-FD66-432F-A406-41DC7CAE93F0}" srcOrd="0" destOrd="12" presId="urn:microsoft.com/office/officeart/2005/8/layout/list1"/>
    <dgm:cxn modelId="{5E65F227-AD55-4DFE-9FC9-F5500B410392}" type="presOf" srcId="{4164C1CD-1FEB-4FAE-BCA7-B2F901F12CD8}" destId="{818CC7FD-FD66-432F-A406-41DC7CAE93F0}" srcOrd="0" destOrd="0" presId="urn:microsoft.com/office/officeart/2005/8/layout/list1"/>
    <dgm:cxn modelId="{A0E3E9C0-7E8C-4D3F-B410-8A07EFE12247}" type="presParOf" srcId="{3A9CAEF6-FFDF-430A-A005-8728B4BFCD0C}" destId="{86F01D77-AF58-4F11-B068-07FCCCA28177}" srcOrd="1" destOrd="12" presId="urn:microsoft.com/office/officeart/2005/8/layout/list1"/>
    <dgm:cxn modelId="{6A28189C-6F7E-47BC-9E61-E98C576A742D}" type="presOf" srcId="{4164C1CD-1FEB-4FAE-BCA7-B2F901F12CD8}" destId="{86F01D77-AF58-4F11-B068-07FCCCA28177}" srcOrd="0" destOrd="0" presId="urn:microsoft.com/office/officeart/2005/8/layout/list1"/>
    <dgm:cxn modelId="{5F5624B4-A100-4686-8583-CB745148D8C5}" type="presParOf" srcId="{ACC2AE7E-59B9-49A0-BAB4-22D68AC176E7}" destId="{2447C150-AF8D-41C9-BB4C-E4FA97EE4298}" srcOrd="13" destOrd="0" presId="urn:microsoft.com/office/officeart/2005/8/layout/list1"/>
    <dgm:cxn modelId="{4D4CA29D-0E4E-45E0-B033-1720F6962ACD}" type="presParOf" srcId="{ACC2AE7E-59B9-49A0-BAB4-22D68AC176E7}" destId="{B428B3ED-E28C-4C28-8B71-AD1709E71E95}" srcOrd="14" destOrd="0" presId="urn:microsoft.com/office/officeart/2005/8/layout/list1"/>
    <dgm:cxn modelId="{4E7BB5E5-02DF-4D49-8BEF-786921DA32B2}" type="presParOf" srcId="{ACC2AE7E-59B9-49A0-BAB4-22D68AC176E7}" destId="{D4FCE144-AE56-44CF-B4EC-B3819FCC324F}" srcOrd="15" destOrd="0" presId="urn:microsoft.com/office/officeart/2005/8/layout/list1"/>
    <dgm:cxn modelId="{D45575DE-102A-4E66-B3E6-767502B85451}" type="presParOf" srcId="{ACC2AE7E-59B9-49A0-BAB4-22D68AC176E7}" destId="{79F8EEA0-EE80-45AA-9EE1-BCF3F8EB1294}" srcOrd="16" destOrd="0" presId="urn:microsoft.com/office/officeart/2005/8/layout/list1"/>
    <dgm:cxn modelId="{DA550FBA-C168-4DE6-B2DF-4A60ACFAF840}" type="presParOf" srcId="{79F8EEA0-EE80-45AA-9EE1-BCF3F8EB1294}" destId="{3EE58CF2-A797-44C9-A559-CA7749BDFEDA}" srcOrd="0" destOrd="16" presId="urn:microsoft.com/office/officeart/2005/8/layout/list1"/>
    <dgm:cxn modelId="{E5365A2E-8779-4B55-9B60-D33E8E56F45A}" type="presOf" srcId="{225B27C5-54C0-43AE-816E-7B92CA9DABB0}" destId="{3EE58CF2-A797-44C9-A559-CA7749BDFEDA}" srcOrd="0" destOrd="0" presId="urn:microsoft.com/office/officeart/2005/8/layout/list1"/>
    <dgm:cxn modelId="{8C224475-03D2-4C3B-BD4A-B6899E51F09A}" type="presParOf" srcId="{79F8EEA0-EE80-45AA-9EE1-BCF3F8EB1294}" destId="{D3E18E89-E900-482D-AA27-1F32F222277F}" srcOrd="1" destOrd="16" presId="urn:microsoft.com/office/officeart/2005/8/layout/list1"/>
    <dgm:cxn modelId="{4071C33A-81E1-45E5-BB7C-D6D18084F28E}" type="presOf" srcId="{225B27C5-54C0-43AE-816E-7B92CA9DABB0}" destId="{D3E18E89-E900-482D-AA27-1F32F222277F}" srcOrd="0" destOrd="0" presId="urn:microsoft.com/office/officeart/2005/8/layout/list1"/>
    <dgm:cxn modelId="{9DDF7107-7EF4-4C8D-AA11-561CA583BE3F}" type="presParOf" srcId="{ACC2AE7E-59B9-49A0-BAB4-22D68AC176E7}" destId="{F2C78EE9-2F2D-468B-B6D7-D92DDBE51D6A}" srcOrd="17" destOrd="0" presId="urn:microsoft.com/office/officeart/2005/8/layout/list1"/>
    <dgm:cxn modelId="{88C201F7-70BA-45BB-988D-421FB29666E8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47.</a:t>
          </a:r>
          <a:r>
            <a:rPr lang="en-US" dirty="0"/>
            <a:t>6</a:t>
          </a:r>
          <a:r>
            <a:rPr lang="en-US" dirty="0"/>
            <a:t> </a:t>
          </a:r>
          <a:r>
            <a:rPr lang="zh-CN" altLang="en-US" dirty="0"/>
            <a:t>模型</a:t>
          </a:r>
          <a:r>
            <a:rPr lang="zh-CN" altLang="en-US" dirty="0"/>
            <a:t>评价</a:t>
          </a:r>
          <a:r>
            <a:rPr lang="zh-CN" altLang="en-US" dirty="0"/>
            <a:t/>
          </a:r>
          <a:endParaRPr lang="zh-CN" altLang="en-US" dirty="0"/>
        </a:p>
      </dgm:t>
    </dgm:pt>
    <dgm:pt modelId="{C9974E75-C5BA-4AF8-9D14-7E6DB268B9AF}" cxnId="{992B829C-80CE-45D4-A021-2FC0CA49AC31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992B829C-80CE-45D4-A021-2FC0CA49AC31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r>
            <a:rPr lang="en-US" dirty="0"/>
            <a:t>7</a:t>
          </a:r>
          <a:r>
            <a:rPr lang="en-US" dirty="0"/>
            <a:t>.</a:t>
          </a:r>
          <a:r>
            <a:rPr lang="en-US" dirty="0"/>
            <a:t>7</a:t>
          </a:r>
          <a:r>
            <a:rPr lang="en-US" dirty="0"/>
            <a:t> </a:t>
          </a:r>
          <a:r>
            <a:rPr lang="zh-CN" altLang="en-US" dirty="0"/>
            <a:t>模型</a:t>
          </a:r>
          <a:r>
            <a:rPr lang="zh-CN" altLang="en-US" dirty="0"/>
            <a:t>应用</a:t>
          </a:r>
          <a:r>
            <a:rPr lang="zh-CN" altLang="en-US" dirty="0"/>
            <a:t/>
          </a:r>
          <a:endParaRPr lang="zh-CN" altLang="en-US" dirty="0"/>
        </a:p>
      </dgm:t>
    </dgm:pt>
    <dgm:pt modelId="{BBEC2C39-4DA0-4760-9652-2CF72F8B720D}" cxnId="{47BA6632-DD20-4F98-A3C5-9D08F54D691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47BA6632-DD20-4F98-A3C5-9D08F54D691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Cnt="0"/>
      <dgm:spPr/>
    </dgm:pt>
    <dgm:pt modelId="{86F01D77-AF58-4F11-B068-07FCCCA28177}" type="pres">
      <dgm:prSet presAssocID="{4164C1CD-1FEB-4FAE-BCA7-B2F901F12C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2B829C-80CE-45D4-A021-2FC0CA49AC31}" srcId="{2D3DEDF0-B9A1-4CD2-BA88-CA716FC4420C}" destId="{4A6CFA20-D504-4C11-9666-95A21ED3E06C}" srcOrd="0" destOrd="0" parTransId="{C9974E75-C5BA-4AF8-9D14-7E6DB268B9AF}" sibTransId="{535AB587-A692-43E5-9615-766AE847F8A5}"/>
    <dgm:cxn modelId="{47BA6632-DD20-4F98-A3C5-9D08F54D691A}" srcId="{2D3DEDF0-B9A1-4CD2-BA88-CA716FC4420C}" destId="{4164C1CD-1FEB-4FAE-BCA7-B2F901F12CD8}" srcOrd="1" destOrd="0" parTransId="{BBEC2C39-4DA0-4760-9652-2CF72F8B720D}" sibTransId="{BA0E16FC-83B3-431A-9ADB-0130A23E20FD}"/>
    <dgm:cxn modelId="{78F7A450-4D59-4D25-817E-8ED77B4D3C5A}" type="presOf" srcId="{2D3DEDF0-B9A1-4CD2-BA88-CA716FC4420C}" destId="{ACC2AE7E-59B9-49A0-BAB4-22D68AC176E7}" srcOrd="0" destOrd="0" presId="urn:microsoft.com/office/officeart/2005/8/layout/list1"/>
    <dgm:cxn modelId="{9FC6AB6D-E796-48B7-874F-ED4D93C571E3}" type="presParOf" srcId="{ACC2AE7E-59B9-49A0-BAB4-22D68AC176E7}" destId="{7AEB1288-B212-47FC-96D6-40294FD2E307}" srcOrd="0" destOrd="0" presId="urn:microsoft.com/office/officeart/2005/8/layout/list1"/>
    <dgm:cxn modelId="{E9C5BBE1-F7F8-4210-933C-7FD732CA49A9}" type="presParOf" srcId="{7AEB1288-B212-47FC-96D6-40294FD2E307}" destId="{99D3529F-CE9E-430A-A33C-F4EF72985A46}" srcOrd="0" destOrd="0" presId="urn:microsoft.com/office/officeart/2005/8/layout/list1"/>
    <dgm:cxn modelId="{AA83B6F1-8788-4DB6-A765-7CE53EA8B926}" type="presOf" srcId="{4A6CFA20-D504-4C11-9666-95A21ED3E06C}" destId="{99D3529F-CE9E-430A-A33C-F4EF72985A46}" srcOrd="0" destOrd="0" presId="urn:microsoft.com/office/officeart/2005/8/layout/list1"/>
    <dgm:cxn modelId="{AA42854A-C7B6-4AE0-92AB-8DC21EAF95C4}" type="presParOf" srcId="{7AEB1288-B212-47FC-96D6-40294FD2E307}" destId="{FFD53BA8-45B8-48D7-839D-F63881906C2D}" srcOrd="1" destOrd="0" presId="urn:microsoft.com/office/officeart/2005/8/layout/list1"/>
    <dgm:cxn modelId="{FEFE6C67-1FE4-46DD-9424-02273B185E14}" type="presOf" srcId="{4A6CFA20-D504-4C11-9666-95A21ED3E06C}" destId="{FFD53BA8-45B8-48D7-839D-F63881906C2D}" srcOrd="0" destOrd="0" presId="urn:microsoft.com/office/officeart/2005/8/layout/list1"/>
    <dgm:cxn modelId="{5509BA09-FBB7-4414-845A-2338D1BC9F06}" type="presParOf" srcId="{ACC2AE7E-59B9-49A0-BAB4-22D68AC176E7}" destId="{C0D297E7-F1B3-4D5E-9183-8D7DE7303441}" srcOrd="1" destOrd="0" presId="urn:microsoft.com/office/officeart/2005/8/layout/list1"/>
    <dgm:cxn modelId="{D45F28DD-5E71-44AF-93DC-A63C1BE96938}" type="presParOf" srcId="{ACC2AE7E-59B9-49A0-BAB4-22D68AC176E7}" destId="{BF82169F-36AF-4359-9BAE-4965A5F38BD5}" srcOrd="2" destOrd="0" presId="urn:microsoft.com/office/officeart/2005/8/layout/list1"/>
    <dgm:cxn modelId="{A9A7069C-1FAD-4755-860B-EBF37111E96E}" type="presParOf" srcId="{ACC2AE7E-59B9-49A0-BAB4-22D68AC176E7}" destId="{97EC761C-8953-48D7-AFE6-4E1B2DC860A0}" srcOrd="3" destOrd="0" presId="urn:microsoft.com/office/officeart/2005/8/layout/list1"/>
    <dgm:cxn modelId="{B75B18A9-43AB-4DC7-880F-D924A83F5F1A}" type="presParOf" srcId="{ACC2AE7E-59B9-49A0-BAB4-22D68AC176E7}" destId="{3A9CAEF6-FFDF-430A-A005-8728B4BFCD0C}" srcOrd="4" destOrd="0" presId="urn:microsoft.com/office/officeart/2005/8/layout/list1"/>
    <dgm:cxn modelId="{0E9B16F4-3E3A-45D9-9548-813C541AF2B7}" type="presParOf" srcId="{3A9CAEF6-FFDF-430A-A005-8728B4BFCD0C}" destId="{818CC7FD-FD66-432F-A406-41DC7CAE93F0}" srcOrd="0" destOrd="4" presId="urn:microsoft.com/office/officeart/2005/8/layout/list1"/>
    <dgm:cxn modelId="{EDF8322E-9678-4F97-9371-81EBF0F2E9F1}" type="presOf" srcId="{4164C1CD-1FEB-4FAE-BCA7-B2F901F12CD8}" destId="{818CC7FD-FD66-432F-A406-41DC7CAE93F0}" srcOrd="0" destOrd="0" presId="urn:microsoft.com/office/officeart/2005/8/layout/list1"/>
    <dgm:cxn modelId="{280E66B6-C596-4610-80A0-A201777FD211}" type="presParOf" srcId="{3A9CAEF6-FFDF-430A-A005-8728B4BFCD0C}" destId="{86F01D77-AF58-4F11-B068-07FCCCA28177}" srcOrd="1" destOrd="4" presId="urn:microsoft.com/office/officeart/2005/8/layout/list1"/>
    <dgm:cxn modelId="{94CFF80E-1ECD-408C-9237-A6B169BD8E9A}" type="presOf" srcId="{4164C1CD-1FEB-4FAE-BCA7-B2F901F12CD8}" destId="{86F01D77-AF58-4F11-B068-07FCCCA28177}" srcOrd="0" destOrd="0" presId="urn:microsoft.com/office/officeart/2005/8/layout/list1"/>
    <dgm:cxn modelId="{1CF13D29-1859-45AB-88DC-40BAADCB8FF5}" type="presParOf" srcId="{ACC2AE7E-59B9-49A0-BAB4-22D68AC176E7}" destId="{2447C150-AF8D-41C9-BB4C-E4FA97EE4298}" srcOrd="5" destOrd="0" presId="urn:microsoft.com/office/officeart/2005/8/layout/list1"/>
    <dgm:cxn modelId="{BF4B52B3-621E-47C6-8FA4-06A26963DF92}" type="presParOf" srcId="{ACC2AE7E-59B9-49A0-BAB4-22D68AC176E7}" destId="{B428B3ED-E28C-4C28-8B71-AD1709E71E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41.1 </a:t>
          </a:r>
          <a:r>
            <a:rPr lang="zh-CN" altLang="en-US" sz="1700" kern="1200" dirty="0"/>
            <a:t>自然语言处理的常用包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41.2 </a:t>
          </a:r>
          <a:r>
            <a:rPr lang="zh-CN" altLang="en-US" sz="1700" kern="1200" dirty="0"/>
            <a:t>自然语言处理的包导入及设置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41.3 </a:t>
          </a:r>
          <a:r>
            <a:rPr lang="zh-CN" altLang="en-US" sz="1700" kern="1200" dirty="0"/>
            <a:t>数据读入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41.4 </a:t>
          </a:r>
          <a:r>
            <a:rPr lang="zh-CN" altLang="en-US" sz="1700" kern="1200" dirty="0"/>
            <a:t>分词处理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41.5 </a:t>
          </a:r>
          <a:r>
            <a:rPr lang="zh-CN" altLang="en-US" sz="1700" kern="1200" dirty="0"/>
            <a:t>自定义词汇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41.6 </a:t>
          </a:r>
          <a:r>
            <a:rPr lang="zh-CN" altLang="en-US" sz="1700" kern="1200" dirty="0"/>
            <a:t>停用词处理</a:t>
          </a:r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41.1 </a:t>
          </a:r>
          <a:r>
            <a:rPr lang="zh-CN" altLang="en-US" sz="1700" kern="1200" dirty="0"/>
            <a:t>自然语言处理的常用包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41.2 </a:t>
          </a:r>
          <a:r>
            <a:rPr lang="zh-CN" altLang="en-US" sz="1700" kern="1200" dirty="0"/>
            <a:t>自然语言处理的包导入及设置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41.3 </a:t>
          </a:r>
          <a:r>
            <a:rPr lang="zh-CN" altLang="en-US" sz="1700" kern="1200" dirty="0"/>
            <a:t>数据读入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41.4 </a:t>
          </a:r>
          <a:r>
            <a:rPr lang="zh-CN" altLang="en-US" sz="1700" kern="1200" dirty="0"/>
            <a:t>分词处理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41.5 </a:t>
          </a:r>
          <a:r>
            <a:rPr lang="zh-CN" altLang="en-US" sz="1700" kern="1200" dirty="0"/>
            <a:t>自定义词汇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41.6 </a:t>
          </a:r>
          <a:r>
            <a:rPr lang="zh-CN" altLang="en-US" sz="1700" kern="1200" dirty="0"/>
            <a:t>停用词处理</a:t>
          </a:r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279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66470" y="2166620"/>
            <a:ext cx="9739629" cy="1083310"/>
            <a:chOff x="988762" y="1644068"/>
            <a:chExt cx="8237822" cy="730403"/>
          </a:xfrm>
        </p:grpSpPr>
        <p:sp>
          <p:nvSpPr>
            <p:cNvPr id="9" name="文本框 8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98687" y="1644068"/>
              <a:ext cx="742789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sparkFSHeight.write.format("mongo").option("uri","mongodb://127.0.0.1/local.FSHeight").mode("overwrite").save()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6470" y="3832225"/>
            <a:ext cx="9432925" cy="1083310"/>
            <a:chOff x="988762" y="1654343"/>
            <a:chExt cx="7978410" cy="730403"/>
          </a:xfrm>
        </p:grpSpPr>
        <p:sp>
          <p:nvSpPr>
            <p:cNvPr id="13" name="文本框 12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mySpark.stop()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数据读入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  <a:p>
            <a:r>
              <a:rPr lang="zh-CN" altLang="en-US" dirty="0"/>
              <a:t>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sp>
        <p:nvSpPr>
          <p:cNvPr id="4" name="文本框 6"/>
          <p:cNvSpPr txBox="1"/>
          <p:nvPr/>
        </p:nvSpPr>
        <p:spPr>
          <a:xfrm>
            <a:off x="873846" y="2151839"/>
            <a:ext cx="1201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705" y="1973580"/>
            <a:ext cx="9828530" cy="45446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pyspark.sql import SparkSession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mySpark = SparkSession 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.builder 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.appName("myApp") 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.config("spark.mongodb.input.uri",mongodb://127.0.0.1/local.FSHeight") 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.config("spark.mongodb.output.uri","mongodb://127.0.0.1/local.FSHeight") 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.config('spark.jars.packages','org.mongodb.spark:mongo-spark-connector_2.11:2.4.1')\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.getOrCreate()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8" name="组合 7"/>
          <p:cNvGrpSpPr/>
          <p:nvPr/>
        </p:nvGrpSpPr>
        <p:grpSpPr>
          <a:xfrm>
            <a:off x="890356" y="2061607"/>
            <a:ext cx="10287636" cy="567689"/>
            <a:chOff x="975335" y="2003852"/>
            <a:chExt cx="8701901" cy="304213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4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777" y="2003852"/>
              <a:ext cx="7892459" cy="30421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sparkDF_FSHeight=mySpark.read.format("mongo").load()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sparkDF_FSHeight.head(5)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3115" y="2893060"/>
            <a:ext cx="98577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[Row(Father=65.0, Son=59.8, _id=Row(oid='5f2fad9782e983388a215c75')),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Row(Father=63.3, Son=63.2, _id=Row(oid='5f2fad9782e983388a215c76')),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Row(Father=65.0, Son=63.3, _id=Row(oid='5f2fad9782e983388a215c77')),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Row(Father=65.8, Son=62.8, _id=Row(oid='5f2fad9782e983388a215c78')),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Row(Father=61.1, Son=64.3, _id=Row(oid='5f2fad9782e983388a215c79'))]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</a:t>
            </a:r>
            <a:r>
              <a:rPr lang="zh-CN" dirty="0">
                <a:sym typeface="+mn-ea"/>
              </a:rPr>
              <a:t>读入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341119"/>
            <a:ext cx="9432925" cy="1083310"/>
            <a:chOff x="988762" y="155758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55758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sparkDF_FSHeight.count()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70" y="2893060"/>
            <a:ext cx="919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1078</a:t>
            </a:r>
            <a:endParaRPr lang="en-US" altLang="zh-CN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7.3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341119"/>
            <a:ext cx="9432925" cy="1083310"/>
            <a:chOff x="988762" y="155758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55758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70" y="2893060"/>
            <a:ext cx="9199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|-- Father: double (nullable = true)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|-- Son: double (nullable = true)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|-- _id: struct (nullable = true)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|    |-- oid: string (nullable = true)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7.3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4"/>
            <a:ext cx="9432925" cy="1083310"/>
            <a:chOff x="988762" y="160596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sparkDF_FSHeight.describe().toPandas().transpose()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852677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207895" y="2780665"/>
          <a:ext cx="9488170" cy="236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515"/>
                <a:gridCol w="879475"/>
                <a:gridCol w="2253615"/>
                <a:gridCol w="2783840"/>
                <a:gridCol w="1151255"/>
                <a:gridCol w="839470"/>
              </a:tblGrid>
              <a:tr h="431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summary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stddev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Father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1078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67.68682745825602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2.745827077877217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59.0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75.4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Son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1078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68.68423005565862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2.8161940362006628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58.5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78.4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7.3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4"/>
            <a:ext cx="9432925" cy="1083310"/>
            <a:chOff x="988762" y="160596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sparkDF_FSHeight.take(10)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852677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650" y="2780665"/>
            <a:ext cx="9252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[Row(Father=65.0, Son=59.8, _id=Row(oid='5f2fad9782e983388a215c75')),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Row(Father=63.3, Son=63.2, _id=Row(oid='5f2fad9782e983388a215c76')),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Row(Father=65.0, Son=63.3, _id=Row(oid='5f2fad9782e983388a215c77')),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Row(Father=65.8, Son=62.8, _id=Row(oid='5f2fad9782e983388a215c78')),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Row(Father=61.1, Son=64.3, _id=Row(oid='5f2fad9782e983388a215c79')),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Row(Father=63.0, Son=64.2, _id=Row(oid='5f2fad9782e983388a215c7a')),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Row(Father=65.4, Son=64.1, _id=Row(oid='5f2fad9782e983388a215c7b')),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Row(Father=64.7, Son=64.0, _id=Row(oid='5f2fad9782e983388a215c7c')),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Row(Father=66.1, Son=64.6, _id=Row(oid='5f2fad9782e983388a215c7d')),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Row(Father=67.0, Son=64.0, _id=Row(oid='5f2fad9782e983388a215c7e'))]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7.3 </a:t>
            </a:r>
            <a:r>
              <a:rPr lang="zh-CN" altLang="en-US" dirty="0">
                <a:sym typeface="+mn-ea"/>
              </a:rPr>
              <a:t>数据</a:t>
            </a:r>
            <a:r>
              <a:rPr lang="zh-CN" altLang="en-US" dirty="0">
                <a:sym typeface="+mn-ea"/>
              </a:rPr>
              <a:t>理解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5"/>
            <a:ext cx="11398885" cy="3201035"/>
            <a:chOff x="988762" y="1605963"/>
            <a:chExt cx="8241480" cy="856704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123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6882" y="1605963"/>
              <a:ext cx="7653360" cy="85670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pandasDF_FSHeight=sparkDF_FSHeight.toPandas()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matplotlib.pyplot as plt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%matplotlib inline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plt.scatter(pandasDF_FSHeight["Son"],pandasDF_FSHeight["Father"])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plt.xlabel('Height of Sons')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plt.ylabel('Height of Fathers')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9510" y="3500755"/>
            <a:ext cx="4978400" cy="332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4"/>
            <a:ext cx="9432925" cy="1083310"/>
            <a:chOff x="988762" y="160596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pandasDF_FSHeight.head()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852677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65400" y="2829560"/>
          <a:ext cx="7383780" cy="181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965"/>
                <a:gridCol w="1335405"/>
                <a:gridCol w="1064895"/>
                <a:gridCol w="3739515"/>
              </a:tblGrid>
              <a:tr h="2997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 b="1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Father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(5f2fad9782e983388a215c75,)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(5f2fad9782e983388a215c76,)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63.3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(5f2fad9782e983388a215c77,)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62.8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(5f2fad9782e983388a215c78,)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(5f2fad9782e983388a215c79,)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onsolas" panose="020B0609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47.</a:t>
            </a:r>
            <a:r>
              <a:rPr lang="zh-CN" altLang="en-US" sz="5400" dirty="0">
                <a:solidFill>
                  <a:srgbClr val="C00000"/>
                </a:solidFill>
              </a:rPr>
              <a:t>基于Spark和MongoDB的大数据分析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4"/>
            <a:ext cx="9432925" cy="1083310"/>
            <a:chOff x="988762" y="160596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pandasDF_FSHeight.shape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852677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3160" y="2898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(1078, 3)</a:t>
            </a: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12875"/>
            <a:ext cx="11189335" cy="2277110"/>
            <a:chOff x="988762" y="1605963"/>
            <a:chExt cx="946399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147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67232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from scipy import stats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import numpy as np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z = np.abs(stats.zscore(pandasDF_FSHeight[["Son","Father"]]))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print(z)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39231" y="4149347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405" y="3932555"/>
            <a:ext cx="82911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[[3.1561581  0.97896716]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[1.94829456 1.59837581]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[1.91276917 0.97896716]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[0.21875472 1.49866744]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[0.21875472 1.09787361]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[0.59832943 0.9521304 ]]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5470" y="1915160"/>
            <a:ext cx="11715115" cy="1083310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zscored_pandasDF_FSHeight = pandasDF_FSHeight[(z &lt; 3).all(axis=1)]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zscored_pandasDF_FSHeight.shape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624205" y="349821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405" y="35185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819910"/>
            <a:ext cx="11715115" cy="37445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8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zscored_sparkDF_FSHeight=mySpark.createDataFrame(zscored_pandasDF_FSHeight)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zscored_sparkDF_FSHeight.write.format("mongo").option("uri","mongodb://127.0.0.1/local.ZScoredFSHeight").mode("overwrite").save() 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sparkDF_FSHeight=mySpark.read.format("mongo").option("uri","mongodb://127.0.0.1/local.ZScoredFSHeight").load()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sparkDF_FSHeight.count(),len(sparkDF_FSHeight.columns)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580326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582358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499850" cy="2194560"/>
            <a:chOff x="988762" y="1605963"/>
            <a:chExt cx="9456163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15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03418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from pyspark.ml.feature import VectorAssembler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vectorAssembler = VectorAssembler(inputCols = ['Father'], outputCol = 'features')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v_sparkDF_FSHeight = vectorAssembler.transform(sparkDF_FSHeight)       v_sparkDF_FSHeight.take(3)   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96900" y="422084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1360" y="4097655"/>
            <a:ext cx="99669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[Row(Father=63.3, Son=63.2, _id=Row(oid='5f2fad9782e983388a215c76'), features=DenseVector([63.3])),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" Row(Father=64.6, Son=69.5, _id=Row(oid='5f2fad9782e983388a215e8e'), features=DenseVector([64.6])),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" Row(Father=65.6, Son=70.1, _id=Row(oid='5f2fad9782e983388a215cfc'), features=DenseVector([65.6]))]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689100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19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v_sparkDF_FSHeight = v_sparkDF_FSHeight.select(['features', 'Son'])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v_sparkDF_FSHeight.take(3)   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5725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572510"/>
            <a:ext cx="99669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[Row(features=DenseVector([63.3]), Son=63.2),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Row(features=DenseVector([64.6]), Son=69.5),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Row(features=DenseVector([65.6]), Son=70.1)]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数据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train_DF = v_sparkDF_FSHeight  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test_DF= v_sparkDF_FSHeight  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test_DF.count(),len(test_DF.columns)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5725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644265"/>
            <a:ext cx="9966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1067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7.5 </a:t>
            </a:r>
            <a:r>
              <a:rPr lang="zh-CN" altLang="en-US" dirty="0">
                <a:sym typeface="+mn-ea"/>
              </a:rPr>
              <a:t>模型训练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  <a:p>
            <a:r>
              <a:rPr lang="zh-CN" altLang="en-US" dirty="0"/>
              <a:t>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sp>
        <p:nvSpPr>
          <p:cNvPr id="4" name="文本框 6"/>
          <p:cNvSpPr txBox="1"/>
          <p:nvPr/>
        </p:nvSpPr>
        <p:spPr>
          <a:xfrm>
            <a:off x="873846" y="2151839"/>
            <a:ext cx="1201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705" y="1973580"/>
            <a:ext cx="10246995" cy="16116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pyspark.ml.regression import LinearRegression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myModel = LinearRegression(featuresCol = 'features',labelCol='Son')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myResults = myModel.fit(train_DF)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7.5 </a:t>
            </a:r>
            <a:r>
              <a:rPr lang="zh-CN" altLang="en-US" dirty="0">
                <a:sym typeface="+mn-ea"/>
              </a:rPr>
              <a:t>模型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print("Coefficients: " + str(myResults.coefficients))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print("Intercept: " + str(myResults.intercept))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5725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644265"/>
            <a:ext cx="99669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 [0.4918272114633771]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Intercept: 35.39422233085258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7.6 </a:t>
            </a:r>
            <a:r>
              <a:rPr lang="zh-CN" altLang="en-US" dirty="0">
                <a:sym typeface="+mn-ea"/>
              </a:rPr>
              <a:t>模型评价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summary = myResults.summary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50" y="0"/>
            <a:ext cx="4022090" cy="260350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7.6 </a:t>
            </a:r>
            <a:r>
              <a:rPr lang="zh-CN" altLang="en-US" dirty="0">
                <a:sym typeface="+mn-ea"/>
              </a:rPr>
              <a:t>模型评价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17625"/>
            <a:ext cx="11715115" cy="1344295"/>
            <a:chOff x="988762" y="1566976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566976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summary.residuals.show()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1407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141345"/>
            <a:ext cx="99669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/>
              <a:t>+-------</a:t>
            </a:r>
            <a:r>
              <a:rPr lang="zh-CN" altLang="en-US">
                <a:sym typeface="+mn-ea"/>
              </a:rPr>
              <a:t>----</a:t>
            </a:r>
            <a:r>
              <a:rPr lang="zh-CN" altLang="en-US"/>
              <a:t>---</a:t>
            </a:r>
            <a:r>
              <a:rPr lang="zh-CN" altLang="en-US">
                <a:sym typeface="+mn-ea"/>
              </a:rPr>
              <a:t>------</a:t>
            </a:r>
            <a:r>
              <a:rPr lang="zh-CN" altLang="en-US"/>
              <a:t>---------+</a:t>
            </a:r>
            <a:endParaRPr lang="zh-CN" altLang="en-US"/>
          </a:p>
          <a:p>
            <a:r>
              <a:rPr lang="zh-CN" altLang="en-US"/>
              <a:t>      |          residuals|</a:t>
            </a:r>
            <a:endParaRPr lang="zh-CN" altLang="en-US"/>
          </a:p>
          <a:p>
            <a:r>
              <a:rPr lang="zh-CN" altLang="en-US"/>
              <a:t>      +-------</a:t>
            </a:r>
            <a:r>
              <a:rPr lang="zh-CN" altLang="en-US">
                <a:sym typeface="+mn-ea"/>
              </a:rPr>
              <a:t>---</a:t>
            </a:r>
            <a:r>
              <a:rPr lang="zh-CN" altLang="en-US">
                <a:sym typeface="+mn-ea"/>
              </a:rPr>
              <a:t>-------</a:t>
            </a:r>
            <a:r>
              <a:rPr lang="zh-CN" altLang="en-US"/>
              <a:t>------------+</a:t>
            </a:r>
            <a:endParaRPr lang="zh-CN" altLang="en-US"/>
          </a:p>
          <a:p>
            <a:r>
              <a:rPr lang="zh-CN" altLang="en-US"/>
              <a:t>      |-3.3268848164843376|</a:t>
            </a:r>
            <a:endParaRPr lang="zh-CN" altLang="en-US"/>
          </a:p>
          <a:p>
            <a:r>
              <a:rPr lang="zh-CN" altLang="en-US"/>
              <a:t>      | 2.3337398086132595|</a:t>
            </a:r>
            <a:endParaRPr lang="zh-CN" altLang="en-US"/>
          </a:p>
          <a:p>
            <a:r>
              <a:rPr lang="zh-CN" altLang="en-US"/>
              <a:t>      |   </a:t>
            </a:r>
            <a:r>
              <a:rPr lang="en-US" altLang="zh-CN"/>
              <a:t>  </a:t>
            </a:r>
            <a:r>
              <a:rPr lang="zh-CN" altLang="en-US"/>
              <a:t>2.44191259714988|</a:t>
            </a:r>
            <a:endParaRPr lang="zh-CN" altLang="en-US"/>
          </a:p>
          <a:p>
            <a:r>
              <a:rPr lang="zh-CN" altLang="en-US"/>
              <a:t>      | </a:t>
            </a:r>
            <a:r>
              <a:rPr lang="en-US" altLang="zh-CN"/>
              <a:t> </a:t>
            </a:r>
            <a:r>
              <a:rPr lang="zh-CN" altLang="en-US"/>
              <a:t>-4.062991075972093|</a:t>
            </a:r>
            <a:endParaRPr lang="zh-CN" altLang="en-US"/>
          </a:p>
          <a:p>
            <a:r>
              <a:rPr lang="zh-CN" altLang="en-US"/>
              <a:t>      |   </a:t>
            </a:r>
            <a:r>
              <a:rPr lang="en-US" altLang="zh-CN"/>
              <a:t>  </a:t>
            </a:r>
            <a:r>
              <a:rPr lang="zh-CN" altLang="en-US"/>
              <a:t>2.19272987600354|</a:t>
            </a:r>
            <a:endParaRPr lang="zh-CN" altLang="en-US"/>
          </a:p>
          <a:p>
            <a:r>
              <a:rPr lang="zh-CN" altLang="en-US"/>
              <a:t>      |-0.6203465856550423|</a:t>
            </a:r>
            <a:endParaRPr lang="zh-CN" altLang="en-US"/>
          </a:p>
          <a:p>
            <a:r>
              <a:rPr lang="zh-CN" altLang="en-US"/>
              <a:t>      | </a:t>
            </a:r>
            <a:r>
              <a:rPr lang="en-US" altLang="zh-CN"/>
              <a:t> </a:t>
            </a:r>
            <a:r>
              <a:rPr lang="zh-CN" altLang="en-US"/>
              <a:t>-4.956452845142792|</a:t>
            </a:r>
            <a:endParaRPr lang="zh-CN" altLang="en-US"/>
          </a:p>
          <a:p>
            <a:r>
              <a:rPr lang="zh-CN" altLang="en-US"/>
              <a:t>      | 0.9450357226379396|</a:t>
            </a:r>
            <a:endParaRPr lang="zh-CN" altLang="en-US"/>
          </a:p>
          <a:p>
            <a:r>
              <a:rPr lang="zh-CN" altLang="en-US"/>
              <a:t>      | 2.4943644337108566|</a:t>
            </a:r>
            <a:endParaRPr lang="zh-CN" altLang="en-US"/>
          </a:p>
          <a:p>
            <a:r>
              <a:rPr lang="zh-CN" altLang="en-US"/>
              <a:t>      | 0.6845570874669278|</a:t>
            </a:r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7.6 </a:t>
            </a:r>
            <a:r>
              <a:rPr lang="zh-CN" altLang="en-US" dirty="0">
                <a:sym typeface="+mn-ea"/>
              </a:rPr>
              <a:t>模型评价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summary.r2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5725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644265"/>
            <a:ext cx="9966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2502440487185249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7.6 </a:t>
            </a:r>
            <a:r>
              <a:rPr lang="zh-CN" altLang="en-US" dirty="0">
                <a:sym typeface="+mn-ea"/>
              </a:rPr>
              <a:t>模型</a:t>
            </a:r>
            <a:r>
              <a:rPr lang="zh-CN" altLang="en-US" dirty="0">
                <a:sym typeface="+mn-ea"/>
              </a:rPr>
              <a:t>评价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summary.rootMeanSquaredError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51180" y="3572510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605" y="3644265"/>
            <a:ext cx="9966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2.325165606265826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7.7 </a:t>
            </a:r>
            <a:r>
              <a:rPr lang="zh-CN" altLang="en-US" dirty="0">
                <a:sym typeface="+mn-ea"/>
              </a:rPr>
              <a:t>模型应用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predictions = myResults.transform(test_DF)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predictions.show()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96900" y="321246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2610" y="3068955"/>
            <a:ext cx="99669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en-US" altLang="zh-CN" sz="2000"/>
              <a:t> </a:t>
            </a:r>
            <a:r>
              <a:rPr lang="zh-CN" altLang="en-US" sz="2000"/>
              <a:t>+--------+----+--------</a:t>
            </a:r>
            <a:r>
              <a:rPr lang="zh-CN" altLang="en-US" sz="2000">
                <a:sym typeface="+mn-ea"/>
              </a:rPr>
              <a:t>----------</a:t>
            </a:r>
            <a:r>
              <a:rPr lang="zh-CN" altLang="en-US" sz="2000"/>
              <a:t>---------+</a:t>
            </a:r>
            <a:endParaRPr lang="zh-CN" altLang="en-US" sz="2000"/>
          </a:p>
          <a:p>
            <a:r>
              <a:rPr lang="zh-CN" altLang="en-US" sz="2000"/>
              <a:t>      |features| Son|       prediction|</a:t>
            </a:r>
            <a:endParaRPr lang="zh-CN" altLang="en-US" sz="2000"/>
          </a:p>
          <a:p>
            <a:r>
              <a:rPr lang="zh-CN" altLang="en-US" sz="2000"/>
              <a:t>      +--------+----+-------</a:t>
            </a:r>
            <a:r>
              <a:rPr lang="zh-CN" altLang="en-US" sz="2000">
                <a:sym typeface="+mn-ea"/>
              </a:rPr>
              <a:t>----------</a:t>
            </a:r>
            <a:r>
              <a:rPr lang="zh-CN" altLang="en-US" sz="2000"/>
              <a:t>----------+</a:t>
            </a:r>
            <a:endParaRPr lang="zh-CN" altLang="en-US" sz="2000"/>
          </a:p>
          <a:p>
            <a:r>
              <a:rPr lang="zh-CN" altLang="en-US" sz="2000"/>
              <a:t>      |  [63.3]|63.2|66.52688481648434|</a:t>
            </a:r>
            <a:endParaRPr lang="zh-CN" altLang="en-US" sz="2000"/>
          </a:p>
          <a:p>
            <a:r>
              <a:rPr lang="zh-CN" altLang="en-US" sz="2000"/>
              <a:t>      |  [64.6]|69.5|67.16626019138674|</a:t>
            </a:r>
            <a:endParaRPr lang="zh-CN" altLang="en-US" sz="2000"/>
          </a:p>
          <a:p>
            <a:r>
              <a:rPr lang="zh-CN" altLang="en-US" sz="2000"/>
              <a:t>      |  [65.6]|70.1|67.65808740285011|</a:t>
            </a:r>
            <a:endParaRPr lang="zh-CN" altLang="en-US" sz="2000"/>
          </a:p>
          <a:p>
            <a:r>
              <a:rPr lang="zh-CN" altLang="en-US" sz="2000"/>
              <a:t>      |  [65.0]|63.3|67.36299107597209|</a:t>
            </a:r>
            <a:endParaRPr lang="zh-CN" altLang="en-US" sz="2000"/>
          </a:p>
          <a:p>
            <a:r>
              <a:rPr lang="zh-CN" altLang="en-US" sz="2000"/>
              <a:t>      |  [65.7]|69.9|67.70727012399647|</a:t>
            </a:r>
            <a:endParaRPr lang="zh-CN" altLang="en-US" sz="2000"/>
          </a:p>
          <a:p>
            <a:r>
              <a:rPr lang="zh-CN" altLang="en-US" sz="2000"/>
              <a:t>      |  [64.1]|66.3|66.92034658565504|</a:t>
            </a:r>
            <a:endParaRPr lang="zh-CN" altLang="en-US" sz="2000"/>
          </a:p>
          <a:p>
            <a:r>
              <a:rPr lang="zh-CN" altLang="en-US" sz="2000"/>
              <a:t>      |  [65.8]|62.8|67.75645284514279|</a:t>
            </a:r>
            <a:endParaRPr lang="zh-CN" altLang="en-US" sz="2000"/>
          </a:p>
          <a:p>
            <a:r>
              <a:rPr lang="zh-CN" altLang="en-US" sz="2000"/>
              <a:t>      |  [72.1]|71.8|70.85496427736206|</a:t>
            </a:r>
            <a:endParaRPr lang="zh-CN" altLang="en-US" sz="2000"/>
          </a:p>
          <a:p>
            <a:r>
              <a:rPr lang="zh-CN" altLang="en-US" sz="2000"/>
              <a:t>      |  [65.9]|70.3|67.80563556628914|</a:t>
            </a:r>
            <a:endParaRPr lang="zh-CN" altLang="en-US" sz="2000"/>
          </a:p>
          <a:p>
            <a:r>
              <a:rPr lang="zh-CN" altLang="en-US" sz="2000"/>
              <a:t>      |  [64.7]|67.9|67.21544291253308|</a:t>
            </a:r>
            <a:endParaRPr lang="zh-CN" altLang="en-US" sz="200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7.7 </a:t>
            </a:r>
            <a:r>
              <a:rPr lang="zh-CN" altLang="en-US" dirty="0">
                <a:sym typeface="+mn-ea"/>
              </a:rPr>
              <a:t>模型应用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predictions.select("prediction").show()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596900" y="3212465"/>
            <a:ext cx="150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2610" y="3068955"/>
            <a:ext cx="99669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</a:t>
            </a:r>
            <a:r>
              <a:rPr lang="en-US" altLang="zh-CN" sz="2000"/>
              <a:t> </a:t>
            </a:r>
            <a:r>
              <a:rPr lang="zh-CN" altLang="en-US" sz="2000"/>
              <a:t> +--------</a:t>
            </a:r>
            <a:r>
              <a:rPr lang="zh-CN" altLang="en-US" sz="2000">
                <a:sym typeface="+mn-ea"/>
              </a:rPr>
              <a:t>----</a:t>
            </a:r>
            <a:r>
              <a:rPr lang="zh-CN" altLang="en-US" sz="2000">
                <a:sym typeface="+mn-ea"/>
              </a:rPr>
              <a:t>-</a:t>
            </a:r>
            <a:r>
              <a:rPr lang="zh-CN" altLang="en-US" sz="2000"/>
              <a:t>--</a:t>
            </a:r>
            <a:r>
              <a:rPr lang="zh-CN" altLang="en-US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---</a:t>
            </a:r>
            <a:r>
              <a:rPr lang="zh-CN" altLang="en-US" sz="2000"/>
              <a:t>-------+</a:t>
            </a:r>
            <a:endParaRPr lang="zh-CN" altLang="en-US" sz="2000"/>
          </a:p>
          <a:p>
            <a:r>
              <a:rPr lang="zh-CN" altLang="en-US" sz="2000"/>
              <a:t>      |      </a:t>
            </a:r>
            <a:r>
              <a:rPr lang="en-US" altLang="zh-CN" sz="2000"/>
              <a:t>          </a:t>
            </a:r>
            <a:r>
              <a:rPr lang="zh-CN" altLang="en-US" sz="2000"/>
              <a:t> prediction|</a:t>
            </a:r>
            <a:endParaRPr lang="zh-CN" altLang="en-US" sz="2000"/>
          </a:p>
          <a:p>
            <a:r>
              <a:rPr lang="zh-CN" altLang="en-US" sz="2000"/>
              <a:t>      +-------</a:t>
            </a:r>
            <a:r>
              <a:rPr lang="zh-CN" altLang="en-US" sz="2000">
                <a:sym typeface="+mn-ea"/>
              </a:rPr>
              <a:t>-----</a:t>
            </a:r>
            <a:r>
              <a:rPr lang="zh-CN" altLang="en-US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---</a:t>
            </a:r>
            <a:r>
              <a:rPr lang="zh-CN" altLang="en-US" sz="2000"/>
              <a:t>----------+</a:t>
            </a:r>
            <a:endParaRPr lang="zh-CN" altLang="en-US" sz="2000"/>
          </a:p>
          <a:p>
            <a:r>
              <a:rPr lang="zh-CN" altLang="en-US" sz="2000"/>
              <a:t>      |66.52688481648434|</a:t>
            </a:r>
            <a:endParaRPr lang="zh-CN" altLang="en-US" sz="2000"/>
          </a:p>
          <a:p>
            <a:r>
              <a:rPr lang="zh-CN" altLang="en-US" sz="2000"/>
              <a:t>      |67.16626019138674|</a:t>
            </a:r>
            <a:endParaRPr lang="zh-CN" altLang="en-US" sz="2000"/>
          </a:p>
          <a:p>
            <a:r>
              <a:rPr lang="zh-CN" altLang="en-US" sz="2000"/>
              <a:t>      |67.65808740285011|</a:t>
            </a:r>
            <a:endParaRPr lang="zh-CN" altLang="en-US" sz="2000"/>
          </a:p>
          <a:p>
            <a:r>
              <a:rPr lang="zh-CN" altLang="en-US" sz="2000"/>
              <a:t>      |67.36299107597209|</a:t>
            </a:r>
            <a:endParaRPr lang="zh-CN" altLang="en-US" sz="2000"/>
          </a:p>
          <a:p>
            <a:r>
              <a:rPr lang="zh-CN" altLang="en-US" sz="2000"/>
              <a:t>      |67.70727012399647|</a:t>
            </a:r>
            <a:endParaRPr lang="zh-CN" altLang="en-US" sz="2000"/>
          </a:p>
          <a:p>
            <a:r>
              <a:rPr lang="zh-CN" altLang="en-US" sz="2000"/>
              <a:t>      |66.92034658565504|</a:t>
            </a:r>
            <a:endParaRPr lang="zh-CN" altLang="en-US" sz="2000"/>
          </a:p>
          <a:p>
            <a:r>
              <a:rPr lang="zh-CN" altLang="en-US" sz="2000"/>
              <a:t>      |67.75645284514279|</a:t>
            </a:r>
            <a:endParaRPr lang="zh-CN" altLang="en-US" sz="2000"/>
          </a:p>
          <a:p>
            <a:r>
              <a:rPr lang="zh-CN" altLang="en-US" sz="2000"/>
              <a:t>      |70.85496427736206|</a:t>
            </a:r>
            <a:endParaRPr lang="zh-CN" altLang="en-US" sz="2000"/>
          </a:p>
          <a:p>
            <a:r>
              <a:rPr lang="zh-CN" altLang="en-US" sz="2000"/>
              <a:t>      |67.80563556628914|</a:t>
            </a:r>
            <a:endParaRPr lang="zh-CN" altLang="en-US" sz="2000"/>
          </a:p>
          <a:p>
            <a:r>
              <a:rPr lang="zh-CN" altLang="en-US" sz="2000"/>
              <a:t>      |67.21544291253308|</a:t>
            </a:r>
            <a:endParaRPr lang="zh-CN" altLang="en-US" sz="200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47.7 </a:t>
            </a:r>
            <a:r>
              <a:rPr lang="zh-CN" altLang="en-US" dirty="0"/>
              <a:t>模型应用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6900" y="1389380"/>
            <a:ext cx="11715115" cy="1344295"/>
            <a:chOff x="988762" y="1605963"/>
            <a:chExt cx="9633172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25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05963"/>
              <a:ext cx="8841507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mySpark.stop()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8" name="组合 7"/>
          <p:cNvGrpSpPr/>
          <p:nvPr/>
        </p:nvGrpSpPr>
        <p:grpSpPr>
          <a:xfrm>
            <a:off x="407670" y="66611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2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▼第五篇 数据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010" y="1696720"/>
          <a:ext cx="9608185" cy="182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</a:t>
            </a:r>
            <a:r>
              <a:rPr lang="en-US" dirty="0"/>
              <a:t>1</a:t>
            </a:r>
            <a:r>
              <a:rPr dirty="0"/>
              <a:t> </a:t>
            </a:r>
            <a:r>
              <a:rPr lang="zh-CN" dirty="0"/>
              <a:t>数据</a:t>
            </a:r>
            <a:r>
              <a:rPr lang="zh-CN" dirty="0"/>
              <a:t>准备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53770" y="1340485"/>
            <a:ext cx="10646410" cy="4483735"/>
            <a:chOff x="975335" y="2003853"/>
            <a:chExt cx="9004319" cy="61649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385" y="2003853"/>
              <a:ext cx="8199269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pyspark.sql import SparkSession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mySpark = SparkSession 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.builder 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.appName(\"myApp\") 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.config(\"spark.mongodb.input.uri", mongodb://127.0.0.1/local.FSHeight\") 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.config(\"spark.mongodb.output.uri\", 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mongodb://127.0.0.1/local.FSHeight\") 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.config('spark.jars.packages','org.mongodb.spark:mongo-spark-connector_2.11:2.4.1')\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.getOrCreate()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</a:t>
            </a:r>
            <a:r>
              <a:rPr lang="en-US" dirty="0"/>
              <a:t>1</a:t>
            </a:r>
            <a:r>
              <a:rPr dirty="0"/>
              <a:t> </a:t>
            </a:r>
            <a:r>
              <a:rPr lang="zh-CN" dirty="0"/>
              <a:t>数据</a:t>
            </a:r>
            <a:r>
              <a:rPr lang="zh-CN" dirty="0"/>
              <a:t>准备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53770" y="1340485"/>
            <a:ext cx="10646410" cy="2460625"/>
            <a:chOff x="975335" y="2003853"/>
            <a:chExt cx="9004319" cy="61649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1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385" y="2003853"/>
              <a:ext cx="8199269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sparkFSHeight=mySpark.read.format("csv")\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.option("inferSchema", "true")\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.option("delimiter",'\t')\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.option("header", "true")\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.load("FSHeight.txt")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sparkFSHeight.show(5)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984375" y="2942590"/>
            <a:ext cx="8863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+------+----+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|Father| Son|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+------+----+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  65.0|59.8|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  63.3|63.2|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  65.0|63.3|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  65.8|62.8|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|  61.1|64.3|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+------+----+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sparkFSHeight.count()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70" y="2893060"/>
            <a:ext cx="616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1078</a:t>
            </a:r>
            <a:endParaRPr lang="en-US" altLang="zh-CN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7.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数据准备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>
                <a:sym typeface="+mn-ea"/>
              </a:rPr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982980" y="148082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sparkFSHeight.printSchema()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p>
            <a:pPr lvl="0"/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占位符 2"/>
          <p:cNvSpPr>
            <a:spLocks noGrp="1"/>
          </p:cNvSpPr>
          <p:nvPr/>
        </p:nvSpPr>
        <p:spPr>
          <a:xfrm>
            <a:off x="5429250" y="0"/>
            <a:ext cx="4022090" cy="26035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dirty="0"/>
              <a:t>47.基于Spark和MongoDB的大数据分析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254885" y="2690495"/>
            <a:ext cx="7594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|-- Father: double (nullable = true)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|-- Son: double (nullable = true)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TABLE_BEAUTIFY" val="smartTable{beb94a8d-c998-4913-b111-fc56e859e608}"/>
  <p:tag name="TABLE_ENDDRAG_ORIGIN_RECT" val="704*228"/>
  <p:tag name="TABLE_ENDDRAG_RECT" val="211*223*704*229"/>
</p:tagLst>
</file>

<file path=ppt/tags/tag2.xml><?xml version="1.0" encoding="utf-8"?>
<p:tagLst xmlns:p="http://schemas.openxmlformats.org/presentationml/2006/main">
  <p:tag name="KSO_WM_UNIT_PLACING_PICTURE_USER_VIEWPORT" val="{&quot;height&quot;:5240,&quot;width&quot;:7840}"/>
</p:tagLst>
</file>

<file path=ppt/tags/tag3.xml><?xml version="1.0" encoding="utf-8"?>
<p:tagLst xmlns:p="http://schemas.openxmlformats.org/presentationml/2006/main">
  <p:tag name="KSO_WM_UNIT_TABLE_BEAUTIFY" val="smartTable{a47484f4-05c2-42d1-a496-3c24c150d4bf}"/>
  <p:tag name="TABLE_ENDDRAG_ORIGIN_RECT" val="650*132"/>
  <p:tag name="TABLE_ENDDRAG_RECT" val="202*222*650*132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9014</Words>
  <Application>WPS 演示</Application>
  <PresentationFormat>宽屏</PresentationFormat>
  <Paragraphs>717</Paragraphs>
  <Slides>36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Consolas</vt:lpstr>
      <vt:lpstr>吉祥如意</vt:lpstr>
      <vt:lpstr>Python编程     ——从数据分析到数据科学</vt:lpstr>
      <vt:lpstr> 47.基于Spark和MongoDB的大数据分析</vt:lpstr>
      <vt:lpstr>本章内容提要</vt:lpstr>
      <vt:lpstr>本章内容提要</vt:lpstr>
      <vt:lpstr>47.1 数据准备</vt:lpstr>
      <vt:lpstr>47.1 数据准备</vt:lpstr>
      <vt:lpstr>47.1 数据准备</vt:lpstr>
      <vt:lpstr>47.1 数据准备</vt:lpstr>
      <vt:lpstr>47.1 数据准备</vt:lpstr>
      <vt:lpstr>47.1 数据准备</vt:lpstr>
      <vt:lpstr>47.2 数据读入</vt:lpstr>
      <vt:lpstr>47.2 数据读入</vt:lpstr>
      <vt:lpstr>47.2 数据读入</vt:lpstr>
      <vt:lpstr>47.2 数据读入</vt:lpstr>
      <vt:lpstr>47.3 数据理解</vt:lpstr>
      <vt:lpstr>47.3 数据理解</vt:lpstr>
      <vt:lpstr>47.3 数据理解</vt:lpstr>
      <vt:lpstr>47.3 数据理解</vt:lpstr>
      <vt:lpstr>47.4 数据准备</vt:lpstr>
      <vt:lpstr>47.4 数据准备</vt:lpstr>
      <vt:lpstr>47.4 数据准备</vt:lpstr>
      <vt:lpstr>47.4 数据准备</vt:lpstr>
      <vt:lpstr>47.4 数据准备</vt:lpstr>
      <vt:lpstr>47.4 数据准备</vt:lpstr>
      <vt:lpstr>47.4 数据准备</vt:lpstr>
      <vt:lpstr>47.4 数据准备</vt:lpstr>
      <vt:lpstr>47.5 模型训练</vt:lpstr>
      <vt:lpstr>47.5 模型训练</vt:lpstr>
      <vt:lpstr>47.6 模型评价</vt:lpstr>
      <vt:lpstr>47.6 模型评价</vt:lpstr>
      <vt:lpstr>47.6 模型评价</vt:lpstr>
      <vt:lpstr>47.6 模型评价</vt:lpstr>
      <vt:lpstr>47.7 模型应用</vt:lpstr>
      <vt:lpstr>47.7 模型应用</vt:lpstr>
      <vt:lpstr>47.7 模型应用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lenovo</cp:lastModifiedBy>
  <cp:revision>1566</cp:revision>
  <cp:lastPrinted>2017-07-17T10:18:00Z</cp:lastPrinted>
  <dcterms:created xsi:type="dcterms:W3CDTF">2007-03-02T11:26:00Z</dcterms:created>
  <dcterms:modified xsi:type="dcterms:W3CDTF">2021-10-09T05:57:29Z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2052-11.1.0.10938</vt:lpwstr>
  </property>
</Properties>
</file>