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000108"/>
            <a:ext cx="57150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U1</a:t>
            </a:r>
            <a:r>
              <a:rPr lang="zh-CN" altLang="en-US" sz="2400" b="1" dirty="0" smtClean="0"/>
              <a:t>：请问要预订这家酒店吗？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（意图：询问酒店预订）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X1</a:t>
            </a:r>
            <a:r>
              <a:rPr lang="zh-CN" altLang="en-US" sz="2400" b="1" dirty="0" smtClean="0"/>
              <a:t> ：不，这家没有免费的</a:t>
            </a:r>
            <a:r>
              <a:rPr lang="en-US" altLang="zh-CN" sz="2400" b="1" dirty="0" smtClean="0"/>
              <a:t>WiFi</a:t>
            </a:r>
            <a:r>
              <a:rPr lang="zh-CN" altLang="en-US" sz="2400" b="1" dirty="0" smtClean="0"/>
              <a:t>，我恐怕不会考虑这家了。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（意图：拒绝酒店预订）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U2</a:t>
            </a:r>
            <a:r>
              <a:rPr lang="zh-CN" altLang="en-US" sz="2400" b="1" dirty="0" smtClean="0"/>
              <a:t> ：好的，谢谢，还有什么可以帮你？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（意图：表达感谢；提供帮助服务）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X2</a:t>
            </a:r>
            <a:r>
              <a:rPr lang="zh-CN" altLang="en-US" sz="2400" b="1" dirty="0" smtClean="0"/>
              <a:t>：帮我查查附件有什么餐厅和景点？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（意图：请求餐厅查询；请求景点查询）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U3</a:t>
            </a:r>
            <a:r>
              <a:rPr lang="zh-CN" altLang="en-US" sz="2400" b="1" dirty="0" smtClean="0"/>
              <a:t> ：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好的，请问你想吃什么？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（意图：询问餐饮喜好）</a:t>
            </a:r>
            <a:endParaRPr lang="en-US" altLang="zh-CN" sz="2400" dirty="0" smtClean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8" y="1142984"/>
            <a:ext cx="292895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请问 要 预订 这家酒店 吗 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0298" y="7143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00694" y="1071546"/>
          <a:ext cx="3000396" cy="1911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714380"/>
                <a:gridCol w="1285884"/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frequence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酒店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0826" y="642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词汇表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57686" y="1428736"/>
            <a:ext cx="10715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14942" y="4929198"/>
          <a:ext cx="35480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571504"/>
                <a:gridCol w="571504"/>
                <a:gridCol w="571504"/>
                <a:gridCol w="571504"/>
                <a:gridCol w="4762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酒店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15074" y="6143644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One-hot encode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28728" y="4357694"/>
          <a:ext cx="3000396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714380"/>
                <a:gridCol w="1285884"/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en-US" altLang="zh-CN" baseline="0" dirty="0" smtClean="0"/>
                        <a:t>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[…]</a:t>
                      </a:r>
                      <a:r>
                        <a:rPr lang="en-US" altLang="zh-CN" sz="1100" dirty="0" smtClean="0"/>
                        <a:t>1*dim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[…]</a:t>
                      </a:r>
                      <a:r>
                        <a:rPr lang="en-US" altLang="zh-CN" sz="1100" dirty="0" smtClean="0"/>
                        <a:t>1*dim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酒店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[…]</a:t>
                      </a:r>
                      <a:r>
                        <a:rPr lang="en-US" altLang="zh-CN" sz="1100" dirty="0" smtClean="0"/>
                        <a:t>1*dim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85984" y="400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词向量表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928662" y="1714488"/>
            <a:ext cx="3003643" cy="2012406"/>
            <a:chOff x="4357686" y="4429132"/>
            <a:chExt cx="3003643" cy="2012406"/>
          </a:xfrm>
        </p:grpSpPr>
        <p:sp>
          <p:nvSpPr>
            <p:cNvPr id="35" name="双括号 34"/>
            <p:cNvSpPr/>
            <p:nvPr/>
          </p:nvSpPr>
          <p:spPr>
            <a:xfrm>
              <a:off x="5214942" y="4714884"/>
              <a:ext cx="1857388" cy="1285884"/>
            </a:xfrm>
            <a:prstGeom prst="bracket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00694" y="4643446"/>
              <a:ext cx="12858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        .</a:t>
              </a:r>
            </a:p>
            <a:p>
              <a:r>
                <a:rPr lang="en-US" altLang="zh-CN" dirty="0" smtClean="0"/>
                <a:t>            .</a:t>
              </a:r>
            </a:p>
            <a:p>
              <a:r>
                <a:rPr lang="en-US" altLang="zh-CN" dirty="0" smtClean="0"/>
                <a:t>               .</a:t>
              </a:r>
            </a:p>
            <a:p>
              <a:r>
                <a:rPr lang="en-US" altLang="zh-CN" dirty="0" smtClean="0"/>
                <a:t>                  …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57686" y="6072206"/>
              <a:ext cx="300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[sequence_length, </a:t>
              </a:r>
              <a:r>
                <a:rPr lang="en-US" altLang="zh-CN" dirty="0" smtClean="0"/>
                <a:t>word</a:t>
              </a:r>
              <a:r>
                <a:rPr lang="en-US" dirty="0" smtClean="0"/>
                <a:t>_dim]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6446" y="4429132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00694" y="3643314"/>
            <a:ext cx="2928958" cy="726522"/>
            <a:chOff x="5500694" y="2857496"/>
            <a:chExt cx="2928958" cy="726522"/>
          </a:xfrm>
        </p:grpSpPr>
        <p:sp>
          <p:nvSpPr>
            <p:cNvPr id="38" name="TextBox 37"/>
            <p:cNvSpPr txBox="1"/>
            <p:nvPr/>
          </p:nvSpPr>
          <p:spPr>
            <a:xfrm>
              <a:off x="5500694" y="3214686"/>
              <a:ext cx="2282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[1，sequence_length]</a:t>
              </a:r>
              <a:endParaRPr lang="zh-CN" altLang="en-US" dirty="0"/>
            </a:p>
          </p:txBody>
        </p:sp>
        <p:sp>
          <p:nvSpPr>
            <p:cNvPr id="44" name="双括号 43"/>
            <p:cNvSpPr/>
            <p:nvPr/>
          </p:nvSpPr>
          <p:spPr>
            <a:xfrm>
              <a:off x="5572132" y="2928934"/>
              <a:ext cx="2857520" cy="214314"/>
            </a:xfrm>
            <a:prstGeom prst="bracketPair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570" y="2857496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1    2   3   0   0   0    0   0    0</a:t>
              </a:r>
              <a:endParaRPr lang="zh-CN" altLang="en-US" dirty="0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>
            <a:off x="6608778" y="3321048"/>
            <a:ext cx="6429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>
            <a:off x="6608778" y="4606932"/>
            <a:ext cx="6429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>
            <a:off x="4429124" y="557214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5400000" flipH="1" flipV="1">
            <a:off x="2572530" y="38568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643174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43174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6" idx="0"/>
            <a:endCxn id="15" idx="4"/>
          </p:cNvCxnSpPr>
          <p:nvPr/>
        </p:nvCxnSpPr>
        <p:spPr>
          <a:xfrm rot="5400000" flipH="1" flipV="1">
            <a:off x="2393141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428992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28992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0"/>
            <a:endCxn id="22" idx="4"/>
          </p:cNvCxnSpPr>
          <p:nvPr/>
        </p:nvCxnSpPr>
        <p:spPr>
          <a:xfrm rot="5400000" flipH="1" flipV="1">
            <a:off x="3178959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4810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14810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0"/>
            <a:endCxn id="25" idx="4"/>
          </p:cNvCxnSpPr>
          <p:nvPr/>
        </p:nvCxnSpPr>
        <p:spPr>
          <a:xfrm rot="5400000" flipH="1" flipV="1">
            <a:off x="3964777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000628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00628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9" idx="0"/>
            <a:endCxn id="28" idx="4"/>
          </p:cNvCxnSpPr>
          <p:nvPr/>
        </p:nvCxnSpPr>
        <p:spPr>
          <a:xfrm rot="5400000" flipH="1" flipV="1">
            <a:off x="4750595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6"/>
            <a:endCxn id="22" idx="2"/>
          </p:cNvCxnSpPr>
          <p:nvPr/>
        </p:nvCxnSpPr>
        <p:spPr>
          <a:xfrm>
            <a:off x="3000364" y="2464587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2" idx="6"/>
            <a:endCxn id="25" idx="2"/>
          </p:cNvCxnSpPr>
          <p:nvPr/>
        </p:nvCxnSpPr>
        <p:spPr>
          <a:xfrm>
            <a:off x="3786182" y="2464587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5" idx="6"/>
            <a:endCxn id="28" idx="2"/>
          </p:cNvCxnSpPr>
          <p:nvPr/>
        </p:nvCxnSpPr>
        <p:spPr>
          <a:xfrm>
            <a:off x="4572000" y="2464587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857884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57884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0"/>
            <a:endCxn id="48" idx="4"/>
          </p:cNvCxnSpPr>
          <p:nvPr/>
        </p:nvCxnSpPr>
        <p:spPr>
          <a:xfrm rot="5400000" flipH="1" flipV="1">
            <a:off x="5607851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6"/>
            <a:endCxn id="48" idx="2"/>
          </p:cNvCxnSpPr>
          <p:nvPr/>
        </p:nvCxnSpPr>
        <p:spPr>
          <a:xfrm>
            <a:off x="5357818" y="2464587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6"/>
          </p:cNvCxnSpPr>
          <p:nvPr/>
        </p:nvCxnSpPr>
        <p:spPr>
          <a:xfrm>
            <a:off x="6215074" y="2464587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28794" y="40005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714612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43042" y="1571612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Layer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00430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286248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72066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29322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857884" y="192880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 Layer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57290" y="3500438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Layer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67012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28926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43306" y="2928934"/>
            <a:ext cx="633418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29124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86380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72198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714744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00562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286380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714480" y="2285992"/>
            <a:ext cx="357190" cy="357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82" idx="6"/>
            <a:endCxn id="15" idx="2"/>
          </p:cNvCxnSpPr>
          <p:nvPr/>
        </p:nvCxnSpPr>
        <p:spPr>
          <a:xfrm>
            <a:off x="2071670" y="2464587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71670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14480" y="264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00364" y="1071546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00364" y="307181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0" y="2285992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rot="16200000" flipH="1">
            <a:off x="3286116" y="1285860"/>
            <a:ext cx="128588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86116" y="1643050"/>
            <a:ext cx="1285884" cy="928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86116" y="2000240"/>
            <a:ext cx="128588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86116" y="2357430"/>
            <a:ext cx="128588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86116" y="2571744"/>
            <a:ext cx="1214446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286116" y="2571744"/>
            <a:ext cx="1214446" cy="7143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286116" y="2571744"/>
            <a:ext cx="1285884" cy="10715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3214678" y="2643182"/>
            <a:ext cx="142876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3000364" y="2857496"/>
            <a:ext cx="1857388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2857488" y="3000372"/>
            <a:ext cx="214314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1736" y="57148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cell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00562" y="18573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cell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14744" y="1357298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6182" y="4214818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43174" y="2000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71736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572000" y="4214818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143372" y="5072074"/>
            <a:ext cx="301686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143636" y="342900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箭头连接符 51"/>
          <p:cNvCxnSpPr/>
          <p:nvPr/>
        </p:nvCxnSpPr>
        <p:spPr>
          <a:xfrm rot="16200000" flipH="1">
            <a:off x="4536281" y="2750339"/>
            <a:ext cx="1928826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H="1">
            <a:off x="4714876" y="2928934"/>
            <a:ext cx="1571636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857752" y="3143248"/>
            <a:ext cx="1285884" cy="12144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57752" y="3500438"/>
            <a:ext cx="1285884" cy="857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857752" y="3857628"/>
            <a:ext cx="1285884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857752" y="4357694"/>
            <a:ext cx="1285884" cy="714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857752" y="4357694"/>
            <a:ext cx="1285884" cy="42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857752" y="4357694"/>
            <a:ext cx="1285884" cy="78581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857752" y="4357694"/>
            <a:ext cx="1285884" cy="12144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4750595" y="4464851"/>
            <a:ext cx="1500198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0694" y="2643182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00694" y="5143512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429388" y="4286256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00760" y="292893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cell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 rot="16200000" flipH="1">
            <a:off x="2928926" y="1643050"/>
            <a:ext cx="200026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6200000" flipH="1">
            <a:off x="3107521" y="1821645"/>
            <a:ext cx="164307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6200000" flipH="1">
            <a:off x="3286116" y="2000240"/>
            <a:ext cx="128588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286116" y="2357430"/>
            <a:ext cx="1285884" cy="928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286116" y="2714620"/>
            <a:ext cx="128588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3286116" y="3286124"/>
            <a:ext cx="1285884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286116" y="3286124"/>
            <a:ext cx="1285884" cy="3571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286116" y="3286124"/>
            <a:ext cx="1285884" cy="7143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286116" y="3286124"/>
            <a:ext cx="1285884" cy="11430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 flipH="1" flipV="1">
            <a:off x="3214678" y="3357562"/>
            <a:ext cx="142876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857752" y="2428868"/>
            <a:ext cx="1285884" cy="12144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857752" y="2786058"/>
            <a:ext cx="1285884" cy="857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857752" y="3143248"/>
            <a:ext cx="1285884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857752" y="3500438"/>
            <a:ext cx="128588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4857752" y="3643314"/>
            <a:ext cx="128588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857752" y="3643314"/>
            <a:ext cx="1285884" cy="78581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857752" y="3643314"/>
            <a:ext cx="1285884" cy="11430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 flipH="1" flipV="1">
            <a:off x="4750595" y="3750471"/>
            <a:ext cx="1500198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5400000" flipH="1" flipV="1">
            <a:off x="4536281" y="3964785"/>
            <a:ext cx="1928826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rot="5400000" flipH="1" flipV="1">
            <a:off x="4393405" y="4107661"/>
            <a:ext cx="2214578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57488" y="2071678"/>
          <a:ext cx="29289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57488" y="3862154"/>
          <a:ext cx="292896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43174" y="943913"/>
          <a:ext cx="2928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488" y="642917"/>
            <a:ext cx="230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Knowledge Attention Distribution </a:t>
            </a:r>
            <a:endParaRPr lang="zh-CN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00232" y="2071678"/>
          <a:ext cx="2928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0232" y="4071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8633" y="9454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5631" y="4441274"/>
            <a:ext cx="174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 Representation </a:t>
            </a:r>
            <a:endParaRPr lang="zh-CN" altLang="en-US" sz="1200" dirty="0"/>
          </a:p>
        </p:txBody>
      </p:sp>
      <p:sp>
        <p:nvSpPr>
          <p:cNvPr id="11" name="右大括号 10"/>
          <p:cNvSpPr/>
          <p:nvPr/>
        </p:nvSpPr>
        <p:spPr>
          <a:xfrm>
            <a:off x="5929322" y="919916"/>
            <a:ext cx="357190" cy="30091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143768" y="1498979"/>
          <a:ext cx="2928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11" idx="1"/>
          </p:cNvCxnSpPr>
          <p:nvPr/>
        </p:nvCxnSpPr>
        <p:spPr>
          <a:xfrm rot="10800000" flipH="1">
            <a:off x="6286512" y="2424491"/>
            <a:ext cx="8572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5206" y="407194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1643845"/>
            <a:ext cx="78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Weighted</a:t>
            </a:r>
          </a:p>
          <a:p>
            <a:pPr algn="ctr"/>
            <a:r>
              <a:rPr lang="en-US" altLang="zh-CN" sz="1200" dirty="0" smtClean="0"/>
              <a:t> Sum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357290" y="3000372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1538" y="25717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16200000" flipV="1">
            <a:off x="3714745" y="-71463"/>
            <a:ext cx="357190" cy="378621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27505" y="1412216"/>
            <a:ext cx="67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Inner</a:t>
            </a:r>
          </a:p>
          <a:p>
            <a:pPr algn="ctr"/>
            <a:r>
              <a:rPr lang="en-US" altLang="zh-CN" sz="1200" dirty="0" smtClean="0"/>
              <a:t>Product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26" idx="1"/>
          </p:cNvCxnSpPr>
          <p:nvPr/>
        </p:nvCxnSpPr>
        <p:spPr>
          <a:xfrm rot="5400000" flipH="1">
            <a:off x="3729191" y="1478902"/>
            <a:ext cx="328297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5984" y="1142984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8794" y="207167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857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19802" y="30300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5857884" y="331256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285984" y="3214686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3214678" y="2857496"/>
            <a:ext cx="571504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+</a:t>
            </a:r>
            <a:endParaRPr lang="zh-CN" altLang="en-US" sz="4400" b="1" dirty="0"/>
          </a:p>
        </p:txBody>
      </p:sp>
      <p:cxnSp>
        <p:nvCxnSpPr>
          <p:cNvPr id="35" name="形状 34"/>
          <p:cNvCxnSpPr>
            <a:endCxn id="39" idx="0"/>
          </p:cNvCxnSpPr>
          <p:nvPr/>
        </p:nvCxnSpPr>
        <p:spPr>
          <a:xfrm>
            <a:off x="2547902" y="2071678"/>
            <a:ext cx="952528" cy="78581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>
            <a:endCxn id="39" idx="4"/>
          </p:cNvCxnSpPr>
          <p:nvPr/>
        </p:nvCxnSpPr>
        <p:spPr>
          <a:xfrm flipV="1">
            <a:off x="2547902" y="3429000"/>
            <a:ext cx="952528" cy="78581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47902" y="4214818"/>
            <a:ext cx="3167106" cy="121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429124" y="2857496"/>
            <a:ext cx="571504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3600" b="1" dirty="0" smtClean="0"/>
              <a:t>σ</a:t>
            </a:r>
            <a:endParaRPr lang="zh-CN" altLang="en-US" sz="3600" b="1" dirty="0"/>
          </a:p>
        </p:txBody>
      </p:sp>
      <p:cxnSp>
        <p:nvCxnSpPr>
          <p:cNvPr id="48" name="直接箭头连接符 47"/>
          <p:cNvCxnSpPr>
            <a:stCxn id="39" idx="6"/>
            <a:endCxn id="46" idx="2"/>
          </p:cNvCxnSpPr>
          <p:nvPr/>
        </p:nvCxnSpPr>
        <p:spPr>
          <a:xfrm>
            <a:off x="3786182" y="314324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4"/>
          </p:cNvCxnSpPr>
          <p:nvPr/>
        </p:nvCxnSpPr>
        <p:spPr>
          <a:xfrm rot="5400000">
            <a:off x="4321967" y="3821909"/>
            <a:ext cx="7858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58150" y="170234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sz="1200" dirty="0" smtClean="0"/>
              <a:t>h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44524" y="44291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sz="1200" dirty="0" smtClean="0"/>
              <a:t>c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28596" y="1321579"/>
            <a:ext cx="1071570" cy="10358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71736" y="1107265"/>
            <a:ext cx="2500330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1736" y="1464455"/>
            <a:ext cx="2500330" cy="7858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45595" y="1107265"/>
            <a:ext cx="126207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7403" y="1107265"/>
            <a:ext cx="126207" cy="21431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2679" y="1107265"/>
            <a:ext cx="126207" cy="214314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9393" y="1107265"/>
            <a:ext cx="126207" cy="21431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45595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87403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82679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49393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07917" y="1278234"/>
            <a:ext cx="142876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214942" y="1107264"/>
            <a:ext cx="357190" cy="1143008"/>
          </a:xfrm>
          <a:prstGeom prst="rightBrace">
            <a:avLst>
              <a:gd name="adj1" fmla="val 8333"/>
              <a:gd name="adj2" fmla="val 493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0" idx="1"/>
            <a:endCxn id="19" idx="1"/>
          </p:cNvCxnSpPr>
          <p:nvPr/>
        </p:nvCxnSpPr>
        <p:spPr>
          <a:xfrm rot="10800000" flipH="1">
            <a:off x="5572131" y="1671144"/>
            <a:ext cx="53578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99011" y="1321579"/>
            <a:ext cx="357190" cy="28218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09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333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57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381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905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50473" y="2357430"/>
            <a:ext cx="88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history</a:t>
            </a:r>
            <a:br>
              <a:rPr lang="en-US" sz="1200" dirty="0" smtClean="0"/>
            </a:br>
            <a:r>
              <a:rPr lang="en-US" sz="1200" dirty="0" smtClean="0"/>
              <a:t>utterances </a:t>
            </a:r>
          </a:p>
          <a:p>
            <a:pPr algn="ctr"/>
            <a:r>
              <a:rPr lang="en-US" altLang="zh-CN" sz="1200" dirty="0" smtClean="0"/>
              <a:t>x</a:t>
            </a:r>
            <a:r>
              <a:rPr lang="en-US" altLang="zh-CN" sz="700" dirty="0" smtClean="0"/>
              <a:t>hi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814358" y="3214686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46191" y="4000504"/>
            <a:ext cx="80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current </a:t>
            </a:r>
          </a:p>
          <a:p>
            <a:pPr algn="ctr"/>
            <a:r>
              <a:rPr lang="en-US" sz="1200" dirty="0" smtClean="0"/>
              <a:t>Utterance</a:t>
            </a:r>
          </a:p>
          <a:p>
            <a:pPr algn="ctr"/>
            <a:r>
              <a:rPr lang="en-US" sz="1200" dirty="0" smtClean="0"/>
              <a:t>x 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750463" y="3214685"/>
            <a:ext cx="142876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95693" y="4000503"/>
            <a:ext cx="25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sp>
        <p:nvSpPr>
          <p:cNvPr id="61" name="椭圆 60"/>
          <p:cNvSpPr/>
          <p:nvPr/>
        </p:nvSpPr>
        <p:spPr>
          <a:xfrm>
            <a:off x="6697680" y="3430587"/>
            <a:ext cx="357189" cy="35719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63" name="直接箭头连接符 62"/>
          <p:cNvCxnSpPr>
            <a:endCxn id="38" idx="1"/>
          </p:cNvCxnSpPr>
          <p:nvPr/>
        </p:nvCxnSpPr>
        <p:spPr>
          <a:xfrm flipV="1">
            <a:off x="2156201" y="3607594"/>
            <a:ext cx="159426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8" idx="3"/>
            <a:endCxn id="61" idx="2"/>
          </p:cNvCxnSpPr>
          <p:nvPr/>
        </p:nvCxnSpPr>
        <p:spPr>
          <a:xfrm>
            <a:off x="3893339" y="3607594"/>
            <a:ext cx="280434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3"/>
          </p:cNvCxnSpPr>
          <p:nvPr/>
        </p:nvCxnSpPr>
        <p:spPr>
          <a:xfrm flipV="1">
            <a:off x="957234" y="3607594"/>
            <a:ext cx="84177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500166" y="1857364"/>
            <a:ext cx="29884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4" idx="1"/>
          </p:cNvCxnSpPr>
          <p:nvPr/>
        </p:nvCxnSpPr>
        <p:spPr>
          <a:xfrm>
            <a:off x="2156201" y="1857364"/>
            <a:ext cx="41553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0"/>
            <a:endCxn id="89" idx="1"/>
          </p:cNvCxnSpPr>
          <p:nvPr/>
        </p:nvCxnSpPr>
        <p:spPr>
          <a:xfrm rot="5400000" flipH="1" flipV="1">
            <a:off x="3554009" y="2946793"/>
            <a:ext cx="5357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68769" y="790170"/>
            <a:ext cx="230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Knowledge Attention Distribution 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250265" y="1044580"/>
            <a:ext cx="34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pi</a:t>
            </a:r>
            <a:endParaRPr lang="zh-CN" altLang="en-US" sz="600" dirty="0"/>
          </a:p>
        </p:txBody>
      </p:sp>
      <p:sp>
        <p:nvSpPr>
          <p:cNvPr id="88" name="TextBox 87"/>
          <p:cNvSpPr txBox="1"/>
          <p:nvPr/>
        </p:nvSpPr>
        <p:spPr>
          <a:xfrm>
            <a:off x="2223754" y="1973274"/>
            <a:ext cx="34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mi</a:t>
            </a:r>
            <a:endParaRPr lang="zh-CN" altLang="en-US" sz="600" dirty="0"/>
          </a:p>
        </p:txBody>
      </p:sp>
      <p:sp>
        <p:nvSpPr>
          <p:cNvPr id="89" name="右大括号 88"/>
          <p:cNvSpPr/>
          <p:nvPr/>
        </p:nvSpPr>
        <p:spPr>
          <a:xfrm rot="5400000">
            <a:off x="3571868" y="1178703"/>
            <a:ext cx="500066" cy="250033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053941" y="1001235"/>
            <a:ext cx="25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cxnSp>
        <p:nvCxnSpPr>
          <p:cNvPr id="101" name="直接箭头连接符 100"/>
          <p:cNvCxnSpPr>
            <a:stCxn id="61" idx="6"/>
            <a:endCxn id="103" idx="1"/>
          </p:cNvCxnSpPr>
          <p:nvPr/>
        </p:nvCxnSpPr>
        <p:spPr>
          <a:xfrm flipV="1">
            <a:off x="7054869" y="3607594"/>
            <a:ext cx="58896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197876" y="3142055"/>
            <a:ext cx="285752" cy="9279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643834" y="3214685"/>
            <a:ext cx="142876" cy="785818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>
            <a:stCxn id="103" idx="3"/>
            <a:endCxn id="102" idx="1"/>
          </p:cNvCxnSpPr>
          <p:nvPr/>
        </p:nvCxnSpPr>
        <p:spPr>
          <a:xfrm flipV="1">
            <a:off x="7786710" y="3606005"/>
            <a:ext cx="411166" cy="1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2" idx="3"/>
          </p:cNvCxnSpPr>
          <p:nvPr/>
        </p:nvCxnSpPr>
        <p:spPr>
          <a:xfrm>
            <a:off x="8483628" y="3606005"/>
            <a:ext cx="285752" cy="1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16200000" flipH="1">
            <a:off x="253379" y="2788642"/>
            <a:ext cx="3995358" cy="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2" idx="2"/>
          </p:cNvCxnSpPr>
          <p:nvPr/>
        </p:nvCxnSpPr>
        <p:spPr>
          <a:xfrm rot="5400000">
            <a:off x="4054655" y="3124810"/>
            <a:ext cx="3321074" cy="365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6323926" y="3462235"/>
            <a:ext cx="2427099" cy="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589858" y="4003291"/>
            <a:ext cx="25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22830" y="1002790"/>
            <a:ext cx="78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Weighted</a:t>
            </a:r>
          </a:p>
          <a:p>
            <a:pPr algn="ctr"/>
            <a:r>
              <a:rPr lang="en-US" altLang="zh-CN" sz="1200" dirty="0" smtClean="0"/>
              <a:t> Sum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025266" y="414179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Classifier</a:t>
            </a:r>
            <a:endParaRPr lang="zh-CN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396" y="4654508"/>
            <a:ext cx="85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encoding</a:t>
            </a:r>
            <a:endParaRPr lang="zh-CN" alt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535997" y="4654508"/>
            <a:ext cx="799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746470" y="46529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classifier</a:t>
            </a:r>
            <a:endParaRPr lang="zh-CN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07916" y="4631641"/>
            <a:ext cx="100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Forget gate</a:t>
            </a:r>
            <a:endParaRPr lang="zh-CN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75105" y="2542099"/>
            <a:ext cx="67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Inner</a:t>
            </a:r>
          </a:p>
          <a:p>
            <a:pPr algn="ctr"/>
            <a:r>
              <a:rPr lang="en-US" altLang="zh-CN" sz="1200" dirty="0" smtClean="0"/>
              <a:t>Product</a:t>
            </a:r>
            <a:endParaRPr lang="zh-CN" altLang="en-US" sz="1200" dirty="0"/>
          </a:p>
        </p:txBody>
      </p:sp>
      <p:sp>
        <p:nvSpPr>
          <p:cNvPr id="67" name="椭圆 66"/>
          <p:cNvSpPr/>
          <p:nvPr/>
        </p:nvSpPr>
        <p:spPr>
          <a:xfrm>
            <a:off x="6697680" y="2679695"/>
            <a:ext cx="357189" cy="35719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σ</a:t>
            </a:r>
            <a:endParaRPr lang="zh-CN" altLang="en-US" sz="2400" dirty="0"/>
          </a:p>
        </p:txBody>
      </p:sp>
      <p:sp>
        <p:nvSpPr>
          <p:cNvPr id="68" name="椭圆 67"/>
          <p:cNvSpPr/>
          <p:nvPr/>
        </p:nvSpPr>
        <p:spPr>
          <a:xfrm>
            <a:off x="6000760" y="2678901"/>
            <a:ext cx="357189" cy="35719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72" name="直接箭头连接符 71"/>
          <p:cNvCxnSpPr>
            <a:stCxn id="19" idx="2"/>
            <a:endCxn id="68" idx="0"/>
          </p:cNvCxnSpPr>
          <p:nvPr/>
        </p:nvCxnSpPr>
        <p:spPr>
          <a:xfrm rot="5400000">
            <a:off x="5871931" y="2371476"/>
            <a:ext cx="61484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8" idx="4"/>
          </p:cNvCxnSpPr>
          <p:nvPr/>
        </p:nvCxnSpPr>
        <p:spPr>
          <a:xfrm rot="5400000" flipH="1" flipV="1">
            <a:off x="5893207" y="3321446"/>
            <a:ext cx="571503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8" idx="6"/>
            <a:endCxn id="67" idx="2"/>
          </p:cNvCxnSpPr>
          <p:nvPr/>
        </p:nvCxnSpPr>
        <p:spPr>
          <a:xfrm>
            <a:off x="6357949" y="2857496"/>
            <a:ext cx="339731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4"/>
            <a:endCxn id="61" idx="0"/>
          </p:cNvCxnSpPr>
          <p:nvPr/>
        </p:nvCxnSpPr>
        <p:spPr>
          <a:xfrm rot="5400000">
            <a:off x="6679424" y="3233736"/>
            <a:ext cx="39370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00364" y="1243011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00364" y="307181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262282" y="1500173"/>
            <a:ext cx="1309718" cy="10715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86116" y="1857363"/>
            <a:ext cx="1285884" cy="714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86116" y="2214554"/>
            <a:ext cx="1285884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86116" y="2571744"/>
            <a:ext cx="128588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86116" y="2571744"/>
            <a:ext cx="1214446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286116" y="2571744"/>
            <a:ext cx="1214446" cy="7143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286116" y="2571744"/>
            <a:ext cx="1285884" cy="10715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3214678" y="2643182"/>
            <a:ext cx="1428760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3000364" y="2857496"/>
            <a:ext cx="1857388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2857488" y="3000372"/>
            <a:ext cx="2143140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00298" y="75614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cell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 rot="16200000" flipH="1">
            <a:off x="3024166" y="1738290"/>
            <a:ext cx="1785950" cy="130971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6200000" flipH="1">
            <a:off x="3214678" y="1928802"/>
            <a:ext cx="142876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3262282" y="2214554"/>
            <a:ext cx="1309718" cy="10715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262282" y="2571744"/>
            <a:ext cx="1309718" cy="7143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286116" y="2928934"/>
            <a:ext cx="1285884" cy="3571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3286116" y="3286124"/>
            <a:ext cx="1285884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286116" y="3286124"/>
            <a:ext cx="1285884" cy="3571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286116" y="3286124"/>
            <a:ext cx="1285884" cy="7143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286116" y="3286124"/>
            <a:ext cx="1285884" cy="11430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 flipH="1" flipV="1">
            <a:off x="3214678" y="3357562"/>
            <a:ext cx="142876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4572000" y="200024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4143372" y="18573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57198" y="34597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16601" y="75614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  <a:r>
              <a:rPr lang="en-US" altLang="zh-CN" dirty="0" smtClean="0"/>
              <a:t>utput cell</a:t>
            </a:r>
            <a:endParaRPr lang="zh-CN" alt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6025372" y="2014534"/>
          <a:ext cx="94300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513"/>
                <a:gridCol w="307491"/>
              </a:tblGrid>
              <a:tr h="2870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5872972" y="40005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y_pred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737311" y="400050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y_true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857620" y="5315048"/>
            <a:ext cx="4357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y_true</a:t>
            </a:r>
            <a:r>
              <a:rPr lang="en-US" dirty="0" smtClean="0"/>
              <a:t>：</a:t>
            </a:r>
            <a:r>
              <a:rPr lang="zh-CN" altLang="en-US" dirty="0" smtClean="0"/>
              <a:t>真实的数据标签，</a:t>
            </a:r>
            <a:r>
              <a:rPr lang="en-US" dirty="0" smtClean="0"/>
              <a:t>Theano/</a:t>
            </a:r>
            <a:r>
              <a:rPr lang="en-US" dirty="0" err="1" smtClean="0"/>
              <a:t>TensorFlow</a:t>
            </a:r>
            <a:r>
              <a:rPr lang="zh-CN" altLang="en-US" dirty="0" smtClean="0"/>
              <a:t>张量</a:t>
            </a:r>
          </a:p>
          <a:p>
            <a:r>
              <a:rPr lang="en-US" dirty="0" smtClean="0"/>
              <a:t>y_pred：</a:t>
            </a:r>
            <a:r>
              <a:rPr lang="zh-CN" altLang="en-US" dirty="0" smtClean="0"/>
              <a:t>预测值，与</a:t>
            </a:r>
            <a:r>
              <a:rPr lang="en-US" dirty="0" err="1" smtClean="0"/>
              <a:t>y_true</a:t>
            </a:r>
            <a:r>
              <a:rPr lang="zh-CN" altLang="en-US" dirty="0" smtClean="0"/>
              <a:t>相同</a:t>
            </a:r>
            <a:r>
              <a:rPr lang="en-US" dirty="0" smtClean="0"/>
              <a:t>shape</a:t>
            </a:r>
            <a:r>
              <a:rPr lang="zh-CN" altLang="en-US" dirty="0" smtClean="0"/>
              <a:t>的</a:t>
            </a:r>
            <a:r>
              <a:rPr lang="en-US" dirty="0" err="1" smtClean="0"/>
              <a:t>Theano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r>
              <a:rPr lang="zh-CN" altLang="en-US" dirty="0" smtClean="0"/>
              <a:t>张量</a:t>
            </a:r>
            <a:endParaRPr lang="zh-CN" altLang="en-US" dirty="0"/>
          </a:p>
        </p:txBody>
      </p:sp>
      <p:sp>
        <p:nvSpPr>
          <p:cNvPr id="98" name="右箭头 97"/>
          <p:cNvSpPr/>
          <p:nvPr/>
        </p:nvSpPr>
        <p:spPr>
          <a:xfrm>
            <a:off x="5000628" y="2786058"/>
            <a:ext cx="872344" cy="285752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941307" y="241672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349</Words>
  <PresentationFormat>全屏显示(4:3)</PresentationFormat>
  <Paragraphs>187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rongrong lv</dc:creator>
  <cp:lastModifiedBy>rongrong lv</cp:lastModifiedBy>
  <cp:revision>169</cp:revision>
  <dcterms:created xsi:type="dcterms:W3CDTF">2017-12-15T11:52:43Z</dcterms:created>
  <dcterms:modified xsi:type="dcterms:W3CDTF">2018-01-28T08:54:53Z</dcterms:modified>
</cp:coreProperties>
</file>