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10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480" y="1000108"/>
            <a:ext cx="571504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U1</a:t>
            </a:r>
            <a:r>
              <a:rPr lang="zh-CN" altLang="en-US" sz="2400" b="1" dirty="0" smtClean="0"/>
              <a:t>：请问要预订这家酒店吗？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（意图：询问酒店预订）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X1</a:t>
            </a:r>
            <a:r>
              <a:rPr lang="zh-CN" altLang="en-US" sz="2400" b="1" dirty="0" smtClean="0"/>
              <a:t> ：不，这家没有免费的</a:t>
            </a:r>
            <a:r>
              <a:rPr lang="en-US" altLang="zh-CN" sz="2400" b="1" dirty="0" smtClean="0"/>
              <a:t>WiFi</a:t>
            </a:r>
            <a:r>
              <a:rPr lang="zh-CN" altLang="en-US" sz="2400" b="1" dirty="0" smtClean="0"/>
              <a:t>，我恐怕不会考虑这家了。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（意图：拒绝酒店预订）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U2</a:t>
            </a:r>
            <a:r>
              <a:rPr lang="zh-CN" altLang="en-US" sz="2400" b="1" dirty="0" smtClean="0"/>
              <a:t> ：好的，谢谢，还有什么可以帮你？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（意图：表达感谢；提供帮助服务）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X2</a:t>
            </a:r>
            <a:r>
              <a:rPr lang="zh-CN" altLang="en-US" sz="2400" b="1" dirty="0" smtClean="0"/>
              <a:t>：帮我查查附件有什么餐厅和景点？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（意图：请求餐厅查询；请求景点查询）</a:t>
            </a:r>
            <a:endParaRPr lang="en-US" altLang="zh-CN" sz="2400" dirty="0" smtClean="0"/>
          </a:p>
          <a:p>
            <a:r>
              <a:rPr lang="en-US" altLang="zh-CN" sz="2400" b="1" dirty="0" smtClean="0"/>
              <a:t>U3</a:t>
            </a:r>
            <a:r>
              <a:rPr lang="zh-CN" altLang="en-US" sz="2400" b="1" dirty="0" smtClean="0"/>
              <a:t> ：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好的，请问你想吃什么？</a:t>
            </a:r>
            <a:endParaRPr lang="en-US" altLang="zh-CN" sz="2400" b="1" dirty="0" smtClean="0"/>
          </a:p>
          <a:p>
            <a:r>
              <a:rPr lang="zh-CN" altLang="en-US" sz="2400" dirty="0" smtClean="0"/>
              <a:t>（意图：询问餐饮喜好）</a:t>
            </a:r>
            <a:endParaRPr lang="en-US" altLang="zh-CN" sz="2400" dirty="0" smtClean="0"/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8728" y="1142984"/>
            <a:ext cx="2928958" cy="571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请问 要 预订 这家酒店 吗 ？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00298" y="7143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00694" y="1071546"/>
          <a:ext cx="3000396" cy="1911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714380"/>
                <a:gridCol w="1285884"/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frequence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酒店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500826" y="642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词汇表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57686" y="1428736"/>
            <a:ext cx="107157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14942" y="4929198"/>
          <a:ext cx="35480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818"/>
                <a:gridCol w="571504"/>
                <a:gridCol w="571504"/>
                <a:gridCol w="571504"/>
                <a:gridCol w="571504"/>
                <a:gridCol w="47623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请问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酒店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15074" y="6143644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One-hot encode</a:t>
            </a:r>
            <a:endParaRPr lang="zh-CN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428728" y="4357694"/>
          <a:ext cx="3000396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132"/>
                <a:gridCol w="714380"/>
                <a:gridCol w="1285884"/>
              </a:tblGrid>
              <a:tr h="428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</a:t>
                      </a:r>
                      <a:r>
                        <a:rPr lang="en-US" altLang="zh-CN" baseline="0" dirty="0" smtClean="0"/>
                        <a:t> vector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请问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酒店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[…]</a:t>
                      </a:r>
                      <a:r>
                        <a:rPr lang="en-US" altLang="zh-CN" sz="1100" dirty="0" smtClean="0"/>
                        <a:t>1*dim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…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285984" y="4000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词向量表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928662" y="1714488"/>
            <a:ext cx="3003643" cy="2012406"/>
            <a:chOff x="4357686" y="4429132"/>
            <a:chExt cx="3003643" cy="2012406"/>
          </a:xfrm>
        </p:grpSpPr>
        <p:sp>
          <p:nvSpPr>
            <p:cNvPr id="35" name="双括号 34"/>
            <p:cNvSpPr/>
            <p:nvPr/>
          </p:nvSpPr>
          <p:spPr>
            <a:xfrm>
              <a:off x="5214942" y="4714884"/>
              <a:ext cx="1857388" cy="1285884"/>
            </a:xfrm>
            <a:prstGeom prst="bracketPair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00694" y="4643446"/>
              <a:ext cx="12858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        .</a:t>
              </a:r>
            </a:p>
            <a:p>
              <a:r>
                <a:rPr lang="en-US" altLang="zh-CN" dirty="0" smtClean="0"/>
                <a:t>            .</a:t>
              </a:r>
            </a:p>
            <a:p>
              <a:r>
                <a:rPr lang="en-US" altLang="zh-CN" dirty="0" smtClean="0"/>
                <a:t>               .</a:t>
              </a:r>
            </a:p>
            <a:p>
              <a:r>
                <a:rPr lang="en-US" altLang="zh-CN" dirty="0" smtClean="0"/>
                <a:t>                  …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57686" y="6072206"/>
              <a:ext cx="30036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[sequence_length, </a:t>
              </a:r>
              <a:r>
                <a:rPr lang="en-US" altLang="zh-CN" dirty="0" smtClean="0"/>
                <a:t>word</a:t>
              </a:r>
              <a:r>
                <a:rPr lang="en-US" dirty="0" smtClean="0"/>
                <a:t>_dim]</a:t>
              </a:r>
              <a:endParaRPr lang="zh-CN" alt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6446" y="4429132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Output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500694" y="3643314"/>
            <a:ext cx="2928958" cy="726522"/>
            <a:chOff x="5500694" y="2857496"/>
            <a:chExt cx="2928958" cy="726522"/>
          </a:xfrm>
        </p:grpSpPr>
        <p:sp>
          <p:nvSpPr>
            <p:cNvPr id="38" name="TextBox 37"/>
            <p:cNvSpPr txBox="1"/>
            <p:nvPr/>
          </p:nvSpPr>
          <p:spPr>
            <a:xfrm>
              <a:off x="5500694" y="3214686"/>
              <a:ext cx="2282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[1，sequence_length]</a:t>
              </a:r>
              <a:endParaRPr lang="zh-CN" altLang="en-US" dirty="0"/>
            </a:p>
          </p:txBody>
        </p:sp>
        <p:sp>
          <p:nvSpPr>
            <p:cNvPr id="44" name="双括号 43"/>
            <p:cNvSpPr/>
            <p:nvPr/>
          </p:nvSpPr>
          <p:spPr>
            <a:xfrm>
              <a:off x="5572132" y="2928934"/>
              <a:ext cx="2857520" cy="214314"/>
            </a:xfrm>
            <a:prstGeom prst="bracketPair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643570" y="2857496"/>
              <a:ext cx="2666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1    2   3   0   0   0    0   0    0</a:t>
              </a:r>
              <a:endParaRPr lang="zh-CN" altLang="en-US" dirty="0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>
            <a:off x="6608778" y="3321048"/>
            <a:ext cx="6429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rot="5400000">
            <a:off x="6608778" y="4606932"/>
            <a:ext cx="642939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rot="10800000">
            <a:off x="4429124" y="5572140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rot="5400000" flipH="1" flipV="1">
            <a:off x="2572530" y="38568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643174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643174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6" idx="0"/>
            <a:endCxn id="15" idx="4"/>
          </p:cNvCxnSpPr>
          <p:nvPr/>
        </p:nvCxnSpPr>
        <p:spPr>
          <a:xfrm rot="5400000" flipH="1" flipV="1">
            <a:off x="2393141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428992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428992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0"/>
            <a:endCxn id="22" idx="4"/>
          </p:cNvCxnSpPr>
          <p:nvPr/>
        </p:nvCxnSpPr>
        <p:spPr>
          <a:xfrm rot="5400000" flipH="1" flipV="1">
            <a:off x="3178959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214810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214810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26" idx="0"/>
            <a:endCxn id="25" idx="4"/>
          </p:cNvCxnSpPr>
          <p:nvPr/>
        </p:nvCxnSpPr>
        <p:spPr>
          <a:xfrm rot="5400000" flipH="1" flipV="1">
            <a:off x="3964777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5000628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000628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>
            <a:stCxn id="29" idx="0"/>
            <a:endCxn id="28" idx="4"/>
          </p:cNvCxnSpPr>
          <p:nvPr/>
        </p:nvCxnSpPr>
        <p:spPr>
          <a:xfrm rot="5400000" flipH="1" flipV="1">
            <a:off x="4750595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6"/>
            <a:endCxn id="22" idx="2"/>
          </p:cNvCxnSpPr>
          <p:nvPr/>
        </p:nvCxnSpPr>
        <p:spPr>
          <a:xfrm>
            <a:off x="3000364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2" idx="6"/>
            <a:endCxn id="25" idx="2"/>
          </p:cNvCxnSpPr>
          <p:nvPr/>
        </p:nvCxnSpPr>
        <p:spPr>
          <a:xfrm>
            <a:off x="3786182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5" idx="6"/>
            <a:endCxn id="28" idx="2"/>
          </p:cNvCxnSpPr>
          <p:nvPr/>
        </p:nvCxnSpPr>
        <p:spPr>
          <a:xfrm>
            <a:off x="4572000" y="2464587"/>
            <a:ext cx="428628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5857884" y="2285992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857884" y="3500438"/>
            <a:ext cx="35719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0"/>
            <a:endCxn id="48" idx="4"/>
          </p:cNvCxnSpPr>
          <p:nvPr/>
        </p:nvCxnSpPr>
        <p:spPr>
          <a:xfrm rot="5400000" flipH="1" flipV="1">
            <a:off x="5607851" y="3071810"/>
            <a:ext cx="85725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8" idx="6"/>
            <a:endCxn id="48" idx="2"/>
          </p:cNvCxnSpPr>
          <p:nvPr/>
        </p:nvCxnSpPr>
        <p:spPr>
          <a:xfrm>
            <a:off x="5357818" y="2464587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48" idx="6"/>
          </p:cNvCxnSpPr>
          <p:nvPr/>
        </p:nvCxnSpPr>
        <p:spPr>
          <a:xfrm>
            <a:off x="6215074" y="2464587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28794" y="400050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714612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643042" y="1571612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Layer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500430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286248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072066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929322" y="3929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857884" y="1928802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 Layer</a:t>
            </a:r>
            <a:endParaRPr lang="zh-CN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57290" y="3500438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Layer</a:t>
            </a:r>
            <a:endParaRPr lang="zh-CN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67012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928926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3643306" y="2928934"/>
            <a:ext cx="633418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29124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86380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072198" y="2928934"/>
            <a:ext cx="63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714744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500562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286380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714480" y="2285992"/>
            <a:ext cx="357190" cy="35719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>
            <a:stCxn id="82" idx="6"/>
            <a:endCxn id="15" idx="2"/>
          </p:cNvCxnSpPr>
          <p:nvPr/>
        </p:nvCxnSpPr>
        <p:spPr>
          <a:xfrm>
            <a:off x="2071670" y="2464587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071670" y="192880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714480" y="2643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00364" y="1071546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000364" y="307181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0" y="2285992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 rot="16200000" flipH="1">
            <a:off x="3286116" y="1285860"/>
            <a:ext cx="128588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286116" y="1643050"/>
            <a:ext cx="1285884" cy="928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286116" y="2000240"/>
            <a:ext cx="128588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286116" y="2357430"/>
            <a:ext cx="128588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3286116" y="2571744"/>
            <a:ext cx="1214446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286116" y="2571744"/>
            <a:ext cx="1214446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86116" y="2571744"/>
            <a:ext cx="1285884" cy="107157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5400000" flipH="1" flipV="1">
            <a:off x="3214678" y="264318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 flipH="1" flipV="1">
            <a:off x="3000364" y="2857496"/>
            <a:ext cx="1857388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rot="5400000" flipH="1" flipV="1">
            <a:off x="2857488" y="3000372"/>
            <a:ext cx="214314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1736" y="5714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 cell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00562" y="185736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cell</a:t>
            </a:r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14744" y="1357298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6182" y="4214818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43174" y="20002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71736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572000" y="4214818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4143372" y="5072074"/>
            <a:ext cx="301686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143636" y="342900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箭头连接符 51"/>
          <p:cNvCxnSpPr/>
          <p:nvPr/>
        </p:nvCxnSpPr>
        <p:spPr>
          <a:xfrm rot="16200000" flipH="1">
            <a:off x="4536281" y="2750339"/>
            <a:ext cx="1928826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16200000" flipH="1">
            <a:off x="4714876" y="2928934"/>
            <a:ext cx="1571636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857752" y="3143248"/>
            <a:ext cx="1285884" cy="1214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57752" y="3500438"/>
            <a:ext cx="1285884" cy="857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4857752" y="3857628"/>
            <a:ext cx="1285884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857752" y="4357694"/>
            <a:ext cx="1285884" cy="714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857752" y="4357694"/>
            <a:ext cx="1285884" cy="42862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857752" y="4357694"/>
            <a:ext cx="1285884" cy="78581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857752" y="4357694"/>
            <a:ext cx="1285884" cy="12144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rot="5400000" flipH="1" flipV="1">
            <a:off x="4750595" y="4464851"/>
            <a:ext cx="150019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500694" y="2643182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W1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500694" y="5143512"/>
            <a:ext cx="571504" cy="3693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W2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6429388" y="4286256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000760" y="2928934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Hidden cell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>
          <a:xfrm rot="16200000" flipH="1">
            <a:off x="2928926" y="1643050"/>
            <a:ext cx="200026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16200000" flipH="1">
            <a:off x="3107521" y="1821645"/>
            <a:ext cx="164307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16200000" flipH="1">
            <a:off x="3286116" y="2000240"/>
            <a:ext cx="1285884" cy="12858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3286116" y="2357430"/>
            <a:ext cx="1285884" cy="9286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/>
          <p:nvPr/>
        </p:nvCxnSpPr>
        <p:spPr>
          <a:xfrm>
            <a:off x="3286116" y="2714620"/>
            <a:ext cx="1285884" cy="571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3286116" y="3286124"/>
            <a:ext cx="1285884" cy="158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V="1">
            <a:off x="3286116" y="3286124"/>
            <a:ext cx="1285884" cy="35719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V="1">
            <a:off x="3286116" y="3286124"/>
            <a:ext cx="1285884" cy="71438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flipV="1">
            <a:off x="3286116" y="3286124"/>
            <a:ext cx="1285884" cy="114300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rot="5400000" flipH="1" flipV="1">
            <a:off x="3214678" y="3357562"/>
            <a:ext cx="1428760" cy="128588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4857752" y="2428868"/>
            <a:ext cx="1285884" cy="12144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4857752" y="2786058"/>
            <a:ext cx="1285884" cy="8572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4857752" y="3143248"/>
            <a:ext cx="1285884" cy="5000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>
            <a:off x="4857752" y="3500438"/>
            <a:ext cx="1285884" cy="1428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4857752" y="3643314"/>
            <a:ext cx="1285884" cy="214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V="1">
            <a:off x="4857752" y="3643314"/>
            <a:ext cx="1285884" cy="78581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V="1">
            <a:off x="4857752" y="3643314"/>
            <a:ext cx="1285884" cy="11430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5400000" flipH="1" flipV="1">
            <a:off x="4750595" y="3750471"/>
            <a:ext cx="150019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5400000" flipH="1" flipV="1">
            <a:off x="4536281" y="3964785"/>
            <a:ext cx="1928826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rot="5400000" flipH="1" flipV="1">
            <a:off x="4393405" y="4107661"/>
            <a:ext cx="2214578" cy="1285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57488" y="2071678"/>
          <a:ext cx="29289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57488" y="3862154"/>
          <a:ext cx="292896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m…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mn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643174" y="943913"/>
          <a:ext cx="29289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488" y="642917"/>
            <a:ext cx="230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Knowledge Attention Distribution </a:t>
            </a:r>
            <a:endParaRPr lang="zh-CN" altLang="en-US" sz="12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00232" y="2071678"/>
          <a:ext cx="2928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00232" y="40719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28633" y="94542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pi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55631" y="4441274"/>
            <a:ext cx="1743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Memory Representation </a:t>
            </a:r>
            <a:endParaRPr lang="zh-CN" altLang="en-US" sz="1200" dirty="0"/>
          </a:p>
        </p:txBody>
      </p:sp>
      <p:sp>
        <p:nvSpPr>
          <p:cNvPr id="11" name="右大括号 10"/>
          <p:cNvSpPr/>
          <p:nvPr/>
        </p:nvSpPr>
        <p:spPr>
          <a:xfrm>
            <a:off x="5929322" y="919916"/>
            <a:ext cx="357190" cy="30091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43768" y="1498979"/>
          <a:ext cx="2928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89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直接箭头连接符 13"/>
          <p:cNvCxnSpPr>
            <a:stCxn id="11" idx="1"/>
          </p:cNvCxnSpPr>
          <p:nvPr/>
        </p:nvCxnSpPr>
        <p:spPr>
          <a:xfrm rot="10800000" flipH="1">
            <a:off x="6286512" y="2424491"/>
            <a:ext cx="857256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215206" y="407194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15074" y="1643845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Weighted</a:t>
            </a:r>
          </a:p>
          <a:p>
            <a:pPr algn="ctr"/>
            <a:r>
              <a:rPr lang="en-US" altLang="zh-CN" sz="1200" dirty="0" smtClean="0"/>
              <a:t> Sum</a:t>
            </a:r>
            <a:endParaRPr lang="zh-CN" altLang="en-US" sz="1200" dirty="0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357290" y="3000372"/>
            <a:ext cx="57150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71538" y="257174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 rot="16200000" flipV="1">
            <a:off x="3714745" y="-71463"/>
            <a:ext cx="357190" cy="378621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127505" y="1412216"/>
            <a:ext cx="67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Inner</a:t>
            </a:r>
          </a:p>
          <a:p>
            <a:pPr algn="ctr"/>
            <a:r>
              <a:rPr lang="en-US" altLang="zh-CN" sz="1200" dirty="0" smtClean="0"/>
              <a:t>Product</a:t>
            </a:r>
            <a:endParaRPr lang="zh-CN" altLang="en-US" sz="1200" dirty="0"/>
          </a:p>
        </p:txBody>
      </p:sp>
      <p:cxnSp>
        <p:nvCxnSpPr>
          <p:cNvPr id="30" name="直接箭头连接符 29"/>
          <p:cNvCxnSpPr>
            <a:stCxn id="26" idx="1"/>
          </p:cNvCxnSpPr>
          <p:nvPr/>
        </p:nvCxnSpPr>
        <p:spPr>
          <a:xfrm rot="5400000" flipH="1">
            <a:off x="3729191" y="1478902"/>
            <a:ext cx="328297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285984" y="1142984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28794" y="207167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7356" y="38576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119802" y="303002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</a:t>
            </a:r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5857884" y="3312560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85984" y="3214686"/>
          <a:ext cx="26191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918"/>
              </a:tblGrid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870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3214678" y="2857496"/>
            <a:ext cx="571504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/>
              <a:t>+</a:t>
            </a:r>
            <a:endParaRPr lang="zh-CN" altLang="en-US" sz="4400" b="1" dirty="0"/>
          </a:p>
        </p:txBody>
      </p:sp>
      <p:cxnSp>
        <p:nvCxnSpPr>
          <p:cNvPr id="35" name="形状 34"/>
          <p:cNvCxnSpPr>
            <a:endCxn id="39" idx="0"/>
          </p:cNvCxnSpPr>
          <p:nvPr/>
        </p:nvCxnSpPr>
        <p:spPr>
          <a:xfrm>
            <a:off x="2547902" y="2071678"/>
            <a:ext cx="952528" cy="78581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>
            <a:endCxn id="39" idx="4"/>
          </p:cNvCxnSpPr>
          <p:nvPr/>
        </p:nvCxnSpPr>
        <p:spPr>
          <a:xfrm flipV="1">
            <a:off x="2547902" y="3429000"/>
            <a:ext cx="952528" cy="78581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547902" y="4214818"/>
            <a:ext cx="3167106" cy="121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429124" y="2857496"/>
            <a:ext cx="571504" cy="5715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zh-CN" sz="3600" b="1" dirty="0" smtClean="0"/>
              <a:t>σ</a:t>
            </a:r>
            <a:endParaRPr lang="zh-CN" altLang="en-US" sz="3600" b="1" dirty="0"/>
          </a:p>
        </p:txBody>
      </p:sp>
      <p:cxnSp>
        <p:nvCxnSpPr>
          <p:cNvPr id="48" name="直接箭头连接符 47"/>
          <p:cNvCxnSpPr>
            <a:stCxn id="39" idx="6"/>
            <a:endCxn id="46" idx="2"/>
          </p:cNvCxnSpPr>
          <p:nvPr/>
        </p:nvCxnSpPr>
        <p:spPr>
          <a:xfrm>
            <a:off x="3786182" y="3143248"/>
            <a:ext cx="64294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6" idx="4"/>
          </p:cNvCxnSpPr>
          <p:nvPr/>
        </p:nvCxnSpPr>
        <p:spPr>
          <a:xfrm rot="5400000">
            <a:off x="4321967" y="3821909"/>
            <a:ext cx="78581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58150" y="170234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sz="1200" dirty="0" smtClean="0"/>
              <a:t>h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744524" y="442913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</a:t>
            </a:r>
            <a:r>
              <a:rPr lang="en-US" altLang="zh-CN" sz="1200" dirty="0" smtClean="0"/>
              <a:t>c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428596" y="1321579"/>
            <a:ext cx="1071570" cy="103585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71736" y="1107265"/>
            <a:ext cx="2500330" cy="21431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71736" y="1464455"/>
            <a:ext cx="2500330" cy="7858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45595" y="1107265"/>
            <a:ext cx="126207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87403" y="1107265"/>
            <a:ext cx="126207" cy="2143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82679" y="1107265"/>
            <a:ext cx="126207" cy="214314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49393" y="1107265"/>
            <a:ext cx="126207" cy="21431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45595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87403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82679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649393" y="1464455"/>
            <a:ext cx="126207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107917" y="1278234"/>
            <a:ext cx="142876" cy="7858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>
            <a:off x="5214942" y="1107264"/>
            <a:ext cx="357190" cy="1143008"/>
          </a:xfrm>
          <a:prstGeom prst="rightBrace">
            <a:avLst>
              <a:gd name="adj1" fmla="val 8333"/>
              <a:gd name="adj2" fmla="val 493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0" idx="1"/>
            <a:endCxn id="19" idx="1"/>
          </p:cNvCxnSpPr>
          <p:nvPr/>
        </p:nvCxnSpPr>
        <p:spPr>
          <a:xfrm rot="10800000" flipH="1">
            <a:off x="5572131" y="1671144"/>
            <a:ext cx="535785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99011" y="1321579"/>
            <a:ext cx="357190" cy="282180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RNN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5809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333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857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381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190596" y="1464455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50473" y="2357430"/>
            <a:ext cx="88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history</a:t>
            </a:r>
            <a:br>
              <a:rPr lang="en-US" sz="1200" dirty="0" smtClean="0"/>
            </a:br>
            <a:r>
              <a:rPr lang="en-US" sz="1200" dirty="0" smtClean="0"/>
              <a:t>utterances </a:t>
            </a:r>
          </a:p>
          <a:p>
            <a:pPr algn="ctr"/>
            <a:r>
              <a:rPr lang="en-US" altLang="zh-CN" sz="1200" dirty="0" smtClean="0"/>
              <a:t>x</a:t>
            </a:r>
            <a:r>
              <a:rPr lang="en-US" altLang="zh-CN" sz="700" dirty="0" smtClean="0"/>
              <a:t>hi</a:t>
            </a:r>
            <a:endParaRPr lang="zh-CN" altLang="en-US" sz="1200" dirty="0"/>
          </a:p>
        </p:txBody>
      </p:sp>
      <p:sp>
        <p:nvSpPr>
          <p:cNvPr id="36" name="矩形 35"/>
          <p:cNvSpPr/>
          <p:nvPr/>
        </p:nvSpPr>
        <p:spPr>
          <a:xfrm>
            <a:off x="814358" y="3214686"/>
            <a:ext cx="142876" cy="785818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46191" y="4000504"/>
            <a:ext cx="806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current </a:t>
            </a:r>
          </a:p>
          <a:p>
            <a:pPr algn="ctr"/>
            <a:r>
              <a:rPr lang="en-US" sz="1200" dirty="0" smtClean="0"/>
              <a:t>Utterance</a:t>
            </a:r>
          </a:p>
          <a:p>
            <a:pPr algn="ctr"/>
            <a:r>
              <a:rPr lang="en-US" sz="1200" dirty="0" smtClean="0"/>
              <a:t>x </a:t>
            </a:r>
            <a:endParaRPr lang="zh-CN" altLang="en-US" sz="1200" dirty="0"/>
          </a:p>
        </p:txBody>
      </p:sp>
      <p:sp>
        <p:nvSpPr>
          <p:cNvPr id="38" name="矩形 37"/>
          <p:cNvSpPr/>
          <p:nvPr/>
        </p:nvSpPr>
        <p:spPr>
          <a:xfrm>
            <a:off x="3750463" y="3214685"/>
            <a:ext cx="142876" cy="78581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695693" y="4000503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C</a:t>
            </a:r>
            <a:endParaRPr lang="zh-CN" altLang="en-US" sz="1200" dirty="0"/>
          </a:p>
        </p:txBody>
      </p:sp>
      <p:sp>
        <p:nvSpPr>
          <p:cNvPr id="61" name="椭圆 60"/>
          <p:cNvSpPr/>
          <p:nvPr/>
        </p:nvSpPr>
        <p:spPr>
          <a:xfrm>
            <a:off x="6697680" y="3430587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63" name="直接箭头连接符 62"/>
          <p:cNvCxnSpPr>
            <a:endCxn id="38" idx="1"/>
          </p:cNvCxnSpPr>
          <p:nvPr/>
        </p:nvCxnSpPr>
        <p:spPr>
          <a:xfrm flipV="1">
            <a:off x="2156201" y="3607594"/>
            <a:ext cx="159426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8" idx="3"/>
            <a:endCxn id="61" idx="2"/>
          </p:cNvCxnSpPr>
          <p:nvPr/>
        </p:nvCxnSpPr>
        <p:spPr>
          <a:xfrm>
            <a:off x="3893339" y="3607594"/>
            <a:ext cx="2804341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6" idx="3"/>
          </p:cNvCxnSpPr>
          <p:nvPr/>
        </p:nvCxnSpPr>
        <p:spPr>
          <a:xfrm flipV="1">
            <a:off x="957234" y="3607594"/>
            <a:ext cx="84177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1500166" y="1857364"/>
            <a:ext cx="29884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4" idx="1"/>
          </p:cNvCxnSpPr>
          <p:nvPr/>
        </p:nvCxnSpPr>
        <p:spPr>
          <a:xfrm>
            <a:off x="2156201" y="1857364"/>
            <a:ext cx="41553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38" idx="0"/>
            <a:endCxn id="89" idx="1"/>
          </p:cNvCxnSpPr>
          <p:nvPr/>
        </p:nvCxnSpPr>
        <p:spPr>
          <a:xfrm rot="5400000" flipH="1" flipV="1">
            <a:off x="3554009" y="2946793"/>
            <a:ext cx="53578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68769" y="790170"/>
            <a:ext cx="2306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Knowledge Attention Distribution 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250265" y="1044580"/>
            <a:ext cx="34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pi</a:t>
            </a:r>
            <a:endParaRPr lang="zh-CN" altLang="en-US" sz="600" dirty="0"/>
          </a:p>
        </p:txBody>
      </p:sp>
      <p:sp>
        <p:nvSpPr>
          <p:cNvPr id="88" name="TextBox 87"/>
          <p:cNvSpPr txBox="1"/>
          <p:nvPr/>
        </p:nvSpPr>
        <p:spPr>
          <a:xfrm>
            <a:off x="2223754" y="1973274"/>
            <a:ext cx="34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mi</a:t>
            </a:r>
            <a:endParaRPr lang="zh-CN" altLang="en-US" sz="600" dirty="0"/>
          </a:p>
        </p:txBody>
      </p:sp>
      <p:sp>
        <p:nvSpPr>
          <p:cNvPr id="89" name="右大括号 88"/>
          <p:cNvSpPr/>
          <p:nvPr/>
        </p:nvSpPr>
        <p:spPr>
          <a:xfrm rot="5400000">
            <a:off x="3571868" y="1178703"/>
            <a:ext cx="500066" cy="250033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053941" y="1001235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</a:t>
            </a:r>
            <a:endParaRPr lang="zh-CN" altLang="en-US" sz="1200" dirty="0"/>
          </a:p>
        </p:txBody>
      </p:sp>
      <p:cxnSp>
        <p:nvCxnSpPr>
          <p:cNvPr id="101" name="直接箭头连接符 100"/>
          <p:cNvCxnSpPr>
            <a:stCxn id="61" idx="6"/>
            <a:endCxn id="103" idx="1"/>
          </p:cNvCxnSpPr>
          <p:nvPr/>
        </p:nvCxnSpPr>
        <p:spPr>
          <a:xfrm flipV="1">
            <a:off x="7054869" y="3607594"/>
            <a:ext cx="58896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8197876" y="3142055"/>
            <a:ext cx="285752" cy="92790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7643834" y="3214685"/>
            <a:ext cx="142876" cy="785818"/>
          </a:xfrm>
          <a:prstGeom prst="rect">
            <a:avLst/>
          </a:prstGeom>
          <a:solidFill>
            <a:srgbClr val="00B050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>
            <a:stCxn id="103" idx="3"/>
            <a:endCxn id="102" idx="1"/>
          </p:cNvCxnSpPr>
          <p:nvPr/>
        </p:nvCxnSpPr>
        <p:spPr>
          <a:xfrm flipV="1">
            <a:off x="7786710" y="3606005"/>
            <a:ext cx="411166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102" idx="3"/>
          </p:cNvCxnSpPr>
          <p:nvPr/>
        </p:nvCxnSpPr>
        <p:spPr>
          <a:xfrm>
            <a:off x="8483628" y="3606005"/>
            <a:ext cx="285752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rot="16200000" flipH="1">
            <a:off x="253379" y="2788642"/>
            <a:ext cx="3995358" cy="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>
            <a:stCxn id="122" idx="2"/>
          </p:cNvCxnSpPr>
          <p:nvPr/>
        </p:nvCxnSpPr>
        <p:spPr>
          <a:xfrm rot="5400000">
            <a:off x="4054655" y="3124810"/>
            <a:ext cx="3321074" cy="365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rot="5400000">
            <a:off x="6323926" y="3462235"/>
            <a:ext cx="2427099" cy="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589858" y="4003291"/>
            <a:ext cx="25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22830" y="1002790"/>
            <a:ext cx="785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Weighted</a:t>
            </a:r>
          </a:p>
          <a:p>
            <a:pPr algn="ctr"/>
            <a:r>
              <a:rPr lang="en-US" altLang="zh-CN" sz="1200" dirty="0" smtClean="0"/>
              <a:t> Sum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8025266" y="4141791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Classifier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33396" y="4654508"/>
            <a:ext cx="853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encoding</a:t>
            </a:r>
            <a:endParaRPr lang="zh-CN" altLang="en-US" sz="14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535997" y="4654508"/>
            <a:ext cx="799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memory</a:t>
            </a:r>
            <a:endParaRPr lang="zh-CN" alt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746470" y="46529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classifier</a:t>
            </a:r>
            <a:endParaRPr lang="zh-CN" altLang="en-US" sz="1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107916" y="4631641"/>
            <a:ext cx="100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Forget gate</a:t>
            </a:r>
            <a:endParaRPr lang="zh-CN" altLang="en-US" sz="14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975105" y="2542099"/>
            <a:ext cx="674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/>
              <a:t>Inner</a:t>
            </a:r>
          </a:p>
          <a:p>
            <a:pPr algn="ctr"/>
            <a:r>
              <a:rPr lang="en-US" altLang="zh-CN" sz="1200" dirty="0" smtClean="0"/>
              <a:t>Product</a:t>
            </a:r>
            <a:endParaRPr lang="zh-CN" altLang="en-US" sz="1200" dirty="0"/>
          </a:p>
        </p:txBody>
      </p:sp>
      <p:sp>
        <p:nvSpPr>
          <p:cNvPr id="67" name="椭圆 66"/>
          <p:cNvSpPr/>
          <p:nvPr/>
        </p:nvSpPr>
        <p:spPr>
          <a:xfrm>
            <a:off x="6697680" y="2679695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σ</a:t>
            </a:r>
            <a:endParaRPr lang="zh-CN" altLang="en-US" sz="2400" dirty="0"/>
          </a:p>
        </p:txBody>
      </p:sp>
      <p:sp>
        <p:nvSpPr>
          <p:cNvPr id="68" name="椭圆 67"/>
          <p:cNvSpPr/>
          <p:nvPr/>
        </p:nvSpPr>
        <p:spPr>
          <a:xfrm>
            <a:off x="6000760" y="2678901"/>
            <a:ext cx="357189" cy="357190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72" name="直接箭头连接符 71"/>
          <p:cNvCxnSpPr>
            <a:stCxn id="19" idx="2"/>
            <a:endCxn id="68" idx="0"/>
          </p:cNvCxnSpPr>
          <p:nvPr/>
        </p:nvCxnSpPr>
        <p:spPr>
          <a:xfrm rot="5400000">
            <a:off x="5871931" y="2371476"/>
            <a:ext cx="614849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endCxn id="68" idx="4"/>
          </p:cNvCxnSpPr>
          <p:nvPr/>
        </p:nvCxnSpPr>
        <p:spPr>
          <a:xfrm rot="5400000" flipH="1" flipV="1">
            <a:off x="5893207" y="3321446"/>
            <a:ext cx="571503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8" idx="6"/>
            <a:endCxn id="67" idx="2"/>
          </p:cNvCxnSpPr>
          <p:nvPr/>
        </p:nvCxnSpPr>
        <p:spPr>
          <a:xfrm>
            <a:off x="6357949" y="2857496"/>
            <a:ext cx="339731" cy="79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7" idx="4"/>
            <a:endCxn id="61" idx="0"/>
          </p:cNvCxnSpPr>
          <p:nvPr/>
        </p:nvCxnSpPr>
        <p:spPr>
          <a:xfrm rot="5400000">
            <a:off x="6679424" y="3233736"/>
            <a:ext cx="393702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3278</TotalTime>
  <Words>309</Words>
  <PresentationFormat>全屏显示(4:3)</PresentationFormat>
  <Paragraphs>168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rongrong lv</dc:creator>
  <cp:lastModifiedBy>rongrong lv</cp:lastModifiedBy>
  <cp:revision>164</cp:revision>
  <dcterms:created xsi:type="dcterms:W3CDTF">2017-12-15T11:52:43Z</dcterms:created>
  <dcterms:modified xsi:type="dcterms:W3CDTF">2018-01-04T17:54:14Z</dcterms:modified>
</cp:coreProperties>
</file>