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05" r:id="rId2"/>
    <p:sldId id="290" r:id="rId3"/>
    <p:sldId id="300" r:id="rId4"/>
    <p:sldId id="332" r:id="rId5"/>
    <p:sldId id="310" r:id="rId6"/>
    <p:sldId id="331" r:id="rId7"/>
    <p:sldId id="306" r:id="rId8"/>
    <p:sldId id="327" r:id="rId9"/>
    <p:sldId id="316" r:id="rId10"/>
    <p:sldId id="336" r:id="rId11"/>
    <p:sldId id="341" r:id="rId12"/>
    <p:sldId id="337" r:id="rId13"/>
    <p:sldId id="338" r:id="rId14"/>
    <p:sldId id="328" r:id="rId15"/>
    <p:sldId id="339" r:id="rId16"/>
    <p:sldId id="342" r:id="rId17"/>
    <p:sldId id="345" r:id="rId18"/>
    <p:sldId id="346" r:id="rId19"/>
    <p:sldId id="347" r:id="rId20"/>
    <p:sldId id="329" r:id="rId21"/>
    <p:sldId id="311" r:id="rId22"/>
    <p:sldId id="348" r:id="rId23"/>
    <p:sldId id="304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orient="horz" pos="1026" userDrawn="1">
          <p15:clr>
            <a:srgbClr val="A4A3A4"/>
          </p15:clr>
        </p15:guide>
        <p15:guide id="4" orient="horz" pos="3294" userDrawn="1">
          <p15:clr>
            <a:srgbClr val="A4A3A4"/>
          </p15:clr>
        </p15:guide>
        <p15:guide id="5" pos="7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764"/>
    <a:srgbClr val="B3B3B3"/>
    <a:srgbClr val="010101"/>
    <a:srgbClr val="0E102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1688" autoAdjust="0"/>
    <p:restoredTop sz="96424" autoAdjust="0"/>
  </p:normalViewPr>
  <p:slideViewPr>
    <p:cSldViewPr snapToGrid="0">
      <p:cViewPr varScale="1">
        <p:scale>
          <a:sx n="113" d="100"/>
          <a:sy n="113" d="100"/>
        </p:scale>
        <p:origin x="-690" y="-102"/>
      </p:cViewPr>
      <p:guideLst>
        <p:guide orient="horz" pos="2160"/>
        <p:guide orient="horz" pos="1026"/>
        <p:guide orient="horz" pos="3294"/>
        <p:guide pos="3863"/>
        <p:guide pos="7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2832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EBBFB-84DD-400F-8AB0-8E00E4F1A715}" type="datetimeFigureOut">
              <a:rPr lang="zh-CN" altLang="en-US" smtClean="0"/>
              <a:pPr/>
              <a:t>2018/1/5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24C13-F4D3-428D-B6B4-BD00FF1E65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87008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Intent classification is critical pre-processing steps for Spoken language understanding (SLU) . </a:t>
            </a:r>
            <a:br>
              <a:rPr 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24C13-F4D3-428D-B6B4-BD00FF1E65C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42667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24C13-F4D3-428D-B6B4-BD00FF1E65C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32216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24C13-F4D3-428D-B6B4-BD00FF1E65C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36601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24C13-F4D3-428D-B6B4-BD00FF1E65C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36601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24C13-F4D3-428D-B6B4-BD00FF1E65C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36601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24C13-F4D3-428D-B6B4-BD00FF1E65C0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36601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24C13-F4D3-428D-B6B4-BD00FF1E65C0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47832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51827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2550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45707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98653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2018/1/5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>
            <a:grayscl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89" name="文本框 588"/>
          <p:cNvSpPr txBox="1"/>
          <p:nvPr/>
        </p:nvSpPr>
        <p:spPr>
          <a:xfrm>
            <a:off x="2375094" y="2466868"/>
            <a:ext cx="7741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Intent Classification 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56116" y="3669804"/>
            <a:ext cx="7348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SPOKEN LANGUAGE UNDERSTANDING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70520" y="4565369"/>
            <a:ext cx="1675504" cy="4104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Lv Rongrong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3141432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9545" y="1820411"/>
            <a:ext cx="7705200" cy="462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Freeform 101"/>
          <p:cNvSpPr>
            <a:spLocks noEditPoints="1"/>
          </p:cNvSpPr>
          <p:nvPr/>
        </p:nvSpPr>
        <p:spPr bwMode="auto">
          <a:xfrm>
            <a:off x="1507167" y="3119868"/>
            <a:ext cx="403551" cy="373351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Freeform 18"/>
          <p:cNvSpPr>
            <a:spLocks/>
          </p:cNvSpPr>
          <p:nvPr/>
        </p:nvSpPr>
        <p:spPr bwMode="auto">
          <a:xfrm>
            <a:off x="2973388" y="3110669"/>
            <a:ext cx="413624" cy="413623"/>
          </a:xfrm>
          <a:custGeom>
            <a:avLst/>
            <a:gdLst>
              <a:gd name="T0" fmla="*/ 266 w 360"/>
              <a:gd name="T1" fmla="*/ 360 h 360"/>
              <a:gd name="T2" fmla="*/ 294 w 360"/>
              <a:gd name="T3" fmla="*/ 331 h 360"/>
              <a:gd name="T4" fmla="*/ 245 w 360"/>
              <a:gd name="T5" fmla="*/ 155 h 360"/>
              <a:gd name="T6" fmla="*/ 318 w 360"/>
              <a:gd name="T7" fmla="*/ 82 h 360"/>
              <a:gd name="T8" fmla="*/ 340 w 360"/>
              <a:gd name="T9" fmla="*/ 19 h 360"/>
              <a:gd name="T10" fmla="*/ 278 w 360"/>
              <a:gd name="T11" fmla="*/ 42 h 360"/>
              <a:gd name="T12" fmla="*/ 205 w 360"/>
              <a:gd name="T13" fmla="*/ 115 h 360"/>
              <a:gd name="T14" fmla="*/ 28 w 360"/>
              <a:gd name="T15" fmla="*/ 65 h 360"/>
              <a:gd name="T16" fmla="*/ 0 w 360"/>
              <a:gd name="T17" fmla="*/ 94 h 360"/>
              <a:gd name="T18" fmla="*/ 148 w 360"/>
              <a:gd name="T19" fmla="*/ 172 h 360"/>
              <a:gd name="T20" fmla="*/ 98 w 360"/>
              <a:gd name="T21" fmla="*/ 222 h 360"/>
              <a:gd name="T22" fmla="*/ 38 w 360"/>
              <a:gd name="T23" fmla="*/ 226 h 360"/>
              <a:gd name="T24" fmla="*/ 9 w 360"/>
              <a:gd name="T25" fmla="*/ 254 h 360"/>
              <a:gd name="T26" fmla="*/ 80 w 360"/>
              <a:gd name="T27" fmla="*/ 280 h 360"/>
              <a:gd name="T28" fmla="*/ 105 w 360"/>
              <a:gd name="T29" fmla="*/ 350 h 360"/>
              <a:gd name="T30" fmla="*/ 134 w 360"/>
              <a:gd name="T31" fmla="*/ 322 h 360"/>
              <a:gd name="T32" fmla="*/ 137 w 360"/>
              <a:gd name="T33" fmla="*/ 262 h 360"/>
              <a:gd name="T34" fmla="*/ 188 w 360"/>
              <a:gd name="T35" fmla="*/ 211 h 360"/>
              <a:gd name="T36" fmla="*/ 266 w 360"/>
              <a:gd name="T37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0" h="360">
                <a:moveTo>
                  <a:pt x="266" y="360"/>
                </a:moveTo>
                <a:cubicBezTo>
                  <a:pt x="294" y="331"/>
                  <a:pt x="294" y="331"/>
                  <a:pt x="294" y="331"/>
                </a:cubicBezTo>
                <a:cubicBezTo>
                  <a:pt x="245" y="155"/>
                  <a:pt x="245" y="155"/>
                  <a:pt x="245" y="155"/>
                </a:cubicBezTo>
                <a:cubicBezTo>
                  <a:pt x="318" y="82"/>
                  <a:pt x="318" y="82"/>
                  <a:pt x="318" y="82"/>
                </a:cubicBezTo>
                <a:cubicBezTo>
                  <a:pt x="318" y="82"/>
                  <a:pt x="360" y="39"/>
                  <a:pt x="340" y="19"/>
                </a:cubicBezTo>
                <a:cubicBezTo>
                  <a:pt x="320" y="0"/>
                  <a:pt x="278" y="42"/>
                  <a:pt x="278" y="42"/>
                </a:cubicBezTo>
                <a:cubicBezTo>
                  <a:pt x="205" y="115"/>
                  <a:pt x="205" y="115"/>
                  <a:pt x="205" y="115"/>
                </a:cubicBezTo>
                <a:cubicBezTo>
                  <a:pt x="28" y="65"/>
                  <a:pt x="28" y="65"/>
                  <a:pt x="28" y="65"/>
                </a:cubicBezTo>
                <a:cubicBezTo>
                  <a:pt x="0" y="94"/>
                  <a:pt x="0" y="94"/>
                  <a:pt x="0" y="94"/>
                </a:cubicBezTo>
                <a:cubicBezTo>
                  <a:pt x="148" y="172"/>
                  <a:pt x="148" y="172"/>
                  <a:pt x="148" y="17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38" y="226"/>
                  <a:pt x="38" y="226"/>
                  <a:pt x="38" y="226"/>
                </a:cubicBezTo>
                <a:cubicBezTo>
                  <a:pt x="9" y="254"/>
                  <a:pt x="9" y="254"/>
                  <a:pt x="9" y="254"/>
                </a:cubicBezTo>
                <a:cubicBezTo>
                  <a:pt x="80" y="280"/>
                  <a:pt x="80" y="280"/>
                  <a:pt x="80" y="280"/>
                </a:cubicBezTo>
                <a:cubicBezTo>
                  <a:pt x="105" y="350"/>
                  <a:pt x="105" y="350"/>
                  <a:pt x="105" y="350"/>
                </a:cubicBezTo>
                <a:cubicBezTo>
                  <a:pt x="134" y="322"/>
                  <a:pt x="134" y="322"/>
                  <a:pt x="134" y="322"/>
                </a:cubicBezTo>
                <a:cubicBezTo>
                  <a:pt x="137" y="262"/>
                  <a:pt x="137" y="262"/>
                  <a:pt x="137" y="262"/>
                </a:cubicBezTo>
                <a:cubicBezTo>
                  <a:pt x="188" y="211"/>
                  <a:pt x="188" y="211"/>
                  <a:pt x="188" y="211"/>
                </a:cubicBezTo>
                <a:lnTo>
                  <a:pt x="266" y="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Shape 4444"/>
          <p:cNvSpPr/>
          <p:nvPr/>
        </p:nvSpPr>
        <p:spPr>
          <a:xfrm>
            <a:off x="4452418" y="3133752"/>
            <a:ext cx="444335" cy="295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24" extrusionOk="0">
                <a:moveTo>
                  <a:pt x="18596" y="5942"/>
                </a:moveTo>
                <a:cubicBezTo>
                  <a:pt x="18295" y="7132"/>
                  <a:pt x="17976" y="8348"/>
                  <a:pt x="17696" y="9399"/>
                </a:cubicBezTo>
                <a:cubicBezTo>
                  <a:pt x="18794" y="11734"/>
                  <a:pt x="19440" y="14666"/>
                  <a:pt x="19440" y="17887"/>
                </a:cubicBezTo>
                <a:cubicBezTo>
                  <a:pt x="19440" y="18391"/>
                  <a:pt x="19426" y="18896"/>
                  <a:pt x="19394" y="19390"/>
                </a:cubicBezTo>
                <a:cubicBezTo>
                  <a:pt x="19341" y="20265"/>
                  <a:pt x="19778" y="21038"/>
                  <a:pt x="20372" y="21116"/>
                </a:cubicBezTo>
                <a:cubicBezTo>
                  <a:pt x="20405" y="21122"/>
                  <a:pt x="20439" y="21124"/>
                  <a:pt x="20471" y="21124"/>
                </a:cubicBezTo>
                <a:cubicBezTo>
                  <a:pt x="21024" y="21124"/>
                  <a:pt x="21495" y="20502"/>
                  <a:pt x="21545" y="19677"/>
                </a:cubicBezTo>
                <a:cubicBezTo>
                  <a:pt x="21582" y="19089"/>
                  <a:pt x="21600" y="18486"/>
                  <a:pt x="21600" y="17887"/>
                </a:cubicBezTo>
                <a:cubicBezTo>
                  <a:pt x="21600" y="13196"/>
                  <a:pt x="20463" y="9004"/>
                  <a:pt x="18596" y="5942"/>
                </a:cubicBezTo>
                <a:close/>
                <a:moveTo>
                  <a:pt x="10801" y="3957"/>
                </a:moveTo>
                <a:cubicBezTo>
                  <a:pt x="11273" y="3957"/>
                  <a:pt x="11734" y="4016"/>
                  <a:pt x="12183" y="4127"/>
                </a:cubicBezTo>
                <a:cubicBezTo>
                  <a:pt x="12656" y="3256"/>
                  <a:pt x="13186" y="2296"/>
                  <a:pt x="13702" y="1383"/>
                </a:cubicBezTo>
                <a:cubicBezTo>
                  <a:pt x="12781" y="990"/>
                  <a:pt x="11810" y="778"/>
                  <a:pt x="10801" y="778"/>
                </a:cubicBezTo>
                <a:cubicBezTo>
                  <a:pt x="4744" y="778"/>
                  <a:pt x="0" y="8292"/>
                  <a:pt x="0" y="17887"/>
                </a:cubicBezTo>
                <a:cubicBezTo>
                  <a:pt x="0" y="18477"/>
                  <a:pt x="18" y="19068"/>
                  <a:pt x="53" y="19643"/>
                </a:cubicBezTo>
                <a:cubicBezTo>
                  <a:pt x="105" y="20519"/>
                  <a:pt x="636" y="21162"/>
                  <a:pt x="1225" y="21086"/>
                </a:cubicBezTo>
                <a:cubicBezTo>
                  <a:pt x="1818" y="21007"/>
                  <a:pt x="2258" y="20236"/>
                  <a:pt x="2204" y="19361"/>
                </a:cubicBezTo>
                <a:cubicBezTo>
                  <a:pt x="2174" y="18879"/>
                  <a:pt x="2160" y="18383"/>
                  <a:pt x="2160" y="17887"/>
                </a:cubicBezTo>
                <a:cubicBezTo>
                  <a:pt x="2160" y="10076"/>
                  <a:pt x="5955" y="3957"/>
                  <a:pt x="10801" y="3957"/>
                </a:cubicBezTo>
                <a:close/>
                <a:moveTo>
                  <a:pt x="8778" y="16036"/>
                </a:moveTo>
                <a:cubicBezTo>
                  <a:pt x="8032" y="17937"/>
                  <a:pt x="8535" y="19501"/>
                  <a:pt x="9569" y="20379"/>
                </a:cubicBezTo>
                <a:cubicBezTo>
                  <a:pt x="10602" y="21258"/>
                  <a:pt x="11773" y="21116"/>
                  <a:pt x="12519" y="19216"/>
                </a:cubicBezTo>
                <a:cubicBezTo>
                  <a:pt x="13265" y="17315"/>
                  <a:pt x="17970" y="355"/>
                  <a:pt x="17561" y="6"/>
                </a:cubicBezTo>
                <a:cubicBezTo>
                  <a:pt x="17151" y="-342"/>
                  <a:pt x="9524" y="14136"/>
                  <a:pt x="8778" y="1603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18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4"/>
          <p:cNvSpPr txBox="1"/>
          <p:nvPr/>
        </p:nvSpPr>
        <p:spPr>
          <a:xfrm>
            <a:off x="3731118" y="821598"/>
            <a:ext cx="3510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Introduction</a:t>
            </a:r>
            <a:r>
              <a:rPr lang="en-US" sz="4800" dirty="0" smtClean="0"/>
              <a:t> 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27"/>
          <p:cNvGrpSpPr/>
          <p:nvPr/>
        </p:nvGrpSpPr>
        <p:grpSpPr>
          <a:xfrm>
            <a:off x="604468" y="1846692"/>
            <a:ext cx="4730929" cy="2993756"/>
            <a:chOff x="2447542" y="1597788"/>
            <a:chExt cx="7207930" cy="3564763"/>
          </a:xfrm>
        </p:grpSpPr>
        <p:sp>
          <p:nvSpPr>
            <p:cNvPr id="28" name="Text Placeholder 7"/>
            <p:cNvSpPr txBox="1">
              <a:spLocks/>
            </p:cNvSpPr>
            <p:nvPr/>
          </p:nvSpPr>
          <p:spPr>
            <a:xfrm>
              <a:off x="2447542" y="1597788"/>
              <a:ext cx="7207930" cy="432391"/>
            </a:xfrm>
            <a:prstGeom prst="rect">
              <a:avLst/>
            </a:prstGeom>
          </p:spPr>
          <p:txBody>
            <a:bodyPr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133" b="1" dirty="0" smtClean="0">
                  <a:solidFill>
                    <a:schemeClr val="accent2"/>
                  </a:solidFill>
                  <a:latin typeface="+mn-ea"/>
                </a:rPr>
                <a:t>Internal memory </a:t>
              </a:r>
            </a:p>
            <a:p>
              <a:pPr marL="0" indent="0">
                <a:buNone/>
              </a:pPr>
              <a:r>
                <a:rPr lang="en-US" sz="2000" dirty="0" smtClean="0"/>
                <a:t>Contextual domain classification in spoken language understanding systems using recurrent neural network[7]</a:t>
              </a:r>
            </a:p>
            <a:p>
              <a:pPr marL="0" indent="0">
                <a:buNone/>
              </a:pPr>
              <a:endParaRPr lang="en-US" sz="2400" dirty="0" smtClean="0"/>
            </a:p>
            <a:p>
              <a:pPr marL="0" indent="0">
                <a:buNone/>
              </a:pPr>
              <a:endParaRPr lang="en-US" sz="2400" dirty="0" smtClean="0"/>
            </a:p>
            <a:p>
              <a:pPr marL="0" indent="0">
                <a:buNone/>
              </a:pPr>
              <a:r>
                <a:rPr lang="en-US" sz="2400" dirty="0" smtClean="0"/>
                <a:t/>
              </a:r>
              <a:br>
                <a:rPr lang="en-US" sz="2400" dirty="0" smtClean="0"/>
              </a:br>
              <a:endParaRPr lang="en-US" sz="2133" b="1" dirty="0">
                <a:solidFill>
                  <a:schemeClr val="accent2"/>
                </a:solidFill>
                <a:latin typeface="+mn-ea"/>
              </a:endParaRPr>
            </a:p>
          </p:txBody>
        </p:sp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3479116" y="2151967"/>
              <a:ext cx="5341034" cy="3010584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indent="0" algn="ctr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1000"/>
              </a:lvl1pPr>
              <a:lvl2pPr marL="5143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/>
              </a:lvl2pPr>
              <a:lvl3pPr marL="8572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/>
              </a:lvl3pPr>
              <a:lvl4pPr marL="12001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4pPr>
              <a:lvl5pPr marL="15430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5pPr>
              <a:lvl6pPr marL="18859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6pPr>
              <a:lvl7pPr marL="22288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7pPr>
              <a:lvl8pPr marL="25717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8pPr>
              <a:lvl9pPr marL="29146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9pPr>
            </a:lstStyle>
            <a:p>
              <a:pPr algn="l"/>
              <a:endParaRPr lang="en-US" altLang="zh-CN" sz="2400" dirty="0" smtClean="0">
                <a:solidFill>
                  <a:schemeClr val="tx2"/>
                </a:solidFill>
                <a:latin typeface="+mn-ea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37349" y="953771"/>
            <a:ext cx="30049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save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historical information?</a:t>
            </a:r>
          </a:p>
        </p:txBody>
      </p:sp>
    </p:spTree>
    <p:extLst>
      <p:ext uri="{BB962C8B-B14F-4D97-AF65-F5344CB8AC3E}">
        <p14:creationId xmlns="" xmlns:p14="http://schemas.microsoft.com/office/powerpoint/2010/main" val="3678142163"/>
      </p:ext>
    </p:extLst>
  </p:cSld>
  <p:clrMapOvr>
    <a:masterClrMapping/>
  </p:clrMapOvr>
  <p:transition spd="slow" advClick="0" advTm="6000">
    <p:zoom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0253" y="2650920"/>
            <a:ext cx="7857222" cy="3967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Freeform 101"/>
          <p:cNvSpPr>
            <a:spLocks noEditPoints="1"/>
          </p:cNvSpPr>
          <p:nvPr/>
        </p:nvSpPr>
        <p:spPr bwMode="auto">
          <a:xfrm>
            <a:off x="1507167" y="3119868"/>
            <a:ext cx="403551" cy="373351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Freeform 18"/>
          <p:cNvSpPr>
            <a:spLocks/>
          </p:cNvSpPr>
          <p:nvPr/>
        </p:nvSpPr>
        <p:spPr bwMode="auto">
          <a:xfrm>
            <a:off x="2973388" y="3110669"/>
            <a:ext cx="413624" cy="413623"/>
          </a:xfrm>
          <a:custGeom>
            <a:avLst/>
            <a:gdLst>
              <a:gd name="T0" fmla="*/ 266 w 360"/>
              <a:gd name="T1" fmla="*/ 360 h 360"/>
              <a:gd name="T2" fmla="*/ 294 w 360"/>
              <a:gd name="T3" fmla="*/ 331 h 360"/>
              <a:gd name="T4" fmla="*/ 245 w 360"/>
              <a:gd name="T5" fmla="*/ 155 h 360"/>
              <a:gd name="T6" fmla="*/ 318 w 360"/>
              <a:gd name="T7" fmla="*/ 82 h 360"/>
              <a:gd name="T8" fmla="*/ 340 w 360"/>
              <a:gd name="T9" fmla="*/ 19 h 360"/>
              <a:gd name="T10" fmla="*/ 278 w 360"/>
              <a:gd name="T11" fmla="*/ 42 h 360"/>
              <a:gd name="T12" fmla="*/ 205 w 360"/>
              <a:gd name="T13" fmla="*/ 115 h 360"/>
              <a:gd name="T14" fmla="*/ 28 w 360"/>
              <a:gd name="T15" fmla="*/ 65 h 360"/>
              <a:gd name="T16" fmla="*/ 0 w 360"/>
              <a:gd name="T17" fmla="*/ 94 h 360"/>
              <a:gd name="T18" fmla="*/ 148 w 360"/>
              <a:gd name="T19" fmla="*/ 172 h 360"/>
              <a:gd name="T20" fmla="*/ 98 w 360"/>
              <a:gd name="T21" fmla="*/ 222 h 360"/>
              <a:gd name="T22" fmla="*/ 38 w 360"/>
              <a:gd name="T23" fmla="*/ 226 h 360"/>
              <a:gd name="T24" fmla="*/ 9 w 360"/>
              <a:gd name="T25" fmla="*/ 254 h 360"/>
              <a:gd name="T26" fmla="*/ 80 w 360"/>
              <a:gd name="T27" fmla="*/ 280 h 360"/>
              <a:gd name="T28" fmla="*/ 105 w 360"/>
              <a:gd name="T29" fmla="*/ 350 h 360"/>
              <a:gd name="T30" fmla="*/ 134 w 360"/>
              <a:gd name="T31" fmla="*/ 322 h 360"/>
              <a:gd name="T32" fmla="*/ 137 w 360"/>
              <a:gd name="T33" fmla="*/ 262 h 360"/>
              <a:gd name="T34" fmla="*/ 188 w 360"/>
              <a:gd name="T35" fmla="*/ 211 h 360"/>
              <a:gd name="T36" fmla="*/ 266 w 360"/>
              <a:gd name="T37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0" h="360">
                <a:moveTo>
                  <a:pt x="266" y="360"/>
                </a:moveTo>
                <a:cubicBezTo>
                  <a:pt x="294" y="331"/>
                  <a:pt x="294" y="331"/>
                  <a:pt x="294" y="331"/>
                </a:cubicBezTo>
                <a:cubicBezTo>
                  <a:pt x="245" y="155"/>
                  <a:pt x="245" y="155"/>
                  <a:pt x="245" y="155"/>
                </a:cubicBezTo>
                <a:cubicBezTo>
                  <a:pt x="318" y="82"/>
                  <a:pt x="318" y="82"/>
                  <a:pt x="318" y="82"/>
                </a:cubicBezTo>
                <a:cubicBezTo>
                  <a:pt x="318" y="82"/>
                  <a:pt x="360" y="39"/>
                  <a:pt x="340" y="19"/>
                </a:cubicBezTo>
                <a:cubicBezTo>
                  <a:pt x="320" y="0"/>
                  <a:pt x="278" y="42"/>
                  <a:pt x="278" y="42"/>
                </a:cubicBezTo>
                <a:cubicBezTo>
                  <a:pt x="205" y="115"/>
                  <a:pt x="205" y="115"/>
                  <a:pt x="205" y="115"/>
                </a:cubicBezTo>
                <a:cubicBezTo>
                  <a:pt x="28" y="65"/>
                  <a:pt x="28" y="65"/>
                  <a:pt x="28" y="65"/>
                </a:cubicBezTo>
                <a:cubicBezTo>
                  <a:pt x="0" y="94"/>
                  <a:pt x="0" y="94"/>
                  <a:pt x="0" y="94"/>
                </a:cubicBezTo>
                <a:cubicBezTo>
                  <a:pt x="148" y="172"/>
                  <a:pt x="148" y="172"/>
                  <a:pt x="148" y="17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38" y="226"/>
                  <a:pt x="38" y="226"/>
                  <a:pt x="38" y="226"/>
                </a:cubicBezTo>
                <a:cubicBezTo>
                  <a:pt x="9" y="254"/>
                  <a:pt x="9" y="254"/>
                  <a:pt x="9" y="254"/>
                </a:cubicBezTo>
                <a:cubicBezTo>
                  <a:pt x="80" y="280"/>
                  <a:pt x="80" y="280"/>
                  <a:pt x="80" y="280"/>
                </a:cubicBezTo>
                <a:cubicBezTo>
                  <a:pt x="105" y="350"/>
                  <a:pt x="105" y="350"/>
                  <a:pt x="105" y="350"/>
                </a:cubicBezTo>
                <a:cubicBezTo>
                  <a:pt x="134" y="322"/>
                  <a:pt x="134" y="322"/>
                  <a:pt x="134" y="322"/>
                </a:cubicBezTo>
                <a:cubicBezTo>
                  <a:pt x="137" y="262"/>
                  <a:pt x="137" y="262"/>
                  <a:pt x="137" y="262"/>
                </a:cubicBezTo>
                <a:cubicBezTo>
                  <a:pt x="188" y="211"/>
                  <a:pt x="188" y="211"/>
                  <a:pt x="188" y="211"/>
                </a:cubicBezTo>
                <a:lnTo>
                  <a:pt x="266" y="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Shape 4444"/>
          <p:cNvSpPr/>
          <p:nvPr/>
        </p:nvSpPr>
        <p:spPr>
          <a:xfrm>
            <a:off x="4452418" y="3133752"/>
            <a:ext cx="444335" cy="295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24" extrusionOk="0">
                <a:moveTo>
                  <a:pt x="18596" y="5942"/>
                </a:moveTo>
                <a:cubicBezTo>
                  <a:pt x="18295" y="7132"/>
                  <a:pt x="17976" y="8348"/>
                  <a:pt x="17696" y="9399"/>
                </a:cubicBezTo>
                <a:cubicBezTo>
                  <a:pt x="18794" y="11734"/>
                  <a:pt x="19440" y="14666"/>
                  <a:pt x="19440" y="17887"/>
                </a:cubicBezTo>
                <a:cubicBezTo>
                  <a:pt x="19440" y="18391"/>
                  <a:pt x="19426" y="18896"/>
                  <a:pt x="19394" y="19390"/>
                </a:cubicBezTo>
                <a:cubicBezTo>
                  <a:pt x="19341" y="20265"/>
                  <a:pt x="19778" y="21038"/>
                  <a:pt x="20372" y="21116"/>
                </a:cubicBezTo>
                <a:cubicBezTo>
                  <a:pt x="20405" y="21122"/>
                  <a:pt x="20439" y="21124"/>
                  <a:pt x="20471" y="21124"/>
                </a:cubicBezTo>
                <a:cubicBezTo>
                  <a:pt x="21024" y="21124"/>
                  <a:pt x="21495" y="20502"/>
                  <a:pt x="21545" y="19677"/>
                </a:cubicBezTo>
                <a:cubicBezTo>
                  <a:pt x="21582" y="19089"/>
                  <a:pt x="21600" y="18486"/>
                  <a:pt x="21600" y="17887"/>
                </a:cubicBezTo>
                <a:cubicBezTo>
                  <a:pt x="21600" y="13196"/>
                  <a:pt x="20463" y="9004"/>
                  <a:pt x="18596" y="5942"/>
                </a:cubicBezTo>
                <a:close/>
                <a:moveTo>
                  <a:pt x="10801" y="3957"/>
                </a:moveTo>
                <a:cubicBezTo>
                  <a:pt x="11273" y="3957"/>
                  <a:pt x="11734" y="4016"/>
                  <a:pt x="12183" y="4127"/>
                </a:cubicBezTo>
                <a:cubicBezTo>
                  <a:pt x="12656" y="3256"/>
                  <a:pt x="13186" y="2296"/>
                  <a:pt x="13702" y="1383"/>
                </a:cubicBezTo>
                <a:cubicBezTo>
                  <a:pt x="12781" y="990"/>
                  <a:pt x="11810" y="778"/>
                  <a:pt x="10801" y="778"/>
                </a:cubicBezTo>
                <a:cubicBezTo>
                  <a:pt x="4744" y="778"/>
                  <a:pt x="0" y="8292"/>
                  <a:pt x="0" y="17887"/>
                </a:cubicBezTo>
                <a:cubicBezTo>
                  <a:pt x="0" y="18477"/>
                  <a:pt x="18" y="19068"/>
                  <a:pt x="53" y="19643"/>
                </a:cubicBezTo>
                <a:cubicBezTo>
                  <a:pt x="105" y="20519"/>
                  <a:pt x="636" y="21162"/>
                  <a:pt x="1225" y="21086"/>
                </a:cubicBezTo>
                <a:cubicBezTo>
                  <a:pt x="1818" y="21007"/>
                  <a:pt x="2258" y="20236"/>
                  <a:pt x="2204" y="19361"/>
                </a:cubicBezTo>
                <a:cubicBezTo>
                  <a:pt x="2174" y="18879"/>
                  <a:pt x="2160" y="18383"/>
                  <a:pt x="2160" y="17887"/>
                </a:cubicBezTo>
                <a:cubicBezTo>
                  <a:pt x="2160" y="10076"/>
                  <a:pt x="5955" y="3957"/>
                  <a:pt x="10801" y="3957"/>
                </a:cubicBezTo>
                <a:close/>
                <a:moveTo>
                  <a:pt x="8778" y="16036"/>
                </a:moveTo>
                <a:cubicBezTo>
                  <a:pt x="8032" y="17937"/>
                  <a:pt x="8535" y="19501"/>
                  <a:pt x="9569" y="20379"/>
                </a:cubicBezTo>
                <a:cubicBezTo>
                  <a:pt x="10602" y="21258"/>
                  <a:pt x="11773" y="21116"/>
                  <a:pt x="12519" y="19216"/>
                </a:cubicBezTo>
                <a:cubicBezTo>
                  <a:pt x="13265" y="17315"/>
                  <a:pt x="17970" y="355"/>
                  <a:pt x="17561" y="6"/>
                </a:cubicBezTo>
                <a:cubicBezTo>
                  <a:pt x="17151" y="-342"/>
                  <a:pt x="9524" y="14136"/>
                  <a:pt x="8778" y="1603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18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4"/>
          <p:cNvSpPr txBox="1"/>
          <p:nvPr/>
        </p:nvSpPr>
        <p:spPr>
          <a:xfrm>
            <a:off x="3731118" y="821598"/>
            <a:ext cx="3510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Introduction</a:t>
            </a:r>
            <a:r>
              <a:rPr lang="en-US" sz="4800" dirty="0" smtClean="0"/>
              <a:t> 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27"/>
          <p:cNvGrpSpPr/>
          <p:nvPr/>
        </p:nvGrpSpPr>
        <p:grpSpPr>
          <a:xfrm>
            <a:off x="604468" y="1846692"/>
            <a:ext cx="4730929" cy="2993756"/>
            <a:chOff x="2447542" y="1597788"/>
            <a:chExt cx="7207930" cy="3564763"/>
          </a:xfrm>
        </p:grpSpPr>
        <p:sp>
          <p:nvSpPr>
            <p:cNvPr id="28" name="Text Placeholder 7"/>
            <p:cNvSpPr txBox="1">
              <a:spLocks/>
            </p:cNvSpPr>
            <p:nvPr/>
          </p:nvSpPr>
          <p:spPr>
            <a:xfrm>
              <a:off x="2447542" y="1597788"/>
              <a:ext cx="7207930" cy="432391"/>
            </a:xfrm>
            <a:prstGeom prst="rect">
              <a:avLst/>
            </a:prstGeom>
          </p:spPr>
          <p:txBody>
            <a:bodyPr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133" b="1" dirty="0" smtClean="0">
                  <a:solidFill>
                    <a:schemeClr val="accent2"/>
                  </a:solidFill>
                  <a:latin typeface="+mn-ea"/>
                </a:rPr>
                <a:t>Internal memory </a:t>
              </a:r>
            </a:p>
            <a:p>
              <a:pPr marL="0" indent="0">
                <a:buNone/>
              </a:pPr>
              <a:r>
                <a:rPr lang="en-US" sz="2000" dirty="0" smtClean="0"/>
                <a:t>Dynamic Time-Aware Attention to Speaker Roles and Contexts for Spoken Language Understanding[</a:t>
              </a:r>
              <a:r>
                <a:rPr lang="en-US" altLang="zh-CN" sz="2000" dirty="0" smtClean="0"/>
                <a:t>8</a:t>
              </a:r>
              <a:r>
                <a:rPr lang="en-US" sz="2000" dirty="0" smtClean="0"/>
                <a:t>]</a:t>
              </a:r>
            </a:p>
            <a:p>
              <a:pPr marL="0" indent="0">
                <a:buNone/>
              </a:pPr>
              <a:endParaRPr lang="en-US" sz="2400" dirty="0" smtClean="0"/>
            </a:p>
            <a:p>
              <a:pPr marL="0" indent="0">
                <a:buNone/>
              </a:pPr>
              <a:endParaRPr lang="en-US" sz="2400" dirty="0" smtClean="0"/>
            </a:p>
            <a:p>
              <a:pPr marL="0" indent="0">
                <a:buNone/>
              </a:pPr>
              <a:r>
                <a:rPr lang="en-US" sz="2400" dirty="0" smtClean="0"/>
                <a:t/>
              </a:r>
              <a:br>
                <a:rPr lang="en-US" sz="2400" dirty="0" smtClean="0"/>
              </a:br>
              <a:endParaRPr lang="en-US" sz="2133" b="1" dirty="0">
                <a:solidFill>
                  <a:schemeClr val="accent2"/>
                </a:solidFill>
                <a:latin typeface="+mn-ea"/>
              </a:endParaRPr>
            </a:p>
          </p:txBody>
        </p:sp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3479116" y="2151967"/>
              <a:ext cx="5341034" cy="3010584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indent="0" algn="ctr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1000"/>
              </a:lvl1pPr>
              <a:lvl2pPr marL="5143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/>
              </a:lvl2pPr>
              <a:lvl3pPr marL="8572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/>
              </a:lvl3pPr>
              <a:lvl4pPr marL="12001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4pPr>
              <a:lvl5pPr marL="15430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5pPr>
              <a:lvl6pPr marL="18859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6pPr>
              <a:lvl7pPr marL="22288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7pPr>
              <a:lvl8pPr marL="25717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8pPr>
              <a:lvl9pPr marL="29146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9pPr>
            </a:lstStyle>
            <a:p>
              <a:pPr algn="l"/>
              <a:endParaRPr lang="en-US" altLang="zh-CN" sz="2400" dirty="0" smtClean="0">
                <a:solidFill>
                  <a:schemeClr val="tx2"/>
                </a:solidFill>
                <a:latin typeface="+mn-ea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37349" y="953771"/>
            <a:ext cx="30049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save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historical information?</a:t>
            </a:r>
          </a:p>
        </p:txBody>
      </p:sp>
    </p:spTree>
    <p:extLst>
      <p:ext uri="{BB962C8B-B14F-4D97-AF65-F5344CB8AC3E}">
        <p14:creationId xmlns="" xmlns:p14="http://schemas.microsoft.com/office/powerpoint/2010/main" val="3678142163"/>
      </p:ext>
    </p:extLst>
  </p:cSld>
  <p:clrMapOvr>
    <a:masterClrMapping/>
  </p:clrMapOvr>
  <p:transition spd="slow" advClick="0" advTm="6000">
    <p:zoom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1974" y="2625754"/>
            <a:ext cx="9104283" cy="4064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Freeform 101"/>
          <p:cNvSpPr>
            <a:spLocks noEditPoints="1"/>
          </p:cNvSpPr>
          <p:nvPr/>
        </p:nvSpPr>
        <p:spPr bwMode="auto">
          <a:xfrm>
            <a:off x="1507167" y="3119868"/>
            <a:ext cx="403551" cy="373351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Freeform 18"/>
          <p:cNvSpPr>
            <a:spLocks/>
          </p:cNvSpPr>
          <p:nvPr/>
        </p:nvSpPr>
        <p:spPr bwMode="auto">
          <a:xfrm>
            <a:off x="2973388" y="3110669"/>
            <a:ext cx="413624" cy="413623"/>
          </a:xfrm>
          <a:custGeom>
            <a:avLst/>
            <a:gdLst>
              <a:gd name="T0" fmla="*/ 266 w 360"/>
              <a:gd name="T1" fmla="*/ 360 h 360"/>
              <a:gd name="T2" fmla="*/ 294 w 360"/>
              <a:gd name="T3" fmla="*/ 331 h 360"/>
              <a:gd name="T4" fmla="*/ 245 w 360"/>
              <a:gd name="T5" fmla="*/ 155 h 360"/>
              <a:gd name="T6" fmla="*/ 318 w 360"/>
              <a:gd name="T7" fmla="*/ 82 h 360"/>
              <a:gd name="T8" fmla="*/ 340 w 360"/>
              <a:gd name="T9" fmla="*/ 19 h 360"/>
              <a:gd name="T10" fmla="*/ 278 w 360"/>
              <a:gd name="T11" fmla="*/ 42 h 360"/>
              <a:gd name="T12" fmla="*/ 205 w 360"/>
              <a:gd name="T13" fmla="*/ 115 h 360"/>
              <a:gd name="T14" fmla="*/ 28 w 360"/>
              <a:gd name="T15" fmla="*/ 65 h 360"/>
              <a:gd name="T16" fmla="*/ 0 w 360"/>
              <a:gd name="T17" fmla="*/ 94 h 360"/>
              <a:gd name="T18" fmla="*/ 148 w 360"/>
              <a:gd name="T19" fmla="*/ 172 h 360"/>
              <a:gd name="T20" fmla="*/ 98 w 360"/>
              <a:gd name="T21" fmla="*/ 222 h 360"/>
              <a:gd name="T22" fmla="*/ 38 w 360"/>
              <a:gd name="T23" fmla="*/ 226 h 360"/>
              <a:gd name="T24" fmla="*/ 9 w 360"/>
              <a:gd name="T25" fmla="*/ 254 h 360"/>
              <a:gd name="T26" fmla="*/ 80 w 360"/>
              <a:gd name="T27" fmla="*/ 280 h 360"/>
              <a:gd name="T28" fmla="*/ 105 w 360"/>
              <a:gd name="T29" fmla="*/ 350 h 360"/>
              <a:gd name="T30" fmla="*/ 134 w 360"/>
              <a:gd name="T31" fmla="*/ 322 h 360"/>
              <a:gd name="T32" fmla="*/ 137 w 360"/>
              <a:gd name="T33" fmla="*/ 262 h 360"/>
              <a:gd name="T34" fmla="*/ 188 w 360"/>
              <a:gd name="T35" fmla="*/ 211 h 360"/>
              <a:gd name="T36" fmla="*/ 266 w 360"/>
              <a:gd name="T37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0" h="360">
                <a:moveTo>
                  <a:pt x="266" y="360"/>
                </a:moveTo>
                <a:cubicBezTo>
                  <a:pt x="294" y="331"/>
                  <a:pt x="294" y="331"/>
                  <a:pt x="294" y="331"/>
                </a:cubicBezTo>
                <a:cubicBezTo>
                  <a:pt x="245" y="155"/>
                  <a:pt x="245" y="155"/>
                  <a:pt x="245" y="155"/>
                </a:cubicBezTo>
                <a:cubicBezTo>
                  <a:pt x="318" y="82"/>
                  <a:pt x="318" y="82"/>
                  <a:pt x="318" y="82"/>
                </a:cubicBezTo>
                <a:cubicBezTo>
                  <a:pt x="318" y="82"/>
                  <a:pt x="360" y="39"/>
                  <a:pt x="340" y="19"/>
                </a:cubicBezTo>
                <a:cubicBezTo>
                  <a:pt x="320" y="0"/>
                  <a:pt x="278" y="42"/>
                  <a:pt x="278" y="42"/>
                </a:cubicBezTo>
                <a:cubicBezTo>
                  <a:pt x="205" y="115"/>
                  <a:pt x="205" y="115"/>
                  <a:pt x="205" y="115"/>
                </a:cubicBezTo>
                <a:cubicBezTo>
                  <a:pt x="28" y="65"/>
                  <a:pt x="28" y="65"/>
                  <a:pt x="28" y="65"/>
                </a:cubicBezTo>
                <a:cubicBezTo>
                  <a:pt x="0" y="94"/>
                  <a:pt x="0" y="94"/>
                  <a:pt x="0" y="94"/>
                </a:cubicBezTo>
                <a:cubicBezTo>
                  <a:pt x="148" y="172"/>
                  <a:pt x="148" y="172"/>
                  <a:pt x="148" y="17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38" y="226"/>
                  <a:pt x="38" y="226"/>
                  <a:pt x="38" y="226"/>
                </a:cubicBezTo>
                <a:cubicBezTo>
                  <a:pt x="9" y="254"/>
                  <a:pt x="9" y="254"/>
                  <a:pt x="9" y="254"/>
                </a:cubicBezTo>
                <a:cubicBezTo>
                  <a:pt x="80" y="280"/>
                  <a:pt x="80" y="280"/>
                  <a:pt x="80" y="280"/>
                </a:cubicBezTo>
                <a:cubicBezTo>
                  <a:pt x="105" y="350"/>
                  <a:pt x="105" y="350"/>
                  <a:pt x="105" y="350"/>
                </a:cubicBezTo>
                <a:cubicBezTo>
                  <a:pt x="134" y="322"/>
                  <a:pt x="134" y="322"/>
                  <a:pt x="134" y="322"/>
                </a:cubicBezTo>
                <a:cubicBezTo>
                  <a:pt x="137" y="262"/>
                  <a:pt x="137" y="262"/>
                  <a:pt x="137" y="262"/>
                </a:cubicBezTo>
                <a:cubicBezTo>
                  <a:pt x="188" y="211"/>
                  <a:pt x="188" y="211"/>
                  <a:pt x="188" y="211"/>
                </a:cubicBezTo>
                <a:lnTo>
                  <a:pt x="266" y="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Shape 4444"/>
          <p:cNvSpPr/>
          <p:nvPr/>
        </p:nvSpPr>
        <p:spPr>
          <a:xfrm>
            <a:off x="4452418" y="3133752"/>
            <a:ext cx="444335" cy="295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24" extrusionOk="0">
                <a:moveTo>
                  <a:pt x="18596" y="5942"/>
                </a:moveTo>
                <a:cubicBezTo>
                  <a:pt x="18295" y="7132"/>
                  <a:pt x="17976" y="8348"/>
                  <a:pt x="17696" y="9399"/>
                </a:cubicBezTo>
                <a:cubicBezTo>
                  <a:pt x="18794" y="11734"/>
                  <a:pt x="19440" y="14666"/>
                  <a:pt x="19440" y="17887"/>
                </a:cubicBezTo>
                <a:cubicBezTo>
                  <a:pt x="19440" y="18391"/>
                  <a:pt x="19426" y="18896"/>
                  <a:pt x="19394" y="19390"/>
                </a:cubicBezTo>
                <a:cubicBezTo>
                  <a:pt x="19341" y="20265"/>
                  <a:pt x="19778" y="21038"/>
                  <a:pt x="20372" y="21116"/>
                </a:cubicBezTo>
                <a:cubicBezTo>
                  <a:pt x="20405" y="21122"/>
                  <a:pt x="20439" y="21124"/>
                  <a:pt x="20471" y="21124"/>
                </a:cubicBezTo>
                <a:cubicBezTo>
                  <a:pt x="21024" y="21124"/>
                  <a:pt x="21495" y="20502"/>
                  <a:pt x="21545" y="19677"/>
                </a:cubicBezTo>
                <a:cubicBezTo>
                  <a:pt x="21582" y="19089"/>
                  <a:pt x="21600" y="18486"/>
                  <a:pt x="21600" y="17887"/>
                </a:cubicBezTo>
                <a:cubicBezTo>
                  <a:pt x="21600" y="13196"/>
                  <a:pt x="20463" y="9004"/>
                  <a:pt x="18596" y="5942"/>
                </a:cubicBezTo>
                <a:close/>
                <a:moveTo>
                  <a:pt x="10801" y="3957"/>
                </a:moveTo>
                <a:cubicBezTo>
                  <a:pt x="11273" y="3957"/>
                  <a:pt x="11734" y="4016"/>
                  <a:pt x="12183" y="4127"/>
                </a:cubicBezTo>
                <a:cubicBezTo>
                  <a:pt x="12656" y="3256"/>
                  <a:pt x="13186" y="2296"/>
                  <a:pt x="13702" y="1383"/>
                </a:cubicBezTo>
                <a:cubicBezTo>
                  <a:pt x="12781" y="990"/>
                  <a:pt x="11810" y="778"/>
                  <a:pt x="10801" y="778"/>
                </a:cubicBezTo>
                <a:cubicBezTo>
                  <a:pt x="4744" y="778"/>
                  <a:pt x="0" y="8292"/>
                  <a:pt x="0" y="17887"/>
                </a:cubicBezTo>
                <a:cubicBezTo>
                  <a:pt x="0" y="18477"/>
                  <a:pt x="18" y="19068"/>
                  <a:pt x="53" y="19643"/>
                </a:cubicBezTo>
                <a:cubicBezTo>
                  <a:pt x="105" y="20519"/>
                  <a:pt x="636" y="21162"/>
                  <a:pt x="1225" y="21086"/>
                </a:cubicBezTo>
                <a:cubicBezTo>
                  <a:pt x="1818" y="21007"/>
                  <a:pt x="2258" y="20236"/>
                  <a:pt x="2204" y="19361"/>
                </a:cubicBezTo>
                <a:cubicBezTo>
                  <a:pt x="2174" y="18879"/>
                  <a:pt x="2160" y="18383"/>
                  <a:pt x="2160" y="17887"/>
                </a:cubicBezTo>
                <a:cubicBezTo>
                  <a:pt x="2160" y="10076"/>
                  <a:pt x="5955" y="3957"/>
                  <a:pt x="10801" y="3957"/>
                </a:cubicBezTo>
                <a:close/>
                <a:moveTo>
                  <a:pt x="8778" y="16036"/>
                </a:moveTo>
                <a:cubicBezTo>
                  <a:pt x="8032" y="17937"/>
                  <a:pt x="8535" y="19501"/>
                  <a:pt x="9569" y="20379"/>
                </a:cubicBezTo>
                <a:cubicBezTo>
                  <a:pt x="10602" y="21258"/>
                  <a:pt x="11773" y="21116"/>
                  <a:pt x="12519" y="19216"/>
                </a:cubicBezTo>
                <a:cubicBezTo>
                  <a:pt x="13265" y="17315"/>
                  <a:pt x="17970" y="355"/>
                  <a:pt x="17561" y="6"/>
                </a:cubicBezTo>
                <a:cubicBezTo>
                  <a:pt x="17151" y="-342"/>
                  <a:pt x="9524" y="14136"/>
                  <a:pt x="8778" y="1603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18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4"/>
          <p:cNvSpPr txBox="1"/>
          <p:nvPr/>
        </p:nvSpPr>
        <p:spPr>
          <a:xfrm>
            <a:off x="3731118" y="821598"/>
            <a:ext cx="3510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Introduction</a:t>
            </a:r>
            <a:r>
              <a:rPr lang="en-US" sz="4800" dirty="0" smtClean="0"/>
              <a:t> 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27"/>
          <p:cNvGrpSpPr/>
          <p:nvPr/>
        </p:nvGrpSpPr>
        <p:grpSpPr>
          <a:xfrm>
            <a:off x="604468" y="1846692"/>
            <a:ext cx="4730929" cy="2993756"/>
            <a:chOff x="2447542" y="1597788"/>
            <a:chExt cx="7207930" cy="3564763"/>
          </a:xfrm>
        </p:grpSpPr>
        <p:sp>
          <p:nvSpPr>
            <p:cNvPr id="28" name="Text Placeholder 7"/>
            <p:cNvSpPr txBox="1">
              <a:spLocks/>
            </p:cNvSpPr>
            <p:nvPr/>
          </p:nvSpPr>
          <p:spPr>
            <a:xfrm>
              <a:off x="2447542" y="1597788"/>
              <a:ext cx="7207930" cy="432391"/>
            </a:xfrm>
            <a:prstGeom prst="rect">
              <a:avLst/>
            </a:prstGeom>
          </p:spPr>
          <p:txBody>
            <a:bodyPr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133" b="1" dirty="0" smtClean="0">
                  <a:solidFill>
                    <a:schemeClr val="accent2"/>
                  </a:solidFill>
                  <a:latin typeface="+mn-ea"/>
                </a:rPr>
                <a:t>External memory </a:t>
              </a:r>
            </a:p>
            <a:p>
              <a:pPr marL="0" indent="0">
                <a:buNone/>
              </a:pPr>
              <a:r>
                <a:rPr lang="en-US" sz="2000" dirty="0" smtClean="0"/>
                <a:t>End-to-End Memory Networks with Knowledge Carryover for Multi-Turn Spoken Language Understanding[9]</a:t>
              </a:r>
            </a:p>
            <a:p>
              <a:pPr marL="0" indent="0">
                <a:buNone/>
              </a:pPr>
              <a:endParaRPr lang="en-US" sz="2400" dirty="0" smtClean="0"/>
            </a:p>
            <a:p>
              <a:pPr marL="0" indent="0">
                <a:buNone/>
              </a:pPr>
              <a:endParaRPr lang="en-US" sz="2400" dirty="0" smtClean="0"/>
            </a:p>
            <a:p>
              <a:pPr marL="0" indent="0">
                <a:buNone/>
              </a:pPr>
              <a:r>
                <a:rPr lang="en-US" sz="2400" dirty="0" smtClean="0"/>
                <a:t/>
              </a:r>
              <a:br>
                <a:rPr lang="en-US" sz="2400" dirty="0" smtClean="0"/>
              </a:br>
              <a:endParaRPr lang="en-US" sz="2133" b="1" dirty="0">
                <a:solidFill>
                  <a:schemeClr val="accent2"/>
                </a:solidFill>
                <a:latin typeface="+mn-ea"/>
              </a:endParaRPr>
            </a:p>
          </p:txBody>
        </p:sp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3479116" y="2151967"/>
              <a:ext cx="5341034" cy="3010584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indent="0" algn="ctr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1000"/>
              </a:lvl1pPr>
              <a:lvl2pPr marL="5143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/>
              </a:lvl2pPr>
              <a:lvl3pPr marL="8572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/>
              </a:lvl3pPr>
              <a:lvl4pPr marL="12001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4pPr>
              <a:lvl5pPr marL="15430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5pPr>
              <a:lvl6pPr marL="18859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6pPr>
              <a:lvl7pPr marL="22288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7pPr>
              <a:lvl8pPr marL="25717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8pPr>
              <a:lvl9pPr marL="29146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9pPr>
            </a:lstStyle>
            <a:p>
              <a:pPr algn="l"/>
              <a:endParaRPr lang="en-US" altLang="zh-CN" sz="2400" dirty="0" smtClean="0">
                <a:solidFill>
                  <a:schemeClr val="tx2"/>
                </a:solidFill>
                <a:latin typeface="+mn-ea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37349" y="953771"/>
            <a:ext cx="30049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save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historical information?</a:t>
            </a:r>
          </a:p>
        </p:txBody>
      </p:sp>
    </p:spTree>
    <p:extLst>
      <p:ext uri="{BB962C8B-B14F-4D97-AF65-F5344CB8AC3E}">
        <p14:creationId xmlns="" xmlns:p14="http://schemas.microsoft.com/office/powerpoint/2010/main" val="3678142163"/>
      </p:ext>
    </p:extLst>
  </p:cSld>
  <p:clrMapOvr>
    <a:masterClrMapping/>
  </p:clrMapOvr>
  <p:transition spd="slow" advClick="0" advTm="6000">
    <p:zoom dir="in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01"/>
          <p:cNvSpPr>
            <a:spLocks noEditPoints="1"/>
          </p:cNvSpPr>
          <p:nvPr/>
        </p:nvSpPr>
        <p:spPr bwMode="auto">
          <a:xfrm>
            <a:off x="1507167" y="3119868"/>
            <a:ext cx="403551" cy="373351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Freeform 18"/>
          <p:cNvSpPr>
            <a:spLocks/>
          </p:cNvSpPr>
          <p:nvPr/>
        </p:nvSpPr>
        <p:spPr bwMode="auto">
          <a:xfrm>
            <a:off x="2973388" y="3110669"/>
            <a:ext cx="413624" cy="413623"/>
          </a:xfrm>
          <a:custGeom>
            <a:avLst/>
            <a:gdLst>
              <a:gd name="T0" fmla="*/ 266 w 360"/>
              <a:gd name="T1" fmla="*/ 360 h 360"/>
              <a:gd name="T2" fmla="*/ 294 w 360"/>
              <a:gd name="T3" fmla="*/ 331 h 360"/>
              <a:gd name="T4" fmla="*/ 245 w 360"/>
              <a:gd name="T5" fmla="*/ 155 h 360"/>
              <a:gd name="T6" fmla="*/ 318 w 360"/>
              <a:gd name="T7" fmla="*/ 82 h 360"/>
              <a:gd name="T8" fmla="*/ 340 w 360"/>
              <a:gd name="T9" fmla="*/ 19 h 360"/>
              <a:gd name="T10" fmla="*/ 278 w 360"/>
              <a:gd name="T11" fmla="*/ 42 h 360"/>
              <a:gd name="T12" fmla="*/ 205 w 360"/>
              <a:gd name="T13" fmla="*/ 115 h 360"/>
              <a:gd name="T14" fmla="*/ 28 w 360"/>
              <a:gd name="T15" fmla="*/ 65 h 360"/>
              <a:gd name="T16" fmla="*/ 0 w 360"/>
              <a:gd name="T17" fmla="*/ 94 h 360"/>
              <a:gd name="T18" fmla="*/ 148 w 360"/>
              <a:gd name="T19" fmla="*/ 172 h 360"/>
              <a:gd name="T20" fmla="*/ 98 w 360"/>
              <a:gd name="T21" fmla="*/ 222 h 360"/>
              <a:gd name="T22" fmla="*/ 38 w 360"/>
              <a:gd name="T23" fmla="*/ 226 h 360"/>
              <a:gd name="T24" fmla="*/ 9 w 360"/>
              <a:gd name="T25" fmla="*/ 254 h 360"/>
              <a:gd name="T26" fmla="*/ 80 w 360"/>
              <a:gd name="T27" fmla="*/ 280 h 360"/>
              <a:gd name="T28" fmla="*/ 105 w 360"/>
              <a:gd name="T29" fmla="*/ 350 h 360"/>
              <a:gd name="T30" fmla="*/ 134 w 360"/>
              <a:gd name="T31" fmla="*/ 322 h 360"/>
              <a:gd name="T32" fmla="*/ 137 w 360"/>
              <a:gd name="T33" fmla="*/ 262 h 360"/>
              <a:gd name="T34" fmla="*/ 188 w 360"/>
              <a:gd name="T35" fmla="*/ 211 h 360"/>
              <a:gd name="T36" fmla="*/ 266 w 360"/>
              <a:gd name="T37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0" h="360">
                <a:moveTo>
                  <a:pt x="266" y="360"/>
                </a:moveTo>
                <a:cubicBezTo>
                  <a:pt x="294" y="331"/>
                  <a:pt x="294" y="331"/>
                  <a:pt x="294" y="331"/>
                </a:cubicBezTo>
                <a:cubicBezTo>
                  <a:pt x="245" y="155"/>
                  <a:pt x="245" y="155"/>
                  <a:pt x="245" y="155"/>
                </a:cubicBezTo>
                <a:cubicBezTo>
                  <a:pt x="318" y="82"/>
                  <a:pt x="318" y="82"/>
                  <a:pt x="318" y="82"/>
                </a:cubicBezTo>
                <a:cubicBezTo>
                  <a:pt x="318" y="82"/>
                  <a:pt x="360" y="39"/>
                  <a:pt x="340" y="19"/>
                </a:cubicBezTo>
                <a:cubicBezTo>
                  <a:pt x="320" y="0"/>
                  <a:pt x="278" y="42"/>
                  <a:pt x="278" y="42"/>
                </a:cubicBezTo>
                <a:cubicBezTo>
                  <a:pt x="205" y="115"/>
                  <a:pt x="205" y="115"/>
                  <a:pt x="205" y="115"/>
                </a:cubicBezTo>
                <a:cubicBezTo>
                  <a:pt x="28" y="65"/>
                  <a:pt x="28" y="65"/>
                  <a:pt x="28" y="65"/>
                </a:cubicBezTo>
                <a:cubicBezTo>
                  <a:pt x="0" y="94"/>
                  <a:pt x="0" y="94"/>
                  <a:pt x="0" y="94"/>
                </a:cubicBezTo>
                <a:cubicBezTo>
                  <a:pt x="148" y="172"/>
                  <a:pt x="148" y="172"/>
                  <a:pt x="148" y="17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38" y="226"/>
                  <a:pt x="38" y="226"/>
                  <a:pt x="38" y="226"/>
                </a:cubicBezTo>
                <a:cubicBezTo>
                  <a:pt x="9" y="254"/>
                  <a:pt x="9" y="254"/>
                  <a:pt x="9" y="254"/>
                </a:cubicBezTo>
                <a:cubicBezTo>
                  <a:pt x="80" y="280"/>
                  <a:pt x="80" y="280"/>
                  <a:pt x="80" y="280"/>
                </a:cubicBezTo>
                <a:cubicBezTo>
                  <a:pt x="105" y="350"/>
                  <a:pt x="105" y="350"/>
                  <a:pt x="105" y="350"/>
                </a:cubicBezTo>
                <a:cubicBezTo>
                  <a:pt x="134" y="322"/>
                  <a:pt x="134" y="322"/>
                  <a:pt x="134" y="322"/>
                </a:cubicBezTo>
                <a:cubicBezTo>
                  <a:pt x="137" y="262"/>
                  <a:pt x="137" y="262"/>
                  <a:pt x="137" y="262"/>
                </a:cubicBezTo>
                <a:cubicBezTo>
                  <a:pt x="188" y="211"/>
                  <a:pt x="188" y="211"/>
                  <a:pt x="188" y="211"/>
                </a:cubicBezTo>
                <a:lnTo>
                  <a:pt x="266" y="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Shape 4444"/>
          <p:cNvSpPr/>
          <p:nvPr/>
        </p:nvSpPr>
        <p:spPr>
          <a:xfrm>
            <a:off x="4452418" y="3133752"/>
            <a:ext cx="444335" cy="295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24" extrusionOk="0">
                <a:moveTo>
                  <a:pt x="18596" y="5942"/>
                </a:moveTo>
                <a:cubicBezTo>
                  <a:pt x="18295" y="7132"/>
                  <a:pt x="17976" y="8348"/>
                  <a:pt x="17696" y="9399"/>
                </a:cubicBezTo>
                <a:cubicBezTo>
                  <a:pt x="18794" y="11734"/>
                  <a:pt x="19440" y="14666"/>
                  <a:pt x="19440" y="17887"/>
                </a:cubicBezTo>
                <a:cubicBezTo>
                  <a:pt x="19440" y="18391"/>
                  <a:pt x="19426" y="18896"/>
                  <a:pt x="19394" y="19390"/>
                </a:cubicBezTo>
                <a:cubicBezTo>
                  <a:pt x="19341" y="20265"/>
                  <a:pt x="19778" y="21038"/>
                  <a:pt x="20372" y="21116"/>
                </a:cubicBezTo>
                <a:cubicBezTo>
                  <a:pt x="20405" y="21122"/>
                  <a:pt x="20439" y="21124"/>
                  <a:pt x="20471" y="21124"/>
                </a:cubicBezTo>
                <a:cubicBezTo>
                  <a:pt x="21024" y="21124"/>
                  <a:pt x="21495" y="20502"/>
                  <a:pt x="21545" y="19677"/>
                </a:cubicBezTo>
                <a:cubicBezTo>
                  <a:pt x="21582" y="19089"/>
                  <a:pt x="21600" y="18486"/>
                  <a:pt x="21600" y="17887"/>
                </a:cubicBezTo>
                <a:cubicBezTo>
                  <a:pt x="21600" y="13196"/>
                  <a:pt x="20463" y="9004"/>
                  <a:pt x="18596" y="5942"/>
                </a:cubicBezTo>
                <a:close/>
                <a:moveTo>
                  <a:pt x="10801" y="3957"/>
                </a:moveTo>
                <a:cubicBezTo>
                  <a:pt x="11273" y="3957"/>
                  <a:pt x="11734" y="4016"/>
                  <a:pt x="12183" y="4127"/>
                </a:cubicBezTo>
                <a:cubicBezTo>
                  <a:pt x="12656" y="3256"/>
                  <a:pt x="13186" y="2296"/>
                  <a:pt x="13702" y="1383"/>
                </a:cubicBezTo>
                <a:cubicBezTo>
                  <a:pt x="12781" y="990"/>
                  <a:pt x="11810" y="778"/>
                  <a:pt x="10801" y="778"/>
                </a:cubicBezTo>
                <a:cubicBezTo>
                  <a:pt x="4744" y="778"/>
                  <a:pt x="0" y="8292"/>
                  <a:pt x="0" y="17887"/>
                </a:cubicBezTo>
                <a:cubicBezTo>
                  <a:pt x="0" y="18477"/>
                  <a:pt x="18" y="19068"/>
                  <a:pt x="53" y="19643"/>
                </a:cubicBezTo>
                <a:cubicBezTo>
                  <a:pt x="105" y="20519"/>
                  <a:pt x="636" y="21162"/>
                  <a:pt x="1225" y="21086"/>
                </a:cubicBezTo>
                <a:cubicBezTo>
                  <a:pt x="1818" y="21007"/>
                  <a:pt x="2258" y="20236"/>
                  <a:pt x="2204" y="19361"/>
                </a:cubicBezTo>
                <a:cubicBezTo>
                  <a:pt x="2174" y="18879"/>
                  <a:pt x="2160" y="18383"/>
                  <a:pt x="2160" y="17887"/>
                </a:cubicBezTo>
                <a:cubicBezTo>
                  <a:pt x="2160" y="10076"/>
                  <a:pt x="5955" y="3957"/>
                  <a:pt x="10801" y="3957"/>
                </a:cubicBezTo>
                <a:close/>
                <a:moveTo>
                  <a:pt x="8778" y="16036"/>
                </a:moveTo>
                <a:cubicBezTo>
                  <a:pt x="8032" y="17937"/>
                  <a:pt x="8535" y="19501"/>
                  <a:pt x="9569" y="20379"/>
                </a:cubicBezTo>
                <a:cubicBezTo>
                  <a:pt x="10602" y="21258"/>
                  <a:pt x="11773" y="21116"/>
                  <a:pt x="12519" y="19216"/>
                </a:cubicBezTo>
                <a:cubicBezTo>
                  <a:pt x="13265" y="17315"/>
                  <a:pt x="17970" y="355"/>
                  <a:pt x="17561" y="6"/>
                </a:cubicBezTo>
                <a:cubicBezTo>
                  <a:pt x="17151" y="-342"/>
                  <a:pt x="9524" y="14136"/>
                  <a:pt x="8778" y="1603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18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4"/>
          <p:cNvSpPr txBox="1"/>
          <p:nvPr/>
        </p:nvSpPr>
        <p:spPr>
          <a:xfrm>
            <a:off x="3731118" y="821598"/>
            <a:ext cx="3510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Introduction</a:t>
            </a:r>
            <a:r>
              <a:rPr lang="en-US" sz="4800" dirty="0" smtClean="0"/>
              <a:t> 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1281542" y="2312102"/>
            <a:ext cx="3505591" cy="25283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000"/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/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pPr algn="l"/>
            <a:endParaRPr lang="en-US" altLang="zh-CN" sz="2400" dirty="0" smtClean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98387" y="2653554"/>
            <a:ext cx="376455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How do we tell 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if we need 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historical information</a:t>
            </a:r>
          </a:p>
          <a:p>
            <a:r>
              <a:rPr lang="zh-CN" altLang="en-US" sz="3200" dirty="0" smtClean="0">
                <a:solidFill>
                  <a:srgbClr val="FF0000"/>
                </a:solidFill>
              </a:rPr>
              <a:t>？？？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grpSp>
        <p:nvGrpSpPr>
          <p:cNvPr id="12" name="Group 72"/>
          <p:cNvGrpSpPr/>
          <p:nvPr/>
        </p:nvGrpSpPr>
        <p:grpSpPr>
          <a:xfrm>
            <a:off x="823944" y="1841552"/>
            <a:ext cx="3285849" cy="3857299"/>
            <a:chOff x="2919321" y="-300142"/>
            <a:chExt cx="6353357" cy="7458284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5071917" y="-300142"/>
              <a:ext cx="1172305" cy="2152594"/>
            </a:xfrm>
            <a:custGeom>
              <a:avLst/>
              <a:gdLst>
                <a:gd name="T0" fmla="*/ 118 w 350"/>
                <a:gd name="T1" fmla="*/ 0 h 644"/>
                <a:gd name="T2" fmla="*/ 300 w 350"/>
                <a:gd name="T3" fmla="*/ 644 h 644"/>
                <a:gd name="T4" fmla="*/ 0 w 350"/>
                <a:gd name="T5" fmla="*/ 134 h 644"/>
                <a:gd name="T6" fmla="*/ 118 w 350"/>
                <a:gd name="T7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0" h="644">
                  <a:moveTo>
                    <a:pt x="118" y="0"/>
                  </a:moveTo>
                  <a:cubicBezTo>
                    <a:pt x="252" y="195"/>
                    <a:pt x="350" y="427"/>
                    <a:pt x="300" y="644"/>
                  </a:cubicBezTo>
                  <a:cubicBezTo>
                    <a:pt x="281" y="436"/>
                    <a:pt x="149" y="245"/>
                    <a:pt x="0" y="134"/>
                  </a:cubicBezTo>
                  <a:lnTo>
                    <a:pt x="118" y="0"/>
                  </a:lnTo>
                  <a:close/>
                </a:path>
              </a:pathLst>
            </a:custGeom>
            <a:solidFill>
              <a:srgbClr val="B2B2B2"/>
            </a:solidFill>
            <a:ln w="3175">
              <a:solidFill>
                <a:schemeClr val="bg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6186953" y="-77808"/>
              <a:ext cx="1815727" cy="1785407"/>
            </a:xfrm>
            <a:custGeom>
              <a:avLst/>
              <a:gdLst>
                <a:gd name="T0" fmla="*/ 543 w 543"/>
                <a:gd name="T1" fmla="*/ 0 h 535"/>
                <a:gd name="T2" fmla="*/ 152 w 543"/>
                <a:gd name="T3" fmla="*/ 149 h 535"/>
                <a:gd name="T4" fmla="*/ 0 w 543"/>
                <a:gd name="T5" fmla="*/ 504 h 535"/>
                <a:gd name="T6" fmla="*/ 383 w 543"/>
                <a:gd name="T7" fmla="*/ 140 h 535"/>
                <a:gd name="T8" fmla="*/ 37 w 543"/>
                <a:gd name="T9" fmla="*/ 535 h 535"/>
                <a:gd name="T10" fmla="*/ 388 w 543"/>
                <a:gd name="T11" fmla="*/ 388 h 535"/>
                <a:gd name="T12" fmla="*/ 543 w 543"/>
                <a:gd name="T13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3" h="535">
                  <a:moveTo>
                    <a:pt x="543" y="0"/>
                  </a:moveTo>
                  <a:cubicBezTo>
                    <a:pt x="543" y="0"/>
                    <a:pt x="303" y="1"/>
                    <a:pt x="152" y="149"/>
                  </a:cubicBezTo>
                  <a:cubicBezTo>
                    <a:pt x="36" y="264"/>
                    <a:pt x="7" y="433"/>
                    <a:pt x="0" y="504"/>
                  </a:cubicBezTo>
                  <a:cubicBezTo>
                    <a:pt x="93" y="349"/>
                    <a:pt x="230" y="226"/>
                    <a:pt x="383" y="140"/>
                  </a:cubicBezTo>
                  <a:cubicBezTo>
                    <a:pt x="236" y="241"/>
                    <a:pt x="111" y="378"/>
                    <a:pt x="37" y="535"/>
                  </a:cubicBezTo>
                  <a:cubicBezTo>
                    <a:pt x="112" y="528"/>
                    <a:pt x="275" y="500"/>
                    <a:pt x="388" y="388"/>
                  </a:cubicBezTo>
                  <a:cubicBezTo>
                    <a:pt x="538" y="240"/>
                    <a:pt x="543" y="0"/>
                    <a:pt x="543" y="0"/>
                  </a:cubicBezTo>
                  <a:close/>
                </a:path>
              </a:pathLst>
            </a:custGeom>
            <a:solidFill>
              <a:srgbClr val="B2B2B2"/>
            </a:solidFill>
            <a:ln w="3175">
              <a:solidFill>
                <a:schemeClr val="bg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6234115" y="6841485"/>
              <a:ext cx="832068" cy="269495"/>
            </a:xfrm>
            <a:custGeom>
              <a:avLst/>
              <a:gdLst>
                <a:gd name="T0" fmla="*/ 199 w 249"/>
                <a:gd name="T1" fmla="*/ 3 h 81"/>
                <a:gd name="T2" fmla="*/ 126 w 249"/>
                <a:gd name="T3" fmla="*/ 5 h 81"/>
                <a:gd name="T4" fmla="*/ 130 w 249"/>
                <a:gd name="T5" fmla="*/ 4 h 81"/>
                <a:gd name="T6" fmla="*/ 137 w 249"/>
                <a:gd name="T7" fmla="*/ 2 h 81"/>
                <a:gd name="T8" fmla="*/ 78 w 249"/>
                <a:gd name="T9" fmla="*/ 4 h 81"/>
                <a:gd name="T10" fmla="*/ 43 w 249"/>
                <a:gd name="T11" fmla="*/ 41 h 81"/>
                <a:gd name="T12" fmla="*/ 3 w 249"/>
                <a:gd name="T13" fmla="*/ 51 h 81"/>
                <a:gd name="T14" fmla="*/ 31 w 249"/>
                <a:gd name="T15" fmla="*/ 63 h 81"/>
                <a:gd name="T16" fmla="*/ 85 w 249"/>
                <a:gd name="T17" fmla="*/ 77 h 81"/>
                <a:gd name="T18" fmla="*/ 99 w 249"/>
                <a:gd name="T19" fmla="*/ 74 h 81"/>
                <a:gd name="T20" fmla="*/ 100 w 249"/>
                <a:gd name="T21" fmla="*/ 74 h 81"/>
                <a:gd name="T22" fmla="*/ 102 w 249"/>
                <a:gd name="T23" fmla="*/ 74 h 81"/>
                <a:gd name="T24" fmla="*/ 105 w 249"/>
                <a:gd name="T25" fmla="*/ 75 h 81"/>
                <a:gd name="T26" fmla="*/ 106 w 249"/>
                <a:gd name="T27" fmla="*/ 75 h 81"/>
                <a:gd name="T28" fmla="*/ 107 w 249"/>
                <a:gd name="T29" fmla="*/ 76 h 81"/>
                <a:gd name="T30" fmla="*/ 106 w 249"/>
                <a:gd name="T31" fmla="*/ 78 h 81"/>
                <a:gd name="T32" fmla="*/ 101 w 249"/>
                <a:gd name="T33" fmla="*/ 80 h 81"/>
                <a:gd name="T34" fmla="*/ 108 w 249"/>
                <a:gd name="T35" fmla="*/ 81 h 81"/>
                <a:gd name="T36" fmla="*/ 249 w 249"/>
                <a:gd name="T37" fmla="*/ 0 h 81"/>
                <a:gd name="T38" fmla="*/ 195 w 249"/>
                <a:gd name="T39" fmla="*/ 1 h 81"/>
                <a:gd name="T40" fmla="*/ 199 w 249"/>
                <a:gd name="T41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9" h="81">
                  <a:moveTo>
                    <a:pt x="199" y="3"/>
                  </a:moveTo>
                  <a:cubicBezTo>
                    <a:pt x="176" y="4"/>
                    <a:pt x="151" y="4"/>
                    <a:pt x="126" y="5"/>
                  </a:cubicBezTo>
                  <a:cubicBezTo>
                    <a:pt x="130" y="4"/>
                    <a:pt x="130" y="4"/>
                    <a:pt x="130" y="4"/>
                  </a:cubicBezTo>
                  <a:cubicBezTo>
                    <a:pt x="133" y="4"/>
                    <a:pt x="135" y="3"/>
                    <a:pt x="137" y="2"/>
                  </a:cubicBezTo>
                  <a:cubicBezTo>
                    <a:pt x="118" y="3"/>
                    <a:pt x="99" y="3"/>
                    <a:pt x="78" y="4"/>
                  </a:cubicBezTo>
                  <a:cubicBezTo>
                    <a:pt x="74" y="20"/>
                    <a:pt x="61" y="38"/>
                    <a:pt x="43" y="41"/>
                  </a:cubicBezTo>
                  <a:cubicBezTo>
                    <a:pt x="32" y="42"/>
                    <a:pt x="9" y="37"/>
                    <a:pt x="3" y="51"/>
                  </a:cubicBezTo>
                  <a:cubicBezTo>
                    <a:pt x="0" y="61"/>
                    <a:pt x="24" y="61"/>
                    <a:pt x="31" y="63"/>
                  </a:cubicBezTo>
                  <a:cubicBezTo>
                    <a:pt x="49" y="69"/>
                    <a:pt x="67" y="73"/>
                    <a:pt x="85" y="77"/>
                  </a:cubicBezTo>
                  <a:cubicBezTo>
                    <a:pt x="90" y="76"/>
                    <a:pt x="94" y="75"/>
                    <a:pt x="99" y="74"/>
                  </a:cubicBezTo>
                  <a:cubicBezTo>
                    <a:pt x="99" y="74"/>
                    <a:pt x="100" y="74"/>
                    <a:pt x="100" y="74"/>
                  </a:cubicBezTo>
                  <a:cubicBezTo>
                    <a:pt x="100" y="74"/>
                    <a:pt x="102" y="74"/>
                    <a:pt x="102" y="74"/>
                  </a:cubicBezTo>
                  <a:cubicBezTo>
                    <a:pt x="103" y="75"/>
                    <a:pt x="104" y="75"/>
                    <a:pt x="105" y="75"/>
                  </a:cubicBezTo>
                  <a:cubicBezTo>
                    <a:pt x="105" y="75"/>
                    <a:pt x="106" y="75"/>
                    <a:pt x="106" y="75"/>
                  </a:cubicBezTo>
                  <a:cubicBezTo>
                    <a:pt x="106" y="75"/>
                    <a:pt x="107" y="76"/>
                    <a:pt x="107" y="76"/>
                  </a:cubicBezTo>
                  <a:cubicBezTo>
                    <a:pt x="107" y="76"/>
                    <a:pt x="107" y="77"/>
                    <a:pt x="106" y="78"/>
                  </a:cubicBezTo>
                  <a:cubicBezTo>
                    <a:pt x="105" y="79"/>
                    <a:pt x="103" y="79"/>
                    <a:pt x="101" y="80"/>
                  </a:cubicBezTo>
                  <a:cubicBezTo>
                    <a:pt x="103" y="80"/>
                    <a:pt x="106" y="81"/>
                    <a:pt x="108" y="81"/>
                  </a:cubicBezTo>
                  <a:cubicBezTo>
                    <a:pt x="161" y="80"/>
                    <a:pt x="208" y="50"/>
                    <a:pt x="249" y="0"/>
                  </a:cubicBezTo>
                  <a:cubicBezTo>
                    <a:pt x="232" y="0"/>
                    <a:pt x="213" y="0"/>
                    <a:pt x="195" y="1"/>
                  </a:cubicBezTo>
                  <a:cubicBezTo>
                    <a:pt x="196" y="2"/>
                    <a:pt x="197" y="2"/>
                    <a:pt x="199" y="3"/>
                  </a:cubicBezTo>
                  <a:close/>
                </a:path>
              </a:pathLst>
            </a:custGeom>
            <a:solidFill>
              <a:schemeClr val="accent6"/>
            </a:solidFill>
            <a:ln w="3175">
              <a:solidFill>
                <a:schemeClr val="bg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7527693" y="4628255"/>
              <a:ext cx="1259891" cy="1280103"/>
            </a:xfrm>
            <a:custGeom>
              <a:avLst/>
              <a:gdLst>
                <a:gd name="T0" fmla="*/ 281 w 377"/>
                <a:gd name="T1" fmla="*/ 5 h 383"/>
                <a:gd name="T2" fmla="*/ 245 w 377"/>
                <a:gd name="T3" fmla="*/ 47 h 383"/>
                <a:gd name="T4" fmla="*/ 244 w 377"/>
                <a:gd name="T5" fmla="*/ 52 h 383"/>
                <a:gd name="T6" fmla="*/ 246 w 377"/>
                <a:gd name="T7" fmla="*/ 84 h 383"/>
                <a:gd name="T8" fmla="*/ 193 w 377"/>
                <a:gd name="T9" fmla="*/ 178 h 383"/>
                <a:gd name="T10" fmla="*/ 185 w 377"/>
                <a:gd name="T11" fmla="*/ 180 h 383"/>
                <a:gd name="T12" fmla="*/ 184 w 377"/>
                <a:gd name="T13" fmla="*/ 180 h 383"/>
                <a:gd name="T14" fmla="*/ 157 w 377"/>
                <a:gd name="T15" fmla="*/ 154 h 383"/>
                <a:gd name="T16" fmla="*/ 157 w 377"/>
                <a:gd name="T17" fmla="*/ 154 h 383"/>
                <a:gd name="T18" fmla="*/ 157 w 377"/>
                <a:gd name="T19" fmla="*/ 150 h 383"/>
                <a:gd name="T20" fmla="*/ 156 w 377"/>
                <a:gd name="T21" fmla="*/ 146 h 383"/>
                <a:gd name="T22" fmla="*/ 156 w 377"/>
                <a:gd name="T23" fmla="*/ 146 h 383"/>
                <a:gd name="T24" fmla="*/ 179 w 377"/>
                <a:gd name="T25" fmla="*/ 83 h 383"/>
                <a:gd name="T26" fmla="*/ 176 w 377"/>
                <a:gd name="T27" fmla="*/ 5 h 383"/>
                <a:gd name="T28" fmla="*/ 162 w 377"/>
                <a:gd name="T29" fmla="*/ 5 h 383"/>
                <a:gd name="T30" fmla="*/ 93 w 377"/>
                <a:gd name="T31" fmla="*/ 7 h 383"/>
                <a:gd name="T32" fmla="*/ 0 w 377"/>
                <a:gd name="T33" fmla="*/ 382 h 383"/>
                <a:gd name="T34" fmla="*/ 0 w 377"/>
                <a:gd name="T35" fmla="*/ 383 h 383"/>
                <a:gd name="T36" fmla="*/ 55 w 377"/>
                <a:gd name="T37" fmla="*/ 382 h 383"/>
                <a:gd name="T38" fmla="*/ 67 w 377"/>
                <a:gd name="T39" fmla="*/ 381 h 383"/>
                <a:gd name="T40" fmla="*/ 81 w 377"/>
                <a:gd name="T41" fmla="*/ 374 h 383"/>
                <a:gd name="T42" fmla="*/ 83 w 377"/>
                <a:gd name="T43" fmla="*/ 373 h 383"/>
                <a:gd name="T44" fmla="*/ 93 w 377"/>
                <a:gd name="T45" fmla="*/ 365 h 383"/>
                <a:gd name="T46" fmla="*/ 94 w 377"/>
                <a:gd name="T47" fmla="*/ 364 h 383"/>
                <a:gd name="T48" fmla="*/ 113 w 377"/>
                <a:gd name="T49" fmla="*/ 339 h 383"/>
                <a:gd name="T50" fmla="*/ 123 w 377"/>
                <a:gd name="T51" fmla="*/ 318 h 383"/>
                <a:gd name="T52" fmla="*/ 155 w 377"/>
                <a:gd name="T53" fmla="*/ 310 h 383"/>
                <a:gd name="T54" fmla="*/ 145 w 377"/>
                <a:gd name="T55" fmla="*/ 346 h 383"/>
                <a:gd name="T56" fmla="*/ 142 w 377"/>
                <a:gd name="T57" fmla="*/ 364 h 383"/>
                <a:gd name="T58" fmla="*/ 150 w 377"/>
                <a:gd name="T59" fmla="*/ 379 h 383"/>
                <a:gd name="T60" fmla="*/ 200 w 377"/>
                <a:gd name="T61" fmla="*/ 378 h 383"/>
                <a:gd name="T62" fmla="*/ 248 w 377"/>
                <a:gd name="T63" fmla="*/ 273 h 383"/>
                <a:gd name="T64" fmla="*/ 277 w 377"/>
                <a:gd name="T65" fmla="*/ 240 h 383"/>
                <a:gd name="T66" fmla="*/ 286 w 377"/>
                <a:gd name="T67" fmla="*/ 271 h 383"/>
                <a:gd name="T68" fmla="*/ 329 w 377"/>
                <a:gd name="T69" fmla="*/ 239 h 383"/>
                <a:gd name="T70" fmla="*/ 369 w 377"/>
                <a:gd name="T71" fmla="*/ 171 h 383"/>
                <a:gd name="T72" fmla="*/ 348 w 377"/>
                <a:gd name="T73" fmla="*/ 121 h 383"/>
                <a:gd name="T74" fmla="*/ 315 w 377"/>
                <a:gd name="T75" fmla="*/ 144 h 383"/>
                <a:gd name="T76" fmla="*/ 306 w 377"/>
                <a:gd name="T77" fmla="*/ 118 h 383"/>
                <a:gd name="T78" fmla="*/ 344 w 377"/>
                <a:gd name="T79" fmla="*/ 0 h 383"/>
                <a:gd name="T80" fmla="*/ 292 w 377"/>
                <a:gd name="T81" fmla="*/ 1 h 383"/>
                <a:gd name="T82" fmla="*/ 281 w 377"/>
                <a:gd name="T83" fmla="*/ 5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77" h="383">
                  <a:moveTo>
                    <a:pt x="281" y="5"/>
                  </a:moveTo>
                  <a:cubicBezTo>
                    <a:pt x="258" y="15"/>
                    <a:pt x="249" y="32"/>
                    <a:pt x="245" y="47"/>
                  </a:cubicBezTo>
                  <a:cubicBezTo>
                    <a:pt x="245" y="49"/>
                    <a:pt x="245" y="51"/>
                    <a:pt x="244" y="52"/>
                  </a:cubicBezTo>
                  <a:cubicBezTo>
                    <a:pt x="242" y="67"/>
                    <a:pt x="245" y="80"/>
                    <a:pt x="246" y="84"/>
                  </a:cubicBezTo>
                  <a:cubicBezTo>
                    <a:pt x="252" y="107"/>
                    <a:pt x="234" y="165"/>
                    <a:pt x="193" y="178"/>
                  </a:cubicBezTo>
                  <a:cubicBezTo>
                    <a:pt x="191" y="179"/>
                    <a:pt x="188" y="180"/>
                    <a:pt x="185" y="180"/>
                  </a:cubicBezTo>
                  <a:cubicBezTo>
                    <a:pt x="184" y="180"/>
                    <a:pt x="184" y="180"/>
                    <a:pt x="184" y="180"/>
                  </a:cubicBezTo>
                  <a:cubicBezTo>
                    <a:pt x="168" y="178"/>
                    <a:pt x="160" y="168"/>
                    <a:pt x="157" y="154"/>
                  </a:cubicBezTo>
                  <a:cubicBezTo>
                    <a:pt x="157" y="154"/>
                    <a:pt x="157" y="154"/>
                    <a:pt x="157" y="154"/>
                  </a:cubicBezTo>
                  <a:cubicBezTo>
                    <a:pt x="157" y="152"/>
                    <a:pt x="157" y="151"/>
                    <a:pt x="157" y="150"/>
                  </a:cubicBezTo>
                  <a:cubicBezTo>
                    <a:pt x="156" y="149"/>
                    <a:pt x="156" y="148"/>
                    <a:pt x="156" y="146"/>
                  </a:cubicBezTo>
                  <a:cubicBezTo>
                    <a:pt x="156" y="146"/>
                    <a:pt x="156" y="146"/>
                    <a:pt x="156" y="146"/>
                  </a:cubicBezTo>
                  <a:cubicBezTo>
                    <a:pt x="155" y="124"/>
                    <a:pt x="165" y="98"/>
                    <a:pt x="179" y="83"/>
                  </a:cubicBezTo>
                  <a:cubicBezTo>
                    <a:pt x="180" y="82"/>
                    <a:pt x="231" y="25"/>
                    <a:pt x="176" y="5"/>
                  </a:cubicBezTo>
                  <a:cubicBezTo>
                    <a:pt x="171" y="5"/>
                    <a:pt x="167" y="5"/>
                    <a:pt x="162" y="5"/>
                  </a:cubicBezTo>
                  <a:cubicBezTo>
                    <a:pt x="140" y="5"/>
                    <a:pt x="117" y="6"/>
                    <a:pt x="93" y="7"/>
                  </a:cubicBezTo>
                  <a:cubicBezTo>
                    <a:pt x="68" y="137"/>
                    <a:pt x="38" y="268"/>
                    <a:pt x="0" y="382"/>
                  </a:cubicBezTo>
                  <a:cubicBezTo>
                    <a:pt x="0" y="383"/>
                    <a:pt x="0" y="383"/>
                    <a:pt x="0" y="383"/>
                  </a:cubicBezTo>
                  <a:cubicBezTo>
                    <a:pt x="18" y="383"/>
                    <a:pt x="37" y="382"/>
                    <a:pt x="55" y="382"/>
                  </a:cubicBezTo>
                  <a:cubicBezTo>
                    <a:pt x="59" y="382"/>
                    <a:pt x="63" y="382"/>
                    <a:pt x="67" y="381"/>
                  </a:cubicBezTo>
                  <a:cubicBezTo>
                    <a:pt x="72" y="379"/>
                    <a:pt x="77" y="377"/>
                    <a:pt x="81" y="374"/>
                  </a:cubicBezTo>
                  <a:cubicBezTo>
                    <a:pt x="82" y="374"/>
                    <a:pt x="83" y="374"/>
                    <a:pt x="83" y="373"/>
                  </a:cubicBezTo>
                  <a:cubicBezTo>
                    <a:pt x="87" y="371"/>
                    <a:pt x="90" y="368"/>
                    <a:pt x="93" y="365"/>
                  </a:cubicBezTo>
                  <a:cubicBezTo>
                    <a:pt x="93" y="365"/>
                    <a:pt x="94" y="364"/>
                    <a:pt x="94" y="364"/>
                  </a:cubicBezTo>
                  <a:cubicBezTo>
                    <a:pt x="101" y="356"/>
                    <a:pt x="108" y="348"/>
                    <a:pt x="113" y="339"/>
                  </a:cubicBezTo>
                  <a:cubicBezTo>
                    <a:pt x="117" y="332"/>
                    <a:pt x="119" y="324"/>
                    <a:pt x="123" y="318"/>
                  </a:cubicBezTo>
                  <a:cubicBezTo>
                    <a:pt x="128" y="309"/>
                    <a:pt x="148" y="295"/>
                    <a:pt x="155" y="310"/>
                  </a:cubicBezTo>
                  <a:cubicBezTo>
                    <a:pt x="160" y="321"/>
                    <a:pt x="149" y="336"/>
                    <a:pt x="145" y="346"/>
                  </a:cubicBezTo>
                  <a:cubicBezTo>
                    <a:pt x="143" y="352"/>
                    <a:pt x="141" y="358"/>
                    <a:pt x="142" y="364"/>
                  </a:cubicBezTo>
                  <a:cubicBezTo>
                    <a:pt x="142" y="367"/>
                    <a:pt x="145" y="379"/>
                    <a:pt x="150" y="379"/>
                  </a:cubicBezTo>
                  <a:cubicBezTo>
                    <a:pt x="168" y="379"/>
                    <a:pt x="185" y="378"/>
                    <a:pt x="200" y="378"/>
                  </a:cubicBezTo>
                  <a:cubicBezTo>
                    <a:pt x="217" y="344"/>
                    <a:pt x="233" y="309"/>
                    <a:pt x="248" y="273"/>
                  </a:cubicBezTo>
                  <a:cubicBezTo>
                    <a:pt x="253" y="263"/>
                    <a:pt x="266" y="245"/>
                    <a:pt x="277" y="240"/>
                  </a:cubicBezTo>
                  <a:cubicBezTo>
                    <a:pt x="294" y="232"/>
                    <a:pt x="282" y="263"/>
                    <a:pt x="286" y="271"/>
                  </a:cubicBezTo>
                  <a:cubicBezTo>
                    <a:pt x="296" y="291"/>
                    <a:pt x="324" y="246"/>
                    <a:pt x="329" y="239"/>
                  </a:cubicBezTo>
                  <a:cubicBezTo>
                    <a:pt x="343" y="218"/>
                    <a:pt x="361" y="195"/>
                    <a:pt x="369" y="171"/>
                  </a:cubicBezTo>
                  <a:cubicBezTo>
                    <a:pt x="374" y="153"/>
                    <a:pt x="377" y="112"/>
                    <a:pt x="348" y="121"/>
                  </a:cubicBezTo>
                  <a:cubicBezTo>
                    <a:pt x="335" y="125"/>
                    <a:pt x="327" y="138"/>
                    <a:pt x="315" y="144"/>
                  </a:cubicBezTo>
                  <a:cubicBezTo>
                    <a:pt x="297" y="153"/>
                    <a:pt x="304" y="129"/>
                    <a:pt x="306" y="118"/>
                  </a:cubicBezTo>
                  <a:cubicBezTo>
                    <a:pt x="320" y="79"/>
                    <a:pt x="332" y="39"/>
                    <a:pt x="344" y="0"/>
                  </a:cubicBezTo>
                  <a:cubicBezTo>
                    <a:pt x="328" y="0"/>
                    <a:pt x="311" y="1"/>
                    <a:pt x="292" y="1"/>
                  </a:cubicBezTo>
                  <a:cubicBezTo>
                    <a:pt x="288" y="2"/>
                    <a:pt x="284" y="4"/>
                    <a:pt x="281" y="5"/>
                  </a:cubicBezTo>
                  <a:close/>
                </a:path>
              </a:pathLst>
            </a:custGeom>
            <a:solidFill>
              <a:schemeClr val="accent4"/>
            </a:solidFill>
            <a:ln w="3175">
              <a:solidFill>
                <a:schemeClr val="bg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8043104" y="4611410"/>
              <a:ext cx="1034190" cy="1812357"/>
            </a:xfrm>
            <a:custGeom>
              <a:avLst/>
              <a:gdLst>
                <a:gd name="T0" fmla="*/ 310 w 310"/>
                <a:gd name="T1" fmla="*/ 0 h 542"/>
                <a:gd name="T2" fmla="*/ 190 w 310"/>
                <a:gd name="T3" fmla="*/ 5 h 542"/>
                <a:gd name="T4" fmla="*/ 150 w 310"/>
                <a:gd name="T5" fmla="*/ 158 h 542"/>
                <a:gd name="T6" fmla="*/ 153 w 310"/>
                <a:gd name="T7" fmla="*/ 161 h 542"/>
                <a:gd name="T8" fmla="*/ 159 w 310"/>
                <a:gd name="T9" fmla="*/ 161 h 542"/>
                <a:gd name="T10" fmla="*/ 176 w 310"/>
                <a:gd name="T11" fmla="*/ 146 h 542"/>
                <a:gd name="T12" fmla="*/ 183 w 310"/>
                <a:gd name="T13" fmla="*/ 139 h 542"/>
                <a:gd name="T14" fmla="*/ 189 w 310"/>
                <a:gd name="T15" fmla="*/ 133 h 542"/>
                <a:gd name="T16" fmla="*/ 194 w 310"/>
                <a:gd name="T17" fmla="*/ 130 h 542"/>
                <a:gd name="T18" fmla="*/ 196 w 310"/>
                <a:gd name="T19" fmla="*/ 130 h 542"/>
                <a:gd name="T20" fmla="*/ 200 w 310"/>
                <a:gd name="T21" fmla="*/ 131 h 542"/>
                <a:gd name="T22" fmla="*/ 199 w 310"/>
                <a:gd name="T23" fmla="*/ 170 h 542"/>
                <a:gd name="T24" fmla="*/ 143 w 310"/>
                <a:gd name="T25" fmla="*/ 266 h 542"/>
                <a:gd name="T26" fmla="*/ 143 w 310"/>
                <a:gd name="T27" fmla="*/ 266 h 542"/>
                <a:gd name="T28" fmla="*/ 142 w 310"/>
                <a:gd name="T29" fmla="*/ 266 h 542"/>
                <a:gd name="T30" fmla="*/ 142 w 310"/>
                <a:gd name="T31" fmla="*/ 266 h 542"/>
                <a:gd name="T32" fmla="*/ 142 w 310"/>
                <a:gd name="T33" fmla="*/ 266 h 542"/>
                <a:gd name="T34" fmla="*/ 138 w 310"/>
                <a:gd name="T35" fmla="*/ 263 h 542"/>
                <a:gd name="T36" fmla="*/ 121 w 310"/>
                <a:gd name="T37" fmla="*/ 239 h 542"/>
                <a:gd name="T38" fmla="*/ 46 w 310"/>
                <a:gd name="T39" fmla="*/ 383 h 542"/>
                <a:gd name="T40" fmla="*/ 77 w 310"/>
                <a:gd name="T41" fmla="*/ 389 h 542"/>
                <a:gd name="T42" fmla="*/ 75 w 310"/>
                <a:gd name="T43" fmla="*/ 421 h 542"/>
                <a:gd name="T44" fmla="*/ 56 w 310"/>
                <a:gd name="T45" fmla="*/ 447 h 542"/>
                <a:gd name="T46" fmla="*/ 2 w 310"/>
                <a:gd name="T47" fmla="*/ 539 h 542"/>
                <a:gd name="T48" fmla="*/ 71 w 310"/>
                <a:gd name="T49" fmla="*/ 464 h 542"/>
                <a:gd name="T50" fmla="*/ 79 w 310"/>
                <a:gd name="T51" fmla="*/ 448 h 542"/>
                <a:gd name="T52" fmla="*/ 83 w 310"/>
                <a:gd name="T53" fmla="*/ 440 h 542"/>
                <a:gd name="T54" fmla="*/ 93 w 310"/>
                <a:gd name="T55" fmla="*/ 421 h 542"/>
                <a:gd name="T56" fmla="*/ 100 w 310"/>
                <a:gd name="T57" fmla="*/ 410 h 542"/>
                <a:gd name="T58" fmla="*/ 106 w 310"/>
                <a:gd name="T59" fmla="*/ 400 h 542"/>
                <a:gd name="T60" fmla="*/ 143 w 310"/>
                <a:gd name="T61" fmla="*/ 380 h 542"/>
                <a:gd name="T62" fmla="*/ 144 w 310"/>
                <a:gd name="T63" fmla="*/ 379 h 542"/>
                <a:gd name="T64" fmla="*/ 167 w 310"/>
                <a:gd name="T65" fmla="*/ 336 h 542"/>
                <a:gd name="T66" fmla="*/ 190 w 310"/>
                <a:gd name="T67" fmla="*/ 292 h 542"/>
                <a:gd name="T68" fmla="*/ 198 w 310"/>
                <a:gd name="T69" fmla="*/ 277 h 542"/>
                <a:gd name="T70" fmla="*/ 206 w 310"/>
                <a:gd name="T71" fmla="*/ 261 h 542"/>
                <a:gd name="T72" fmla="*/ 210 w 310"/>
                <a:gd name="T73" fmla="*/ 253 h 542"/>
                <a:gd name="T74" fmla="*/ 271 w 310"/>
                <a:gd name="T75" fmla="*/ 109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0" h="542">
                  <a:moveTo>
                    <a:pt x="271" y="109"/>
                  </a:moveTo>
                  <a:cubicBezTo>
                    <a:pt x="285" y="73"/>
                    <a:pt x="298" y="37"/>
                    <a:pt x="310" y="0"/>
                  </a:cubicBezTo>
                  <a:cubicBezTo>
                    <a:pt x="292" y="1"/>
                    <a:pt x="252" y="3"/>
                    <a:pt x="190" y="5"/>
                  </a:cubicBezTo>
                  <a:cubicBezTo>
                    <a:pt x="190" y="5"/>
                    <a:pt x="190" y="5"/>
                    <a:pt x="190" y="5"/>
                  </a:cubicBezTo>
                  <a:cubicBezTo>
                    <a:pt x="178" y="44"/>
                    <a:pt x="166" y="84"/>
                    <a:pt x="152" y="123"/>
                  </a:cubicBezTo>
                  <a:cubicBezTo>
                    <a:pt x="148" y="143"/>
                    <a:pt x="148" y="153"/>
                    <a:pt x="150" y="158"/>
                  </a:cubicBezTo>
                  <a:cubicBezTo>
                    <a:pt x="151" y="159"/>
                    <a:pt x="151" y="160"/>
                    <a:pt x="152" y="160"/>
                  </a:cubicBezTo>
                  <a:cubicBezTo>
                    <a:pt x="152" y="161"/>
                    <a:pt x="152" y="161"/>
                    <a:pt x="153" y="161"/>
                  </a:cubicBezTo>
                  <a:cubicBezTo>
                    <a:pt x="153" y="162"/>
                    <a:pt x="154" y="162"/>
                    <a:pt x="155" y="162"/>
                  </a:cubicBezTo>
                  <a:cubicBezTo>
                    <a:pt x="156" y="162"/>
                    <a:pt x="157" y="162"/>
                    <a:pt x="159" y="161"/>
                  </a:cubicBezTo>
                  <a:cubicBezTo>
                    <a:pt x="159" y="161"/>
                    <a:pt x="159" y="161"/>
                    <a:pt x="159" y="161"/>
                  </a:cubicBezTo>
                  <a:cubicBezTo>
                    <a:pt x="166" y="158"/>
                    <a:pt x="176" y="146"/>
                    <a:pt x="176" y="146"/>
                  </a:cubicBezTo>
                  <a:cubicBezTo>
                    <a:pt x="178" y="144"/>
                    <a:pt x="180" y="141"/>
                    <a:pt x="182" y="139"/>
                  </a:cubicBezTo>
                  <a:cubicBezTo>
                    <a:pt x="182" y="139"/>
                    <a:pt x="182" y="139"/>
                    <a:pt x="183" y="139"/>
                  </a:cubicBezTo>
                  <a:cubicBezTo>
                    <a:pt x="184" y="137"/>
                    <a:pt x="186" y="135"/>
                    <a:pt x="188" y="134"/>
                  </a:cubicBezTo>
                  <a:cubicBezTo>
                    <a:pt x="188" y="133"/>
                    <a:pt x="188" y="133"/>
                    <a:pt x="189" y="133"/>
                  </a:cubicBezTo>
                  <a:cubicBezTo>
                    <a:pt x="190" y="132"/>
                    <a:pt x="191" y="132"/>
                    <a:pt x="192" y="131"/>
                  </a:cubicBezTo>
                  <a:cubicBezTo>
                    <a:pt x="193" y="131"/>
                    <a:pt x="194" y="130"/>
                    <a:pt x="194" y="130"/>
                  </a:cubicBezTo>
                  <a:cubicBezTo>
                    <a:pt x="194" y="130"/>
                    <a:pt x="194" y="130"/>
                    <a:pt x="195" y="130"/>
                  </a:cubicBezTo>
                  <a:cubicBezTo>
                    <a:pt x="195" y="130"/>
                    <a:pt x="196" y="130"/>
                    <a:pt x="196" y="130"/>
                  </a:cubicBezTo>
                  <a:cubicBezTo>
                    <a:pt x="196" y="130"/>
                    <a:pt x="196" y="130"/>
                    <a:pt x="196" y="130"/>
                  </a:cubicBezTo>
                  <a:cubicBezTo>
                    <a:pt x="198" y="130"/>
                    <a:pt x="199" y="130"/>
                    <a:pt x="200" y="131"/>
                  </a:cubicBezTo>
                  <a:cubicBezTo>
                    <a:pt x="201" y="132"/>
                    <a:pt x="202" y="133"/>
                    <a:pt x="202" y="135"/>
                  </a:cubicBezTo>
                  <a:cubicBezTo>
                    <a:pt x="204" y="140"/>
                    <a:pt x="205" y="150"/>
                    <a:pt x="199" y="170"/>
                  </a:cubicBezTo>
                  <a:cubicBezTo>
                    <a:pt x="196" y="180"/>
                    <a:pt x="191" y="196"/>
                    <a:pt x="185" y="208"/>
                  </a:cubicBezTo>
                  <a:cubicBezTo>
                    <a:pt x="174" y="234"/>
                    <a:pt x="159" y="260"/>
                    <a:pt x="143" y="266"/>
                  </a:cubicBezTo>
                  <a:cubicBezTo>
                    <a:pt x="143" y="266"/>
                    <a:pt x="143" y="266"/>
                    <a:pt x="143" y="266"/>
                  </a:cubicBezTo>
                  <a:cubicBezTo>
                    <a:pt x="143" y="266"/>
                    <a:pt x="143" y="266"/>
                    <a:pt x="143" y="266"/>
                  </a:cubicBezTo>
                  <a:cubicBezTo>
                    <a:pt x="142" y="266"/>
                    <a:pt x="142" y="266"/>
                    <a:pt x="142" y="266"/>
                  </a:cubicBezTo>
                  <a:cubicBezTo>
                    <a:pt x="142" y="266"/>
                    <a:pt x="142" y="266"/>
                    <a:pt x="142" y="266"/>
                  </a:cubicBezTo>
                  <a:cubicBezTo>
                    <a:pt x="142" y="266"/>
                    <a:pt x="142" y="266"/>
                    <a:pt x="142" y="266"/>
                  </a:cubicBezTo>
                  <a:cubicBezTo>
                    <a:pt x="142" y="266"/>
                    <a:pt x="142" y="266"/>
                    <a:pt x="142" y="266"/>
                  </a:cubicBezTo>
                  <a:cubicBezTo>
                    <a:pt x="142" y="266"/>
                    <a:pt x="142" y="266"/>
                    <a:pt x="142" y="266"/>
                  </a:cubicBezTo>
                  <a:cubicBezTo>
                    <a:pt x="142" y="266"/>
                    <a:pt x="142" y="266"/>
                    <a:pt x="142" y="266"/>
                  </a:cubicBezTo>
                  <a:cubicBezTo>
                    <a:pt x="140" y="266"/>
                    <a:pt x="140" y="266"/>
                    <a:pt x="140" y="266"/>
                  </a:cubicBezTo>
                  <a:cubicBezTo>
                    <a:pt x="140" y="265"/>
                    <a:pt x="139" y="264"/>
                    <a:pt x="138" y="263"/>
                  </a:cubicBezTo>
                  <a:cubicBezTo>
                    <a:pt x="130" y="255"/>
                    <a:pt x="139" y="233"/>
                    <a:pt x="125" y="237"/>
                  </a:cubicBezTo>
                  <a:cubicBezTo>
                    <a:pt x="124" y="237"/>
                    <a:pt x="122" y="238"/>
                    <a:pt x="121" y="239"/>
                  </a:cubicBezTo>
                  <a:cubicBezTo>
                    <a:pt x="115" y="244"/>
                    <a:pt x="106" y="255"/>
                    <a:pt x="94" y="278"/>
                  </a:cubicBezTo>
                  <a:cubicBezTo>
                    <a:pt x="79" y="314"/>
                    <a:pt x="63" y="349"/>
                    <a:pt x="46" y="383"/>
                  </a:cubicBezTo>
                  <a:cubicBezTo>
                    <a:pt x="46" y="383"/>
                    <a:pt x="46" y="383"/>
                    <a:pt x="46" y="383"/>
                  </a:cubicBezTo>
                  <a:cubicBezTo>
                    <a:pt x="61" y="383"/>
                    <a:pt x="66" y="389"/>
                    <a:pt x="77" y="389"/>
                  </a:cubicBezTo>
                  <a:cubicBezTo>
                    <a:pt x="84" y="396"/>
                    <a:pt x="85" y="406"/>
                    <a:pt x="76" y="420"/>
                  </a:cubicBezTo>
                  <a:cubicBezTo>
                    <a:pt x="76" y="420"/>
                    <a:pt x="75" y="420"/>
                    <a:pt x="75" y="421"/>
                  </a:cubicBezTo>
                  <a:cubicBezTo>
                    <a:pt x="75" y="421"/>
                    <a:pt x="75" y="421"/>
                    <a:pt x="75" y="421"/>
                  </a:cubicBezTo>
                  <a:cubicBezTo>
                    <a:pt x="66" y="435"/>
                    <a:pt x="56" y="447"/>
                    <a:pt x="56" y="447"/>
                  </a:cubicBezTo>
                  <a:cubicBezTo>
                    <a:pt x="55" y="448"/>
                    <a:pt x="54" y="449"/>
                    <a:pt x="53" y="450"/>
                  </a:cubicBezTo>
                  <a:cubicBezTo>
                    <a:pt x="48" y="456"/>
                    <a:pt x="0" y="516"/>
                    <a:pt x="2" y="539"/>
                  </a:cubicBezTo>
                  <a:cubicBezTo>
                    <a:pt x="13" y="542"/>
                    <a:pt x="50" y="498"/>
                    <a:pt x="68" y="469"/>
                  </a:cubicBezTo>
                  <a:cubicBezTo>
                    <a:pt x="69" y="467"/>
                    <a:pt x="70" y="466"/>
                    <a:pt x="71" y="464"/>
                  </a:cubicBezTo>
                  <a:cubicBezTo>
                    <a:pt x="72" y="462"/>
                    <a:pt x="73" y="460"/>
                    <a:pt x="74" y="459"/>
                  </a:cubicBezTo>
                  <a:cubicBezTo>
                    <a:pt x="76" y="455"/>
                    <a:pt x="77" y="451"/>
                    <a:pt x="79" y="448"/>
                  </a:cubicBezTo>
                  <a:cubicBezTo>
                    <a:pt x="79" y="448"/>
                    <a:pt x="79" y="448"/>
                    <a:pt x="79" y="448"/>
                  </a:cubicBezTo>
                  <a:cubicBezTo>
                    <a:pt x="79" y="448"/>
                    <a:pt x="81" y="444"/>
                    <a:pt x="83" y="440"/>
                  </a:cubicBezTo>
                  <a:cubicBezTo>
                    <a:pt x="83" y="440"/>
                    <a:pt x="83" y="440"/>
                    <a:pt x="83" y="440"/>
                  </a:cubicBezTo>
                  <a:cubicBezTo>
                    <a:pt x="85" y="435"/>
                    <a:pt x="89" y="428"/>
                    <a:pt x="93" y="421"/>
                  </a:cubicBezTo>
                  <a:cubicBezTo>
                    <a:pt x="93" y="420"/>
                    <a:pt x="93" y="420"/>
                    <a:pt x="93" y="420"/>
                  </a:cubicBezTo>
                  <a:cubicBezTo>
                    <a:pt x="95" y="417"/>
                    <a:pt x="97" y="414"/>
                    <a:pt x="100" y="410"/>
                  </a:cubicBezTo>
                  <a:cubicBezTo>
                    <a:pt x="100" y="410"/>
                    <a:pt x="100" y="409"/>
                    <a:pt x="101" y="408"/>
                  </a:cubicBezTo>
                  <a:cubicBezTo>
                    <a:pt x="102" y="406"/>
                    <a:pt x="104" y="403"/>
                    <a:pt x="106" y="400"/>
                  </a:cubicBezTo>
                  <a:cubicBezTo>
                    <a:pt x="112" y="392"/>
                    <a:pt x="120" y="390"/>
                    <a:pt x="126" y="386"/>
                  </a:cubicBezTo>
                  <a:cubicBezTo>
                    <a:pt x="134" y="385"/>
                    <a:pt x="138" y="380"/>
                    <a:pt x="143" y="380"/>
                  </a:cubicBezTo>
                  <a:cubicBezTo>
                    <a:pt x="143" y="379"/>
                    <a:pt x="143" y="379"/>
                    <a:pt x="143" y="379"/>
                  </a:cubicBezTo>
                  <a:cubicBezTo>
                    <a:pt x="144" y="379"/>
                    <a:pt x="144" y="379"/>
                    <a:pt x="144" y="379"/>
                  </a:cubicBezTo>
                  <a:cubicBezTo>
                    <a:pt x="148" y="371"/>
                    <a:pt x="152" y="364"/>
                    <a:pt x="156" y="357"/>
                  </a:cubicBezTo>
                  <a:cubicBezTo>
                    <a:pt x="160" y="350"/>
                    <a:pt x="164" y="343"/>
                    <a:pt x="167" y="336"/>
                  </a:cubicBezTo>
                  <a:cubicBezTo>
                    <a:pt x="172" y="328"/>
                    <a:pt x="176" y="320"/>
                    <a:pt x="180" y="312"/>
                  </a:cubicBezTo>
                  <a:cubicBezTo>
                    <a:pt x="183" y="305"/>
                    <a:pt x="187" y="299"/>
                    <a:pt x="190" y="292"/>
                  </a:cubicBezTo>
                  <a:cubicBezTo>
                    <a:pt x="192" y="288"/>
                    <a:pt x="192" y="287"/>
                    <a:pt x="194" y="285"/>
                  </a:cubicBezTo>
                  <a:cubicBezTo>
                    <a:pt x="195" y="282"/>
                    <a:pt x="196" y="279"/>
                    <a:pt x="198" y="277"/>
                  </a:cubicBezTo>
                  <a:cubicBezTo>
                    <a:pt x="200" y="272"/>
                    <a:pt x="202" y="268"/>
                    <a:pt x="204" y="264"/>
                  </a:cubicBezTo>
                  <a:cubicBezTo>
                    <a:pt x="205" y="263"/>
                    <a:pt x="205" y="262"/>
                    <a:pt x="206" y="261"/>
                  </a:cubicBezTo>
                  <a:cubicBezTo>
                    <a:pt x="207" y="259"/>
                    <a:pt x="208" y="257"/>
                    <a:pt x="209" y="255"/>
                  </a:cubicBezTo>
                  <a:cubicBezTo>
                    <a:pt x="209" y="255"/>
                    <a:pt x="210" y="254"/>
                    <a:pt x="210" y="253"/>
                  </a:cubicBezTo>
                  <a:cubicBezTo>
                    <a:pt x="229" y="213"/>
                    <a:pt x="259" y="140"/>
                    <a:pt x="267" y="119"/>
                  </a:cubicBezTo>
                  <a:cubicBezTo>
                    <a:pt x="268" y="116"/>
                    <a:pt x="269" y="113"/>
                    <a:pt x="271" y="109"/>
                  </a:cubicBezTo>
                  <a:close/>
                </a:path>
              </a:pathLst>
            </a:custGeom>
            <a:solidFill>
              <a:schemeClr val="accent4"/>
            </a:solidFill>
            <a:ln w="3175">
              <a:solidFill>
                <a:schemeClr val="bg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6224010" y="5878039"/>
              <a:ext cx="1303685" cy="976921"/>
            </a:xfrm>
            <a:custGeom>
              <a:avLst/>
              <a:gdLst>
                <a:gd name="T0" fmla="*/ 361 w 390"/>
                <a:gd name="T1" fmla="*/ 0 h 292"/>
                <a:gd name="T2" fmla="*/ 271 w 390"/>
                <a:gd name="T3" fmla="*/ 33 h 292"/>
                <a:gd name="T4" fmla="*/ 265 w 390"/>
                <a:gd name="T5" fmla="*/ 106 h 292"/>
                <a:gd name="T6" fmla="*/ 214 w 390"/>
                <a:gd name="T7" fmla="*/ 97 h 292"/>
                <a:gd name="T8" fmla="*/ 237 w 390"/>
                <a:gd name="T9" fmla="*/ 42 h 292"/>
                <a:gd name="T10" fmla="*/ 205 w 390"/>
                <a:gd name="T11" fmla="*/ 13 h 292"/>
                <a:gd name="T12" fmla="*/ 127 w 390"/>
                <a:gd name="T13" fmla="*/ 15 h 292"/>
                <a:gd name="T14" fmla="*/ 64 w 390"/>
                <a:gd name="T15" fmla="*/ 137 h 292"/>
                <a:gd name="T16" fmla="*/ 40 w 390"/>
                <a:gd name="T17" fmla="*/ 125 h 292"/>
                <a:gd name="T18" fmla="*/ 33 w 390"/>
                <a:gd name="T19" fmla="*/ 126 h 292"/>
                <a:gd name="T20" fmla="*/ 23 w 390"/>
                <a:gd name="T21" fmla="*/ 131 h 292"/>
                <a:gd name="T22" fmla="*/ 17 w 390"/>
                <a:gd name="T23" fmla="*/ 137 h 292"/>
                <a:gd name="T24" fmla="*/ 9 w 390"/>
                <a:gd name="T25" fmla="*/ 147 h 292"/>
                <a:gd name="T26" fmla="*/ 2 w 390"/>
                <a:gd name="T27" fmla="*/ 168 h 292"/>
                <a:gd name="T28" fmla="*/ 1 w 390"/>
                <a:gd name="T29" fmla="*/ 176 h 292"/>
                <a:gd name="T30" fmla="*/ 69 w 390"/>
                <a:gd name="T31" fmla="*/ 226 h 292"/>
                <a:gd name="T32" fmla="*/ 82 w 390"/>
                <a:gd name="T33" fmla="*/ 292 h 292"/>
                <a:gd name="T34" fmla="*/ 149 w 390"/>
                <a:gd name="T35" fmla="*/ 289 h 292"/>
                <a:gd name="T36" fmla="*/ 164 w 390"/>
                <a:gd name="T37" fmla="*/ 265 h 292"/>
                <a:gd name="T38" fmla="*/ 163 w 390"/>
                <a:gd name="T39" fmla="*/ 233 h 292"/>
                <a:gd name="T40" fmla="*/ 165 w 390"/>
                <a:gd name="T41" fmla="*/ 224 h 292"/>
                <a:gd name="T42" fmla="*/ 171 w 390"/>
                <a:gd name="T43" fmla="*/ 213 h 292"/>
                <a:gd name="T44" fmla="*/ 179 w 390"/>
                <a:gd name="T45" fmla="*/ 203 h 292"/>
                <a:gd name="T46" fmla="*/ 188 w 390"/>
                <a:gd name="T47" fmla="*/ 196 h 292"/>
                <a:gd name="T48" fmla="*/ 215 w 390"/>
                <a:gd name="T49" fmla="*/ 186 h 292"/>
                <a:gd name="T50" fmla="*/ 217 w 390"/>
                <a:gd name="T51" fmla="*/ 193 h 292"/>
                <a:gd name="T52" fmla="*/ 236 w 390"/>
                <a:gd name="T53" fmla="*/ 196 h 292"/>
                <a:gd name="T54" fmla="*/ 239 w 390"/>
                <a:gd name="T55" fmla="*/ 205 h 292"/>
                <a:gd name="T56" fmla="*/ 238 w 390"/>
                <a:gd name="T57" fmla="*/ 219 h 292"/>
                <a:gd name="T58" fmla="*/ 222 w 390"/>
                <a:gd name="T59" fmla="*/ 244 h 292"/>
                <a:gd name="T60" fmla="*/ 203 w 390"/>
                <a:gd name="T61" fmla="*/ 262 h 292"/>
                <a:gd name="T62" fmla="*/ 198 w 390"/>
                <a:gd name="T63" fmla="*/ 269 h 292"/>
                <a:gd name="T64" fmla="*/ 196 w 390"/>
                <a:gd name="T65" fmla="*/ 274 h 292"/>
                <a:gd name="T66" fmla="*/ 193 w 390"/>
                <a:gd name="T67" fmla="*/ 291 h 292"/>
                <a:gd name="T68" fmla="*/ 390 w 390"/>
                <a:gd name="T69" fmla="*/ 9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0" h="292">
                  <a:moveTo>
                    <a:pt x="390" y="8"/>
                  </a:moveTo>
                  <a:cubicBezTo>
                    <a:pt x="389" y="11"/>
                    <a:pt x="365" y="0"/>
                    <a:pt x="361" y="0"/>
                  </a:cubicBezTo>
                  <a:cubicBezTo>
                    <a:pt x="348" y="1"/>
                    <a:pt x="321" y="7"/>
                    <a:pt x="308" y="9"/>
                  </a:cubicBezTo>
                  <a:cubicBezTo>
                    <a:pt x="295" y="11"/>
                    <a:pt x="277" y="21"/>
                    <a:pt x="271" y="33"/>
                  </a:cubicBezTo>
                  <a:cubicBezTo>
                    <a:pt x="265" y="45"/>
                    <a:pt x="269" y="61"/>
                    <a:pt x="271" y="74"/>
                  </a:cubicBezTo>
                  <a:cubicBezTo>
                    <a:pt x="273" y="87"/>
                    <a:pt x="274" y="96"/>
                    <a:pt x="265" y="106"/>
                  </a:cubicBezTo>
                  <a:cubicBezTo>
                    <a:pt x="256" y="116"/>
                    <a:pt x="243" y="122"/>
                    <a:pt x="231" y="118"/>
                  </a:cubicBezTo>
                  <a:cubicBezTo>
                    <a:pt x="220" y="115"/>
                    <a:pt x="215" y="107"/>
                    <a:pt x="214" y="97"/>
                  </a:cubicBezTo>
                  <a:cubicBezTo>
                    <a:pt x="214" y="85"/>
                    <a:pt x="220" y="80"/>
                    <a:pt x="226" y="71"/>
                  </a:cubicBezTo>
                  <a:cubicBezTo>
                    <a:pt x="232" y="63"/>
                    <a:pt x="237" y="52"/>
                    <a:pt x="237" y="42"/>
                  </a:cubicBezTo>
                  <a:cubicBezTo>
                    <a:pt x="236" y="30"/>
                    <a:pt x="227" y="24"/>
                    <a:pt x="218" y="18"/>
                  </a:cubicBezTo>
                  <a:cubicBezTo>
                    <a:pt x="214" y="16"/>
                    <a:pt x="210" y="14"/>
                    <a:pt x="205" y="13"/>
                  </a:cubicBezTo>
                  <a:cubicBezTo>
                    <a:pt x="179" y="13"/>
                    <a:pt x="154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3" y="51"/>
                    <a:pt x="119" y="85"/>
                    <a:pt x="115" y="118"/>
                  </a:cubicBezTo>
                  <a:cubicBezTo>
                    <a:pt x="94" y="173"/>
                    <a:pt x="64" y="138"/>
                    <a:pt x="64" y="137"/>
                  </a:cubicBezTo>
                  <a:cubicBezTo>
                    <a:pt x="62" y="135"/>
                    <a:pt x="61" y="134"/>
                    <a:pt x="59" y="133"/>
                  </a:cubicBezTo>
                  <a:cubicBezTo>
                    <a:pt x="54" y="128"/>
                    <a:pt x="48" y="125"/>
                    <a:pt x="40" y="125"/>
                  </a:cubicBezTo>
                  <a:cubicBezTo>
                    <a:pt x="39" y="125"/>
                    <a:pt x="39" y="126"/>
                    <a:pt x="38" y="126"/>
                  </a:cubicBezTo>
                  <a:cubicBezTo>
                    <a:pt x="37" y="126"/>
                    <a:pt x="35" y="126"/>
                    <a:pt x="33" y="126"/>
                  </a:cubicBezTo>
                  <a:cubicBezTo>
                    <a:pt x="31" y="127"/>
                    <a:pt x="29" y="128"/>
                    <a:pt x="26" y="129"/>
                  </a:cubicBezTo>
                  <a:cubicBezTo>
                    <a:pt x="25" y="130"/>
                    <a:pt x="24" y="131"/>
                    <a:pt x="23" y="131"/>
                  </a:cubicBezTo>
                  <a:cubicBezTo>
                    <a:pt x="22" y="132"/>
                    <a:pt x="20" y="133"/>
                    <a:pt x="19" y="134"/>
                  </a:cubicBezTo>
                  <a:cubicBezTo>
                    <a:pt x="18" y="135"/>
                    <a:pt x="17" y="136"/>
                    <a:pt x="17" y="137"/>
                  </a:cubicBezTo>
                  <a:cubicBezTo>
                    <a:pt x="15" y="138"/>
                    <a:pt x="14" y="140"/>
                    <a:pt x="13" y="142"/>
                  </a:cubicBezTo>
                  <a:cubicBezTo>
                    <a:pt x="11" y="143"/>
                    <a:pt x="10" y="145"/>
                    <a:pt x="9" y="147"/>
                  </a:cubicBezTo>
                  <a:cubicBezTo>
                    <a:pt x="9" y="148"/>
                    <a:pt x="8" y="150"/>
                    <a:pt x="7" y="151"/>
                  </a:cubicBezTo>
                  <a:cubicBezTo>
                    <a:pt x="5" y="157"/>
                    <a:pt x="3" y="162"/>
                    <a:pt x="2" y="168"/>
                  </a:cubicBezTo>
                  <a:cubicBezTo>
                    <a:pt x="2" y="170"/>
                    <a:pt x="2" y="171"/>
                    <a:pt x="2" y="172"/>
                  </a:cubicBezTo>
                  <a:cubicBezTo>
                    <a:pt x="1" y="173"/>
                    <a:pt x="1" y="175"/>
                    <a:pt x="1" y="176"/>
                  </a:cubicBezTo>
                  <a:cubicBezTo>
                    <a:pt x="0" y="198"/>
                    <a:pt x="1" y="236"/>
                    <a:pt x="31" y="238"/>
                  </a:cubicBezTo>
                  <a:cubicBezTo>
                    <a:pt x="45" y="238"/>
                    <a:pt x="56" y="226"/>
                    <a:pt x="69" y="226"/>
                  </a:cubicBezTo>
                  <a:cubicBezTo>
                    <a:pt x="81" y="226"/>
                    <a:pt x="80" y="239"/>
                    <a:pt x="81" y="250"/>
                  </a:cubicBezTo>
                  <a:cubicBezTo>
                    <a:pt x="83" y="264"/>
                    <a:pt x="85" y="278"/>
                    <a:pt x="82" y="292"/>
                  </a:cubicBezTo>
                  <a:cubicBezTo>
                    <a:pt x="102" y="291"/>
                    <a:pt x="121" y="291"/>
                    <a:pt x="140" y="290"/>
                  </a:cubicBezTo>
                  <a:cubicBezTo>
                    <a:pt x="141" y="290"/>
                    <a:pt x="148" y="289"/>
                    <a:pt x="149" y="289"/>
                  </a:cubicBezTo>
                  <a:cubicBezTo>
                    <a:pt x="163" y="282"/>
                    <a:pt x="162" y="273"/>
                    <a:pt x="164" y="266"/>
                  </a:cubicBezTo>
                  <a:cubicBezTo>
                    <a:pt x="164" y="265"/>
                    <a:pt x="164" y="265"/>
                    <a:pt x="164" y="265"/>
                  </a:cubicBezTo>
                  <a:cubicBezTo>
                    <a:pt x="166" y="257"/>
                    <a:pt x="164" y="251"/>
                    <a:pt x="163" y="249"/>
                  </a:cubicBezTo>
                  <a:cubicBezTo>
                    <a:pt x="162" y="245"/>
                    <a:pt x="162" y="239"/>
                    <a:pt x="163" y="233"/>
                  </a:cubicBezTo>
                  <a:cubicBezTo>
                    <a:pt x="163" y="230"/>
                    <a:pt x="164" y="228"/>
                    <a:pt x="165" y="225"/>
                  </a:cubicBezTo>
                  <a:cubicBezTo>
                    <a:pt x="165" y="225"/>
                    <a:pt x="165" y="224"/>
                    <a:pt x="165" y="224"/>
                  </a:cubicBezTo>
                  <a:cubicBezTo>
                    <a:pt x="167" y="221"/>
                    <a:pt x="168" y="219"/>
                    <a:pt x="169" y="216"/>
                  </a:cubicBezTo>
                  <a:cubicBezTo>
                    <a:pt x="170" y="215"/>
                    <a:pt x="170" y="214"/>
                    <a:pt x="171" y="213"/>
                  </a:cubicBezTo>
                  <a:cubicBezTo>
                    <a:pt x="172" y="211"/>
                    <a:pt x="174" y="209"/>
                    <a:pt x="175" y="207"/>
                  </a:cubicBezTo>
                  <a:cubicBezTo>
                    <a:pt x="177" y="206"/>
                    <a:pt x="178" y="205"/>
                    <a:pt x="179" y="203"/>
                  </a:cubicBezTo>
                  <a:cubicBezTo>
                    <a:pt x="181" y="202"/>
                    <a:pt x="183" y="200"/>
                    <a:pt x="185" y="199"/>
                  </a:cubicBezTo>
                  <a:cubicBezTo>
                    <a:pt x="186" y="198"/>
                    <a:pt x="187" y="197"/>
                    <a:pt x="188" y="196"/>
                  </a:cubicBezTo>
                  <a:cubicBezTo>
                    <a:pt x="192" y="193"/>
                    <a:pt x="196" y="191"/>
                    <a:pt x="200" y="190"/>
                  </a:cubicBezTo>
                  <a:cubicBezTo>
                    <a:pt x="204" y="188"/>
                    <a:pt x="209" y="186"/>
                    <a:pt x="215" y="186"/>
                  </a:cubicBezTo>
                  <a:cubicBezTo>
                    <a:pt x="216" y="186"/>
                    <a:pt x="216" y="186"/>
                    <a:pt x="216" y="186"/>
                  </a:cubicBezTo>
                  <a:cubicBezTo>
                    <a:pt x="217" y="186"/>
                    <a:pt x="216" y="193"/>
                    <a:pt x="217" y="193"/>
                  </a:cubicBezTo>
                  <a:cubicBezTo>
                    <a:pt x="225" y="194"/>
                    <a:pt x="231" y="190"/>
                    <a:pt x="235" y="194"/>
                  </a:cubicBezTo>
                  <a:cubicBezTo>
                    <a:pt x="235" y="195"/>
                    <a:pt x="236" y="196"/>
                    <a:pt x="236" y="196"/>
                  </a:cubicBezTo>
                  <a:cubicBezTo>
                    <a:pt x="237" y="197"/>
                    <a:pt x="237" y="198"/>
                    <a:pt x="237" y="198"/>
                  </a:cubicBezTo>
                  <a:cubicBezTo>
                    <a:pt x="238" y="200"/>
                    <a:pt x="239" y="203"/>
                    <a:pt x="239" y="205"/>
                  </a:cubicBezTo>
                  <a:cubicBezTo>
                    <a:pt x="240" y="207"/>
                    <a:pt x="239" y="210"/>
                    <a:pt x="239" y="212"/>
                  </a:cubicBezTo>
                  <a:cubicBezTo>
                    <a:pt x="239" y="214"/>
                    <a:pt x="238" y="217"/>
                    <a:pt x="238" y="219"/>
                  </a:cubicBezTo>
                  <a:cubicBezTo>
                    <a:pt x="236" y="225"/>
                    <a:pt x="233" y="231"/>
                    <a:pt x="228" y="237"/>
                  </a:cubicBezTo>
                  <a:cubicBezTo>
                    <a:pt x="226" y="239"/>
                    <a:pt x="224" y="241"/>
                    <a:pt x="222" y="244"/>
                  </a:cubicBezTo>
                  <a:cubicBezTo>
                    <a:pt x="220" y="246"/>
                    <a:pt x="218" y="248"/>
                    <a:pt x="216" y="249"/>
                  </a:cubicBezTo>
                  <a:cubicBezTo>
                    <a:pt x="216" y="250"/>
                    <a:pt x="209" y="255"/>
                    <a:pt x="203" y="262"/>
                  </a:cubicBezTo>
                  <a:cubicBezTo>
                    <a:pt x="202" y="264"/>
                    <a:pt x="201" y="265"/>
                    <a:pt x="200" y="266"/>
                  </a:cubicBezTo>
                  <a:cubicBezTo>
                    <a:pt x="200" y="267"/>
                    <a:pt x="199" y="268"/>
                    <a:pt x="198" y="269"/>
                  </a:cubicBezTo>
                  <a:cubicBezTo>
                    <a:pt x="198" y="269"/>
                    <a:pt x="198" y="270"/>
                    <a:pt x="197" y="270"/>
                  </a:cubicBezTo>
                  <a:cubicBezTo>
                    <a:pt x="197" y="272"/>
                    <a:pt x="196" y="273"/>
                    <a:pt x="196" y="274"/>
                  </a:cubicBezTo>
                  <a:cubicBezTo>
                    <a:pt x="195" y="275"/>
                    <a:pt x="191" y="280"/>
                    <a:pt x="191" y="281"/>
                  </a:cubicBezTo>
                  <a:cubicBezTo>
                    <a:pt x="190" y="285"/>
                    <a:pt x="190" y="288"/>
                    <a:pt x="193" y="291"/>
                  </a:cubicBezTo>
                  <a:cubicBezTo>
                    <a:pt x="212" y="291"/>
                    <a:pt x="232" y="290"/>
                    <a:pt x="251" y="290"/>
                  </a:cubicBezTo>
                  <a:cubicBezTo>
                    <a:pt x="312" y="219"/>
                    <a:pt x="352" y="124"/>
                    <a:pt x="390" y="9"/>
                  </a:cubicBezTo>
                  <a:lnTo>
                    <a:pt x="390" y="8"/>
                  </a:lnTo>
                  <a:close/>
                </a:path>
              </a:pathLst>
            </a:custGeom>
            <a:solidFill>
              <a:schemeClr val="accent5"/>
            </a:solidFill>
            <a:ln w="3175">
              <a:solidFill>
                <a:schemeClr val="bg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4839476" y="5938675"/>
              <a:ext cx="1344110" cy="936497"/>
            </a:xfrm>
            <a:custGeom>
              <a:avLst/>
              <a:gdLst>
                <a:gd name="T0" fmla="*/ 305 w 402"/>
                <a:gd name="T1" fmla="*/ 218 h 280"/>
                <a:gd name="T2" fmla="*/ 338 w 402"/>
                <a:gd name="T3" fmla="*/ 212 h 280"/>
                <a:gd name="T4" fmla="*/ 391 w 402"/>
                <a:gd name="T5" fmla="*/ 198 h 280"/>
                <a:gd name="T6" fmla="*/ 383 w 402"/>
                <a:gd name="T7" fmla="*/ 112 h 280"/>
                <a:gd name="T8" fmla="*/ 302 w 402"/>
                <a:gd name="T9" fmla="*/ 98 h 280"/>
                <a:gd name="T10" fmla="*/ 284 w 402"/>
                <a:gd name="T11" fmla="*/ 67 h 280"/>
                <a:gd name="T12" fmla="*/ 268 w 402"/>
                <a:gd name="T13" fmla="*/ 3 h 280"/>
                <a:gd name="T14" fmla="*/ 261 w 402"/>
                <a:gd name="T15" fmla="*/ 2 h 280"/>
                <a:gd name="T16" fmla="*/ 168 w 402"/>
                <a:gd name="T17" fmla="*/ 1 h 280"/>
                <a:gd name="T18" fmla="*/ 146 w 402"/>
                <a:gd name="T19" fmla="*/ 28 h 280"/>
                <a:gd name="T20" fmla="*/ 112 w 402"/>
                <a:gd name="T21" fmla="*/ 27 h 280"/>
                <a:gd name="T22" fmla="*/ 92 w 402"/>
                <a:gd name="T23" fmla="*/ 3 h 280"/>
                <a:gd name="T24" fmla="*/ 70 w 402"/>
                <a:gd name="T25" fmla="*/ 1 h 280"/>
                <a:gd name="T26" fmla="*/ 2 w 402"/>
                <a:gd name="T27" fmla="*/ 7 h 280"/>
                <a:gd name="T28" fmla="*/ 0 w 402"/>
                <a:gd name="T29" fmla="*/ 7 h 280"/>
                <a:gd name="T30" fmla="*/ 0 w 402"/>
                <a:gd name="T31" fmla="*/ 8 h 280"/>
                <a:gd name="T32" fmla="*/ 143 w 402"/>
                <a:gd name="T33" fmla="*/ 280 h 280"/>
                <a:gd name="T34" fmla="*/ 193 w 402"/>
                <a:gd name="T35" fmla="*/ 280 h 280"/>
                <a:gd name="T36" fmla="*/ 189 w 402"/>
                <a:gd name="T37" fmla="*/ 278 h 280"/>
                <a:gd name="T38" fmla="*/ 262 w 402"/>
                <a:gd name="T39" fmla="*/ 277 h 280"/>
                <a:gd name="T40" fmla="*/ 258 w 402"/>
                <a:gd name="T41" fmla="*/ 278 h 280"/>
                <a:gd name="T42" fmla="*/ 256 w 402"/>
                <a:gd name="T43" fmla="*/ 278 h 280"/>
                <a:gd name="T44" fmla="*/ 319 w 402"/>
                <a:gd name="T45" fmla="*/ 277 h 280"/>
                <a:gd name="T46" fmla="*/ 307 w 402"/>
                <a:gd name="T47" fmla="*/ 247 h 280"/>
                <a:gd name="T48" fmla="*/ 304 w 402"/>
                <a:gd name="T49" fmla="*/ 220 h 280"/>
                <a:gd name="T50" fmla="*/ 305 w 402"/>
                <a:gd name="T51" fmla="*/ 218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02" h="280">
                  <a:moveTo>
                    <a:pt x="305" y="218"/>
                  </a:moveTo>
                  <a:cubicBezTo>
                    <a:pt x="311" y="206"/>
                    <a:pt x="327" y="210"/>
                    <a:pt x="338" y="212"/>
                  </a:cubicBezTo>
                  <a:cubicBezTo>
                    <a:pt x="358" y="216"/>
                    <a:pt x="383" y="222"/>
                    <a:pt x="391" y="198"/>
                  </a:cubicBezTo>
                  <a:cubicBezTo>
                    <a:pt x="399" y="174"/>
                    <a:pt x="402" y="132"/>
                    <a:pt x="383" y="112"/>
                  </a:cubicBezTo>
                  <a:cubicBezTo>
                    <a:pt x="364" y="91"/>
                    <a:pt x="327" y="107"/>
                    <a:pt x="302" y="98"/>
                  </a:cubicBezTo>
                  <a:cubicBezTo>
                    <a:pt x="286" y="93"/>
                    <a:pt x="287" y="85"/>
                    <a:pt x="284" y="67"/>
                  </a:cubicBezTo>
                  <a:cubicBezTo>
                    <a:pt x="281" y="44"/>
                    <a:pt x="270" y="25"/>
                    <a:pt x="268" y="3"/>
                  </a:cubicBezTo>
                  <a:cubicBezTo>
                    <a:pt x="261" y="2"/>
                    <a:pt x="261" y="2"/>
                    <a:pt x="261" y="2"/>
                  </a:cubicBezTo>
                  <a:cubicBezTo>
                    <a:pt x="235" y="3"/>
                    <a:pt x="194" y="1"/>
                    <a:pt x="168" y="1"/>
                  </a:cubicBezTo>
                  <a:cubicBezTo>
                    <a:pt x="153" y="7"/>
                    <a:pt x="162" y="24"/>
                    <a:pt x="146" y="28"/>
                  </a:cubicBezTo>
                  <a:cubicBezTo>
                    <a:pt x="135" y="31"/>
                    <a:pt x="123" y="29"/>
                    <a:pt x="112" y="27"/>
                  </a:cubicBezTo>
                  <a:cubicBezTo>
                    <a:pt x="102" y="24"/>
                    <a:pt x="102" y="7"/>
                    <a:pt x="92" y="3"/>
                  </a:cubicBezTo>
                  <a:cubicBezTo>
                    <a:pt x="87" y="0"/>
                    <a:pt x="78" y="2"/>
                    <a:pt x="70" y="1"/>
                  </a:cubicBezTo>
                  <a:cubicBezTo>
                    <a:pt x="46" y="2"/>
                    <a:pt x="23" y="7"/>
                    <a:pt x="2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1" y="121"/>
                    <a:pt x="89" y="218"/>
                    <a:pt x="143" y="280"/>
                  </a:cubicBezTo>
                  <a:cubicBezTo>
                    <a:pt x="159" y="280"/>
                    <a:pt x="176" y="280"/>
                    <a:pt x="193" y="280"/>
                  </a:cubicBezTo>
                  <a:cubicBezTo>
                    <a:pt x="192" y="279"/>
                    <a:pt x="191" y="279"/>
                    <a:pt x="189" y="278"/>
                  </a:cubicBezTo>
                  <a:cubicBezTo>
                    <a:pt x="213" y="278"/>
                    <a:pt x="237" y="278"/>
                    <a:pt x="262" y="277"/>
                  </a:cubicBezTo>
                  <a:cubicBezTo>
                    <a:pt x="261" y="277"/>
                    <a:pt x="260" y="277"/>
                    <a:pt x="258" y="278"/>
                  </a:cubicBezTo>
                  <a:cubicBezTo>
                    <a:pt x="257" y="278"/>
                    <a:pt x="257" y="278"/>
                    <a:pt x="256" y="278"/>
                  </a:cubicBezTo>
                  <a:cubicBezTo>
                    <a:pt x="275" y="278"/>
                    <a:pt x="299" y="277"/>
                    <a:pt x="319" y="277"/>
                  </a:cubicBezTo>
                  <a:cubicBezTo>
                    <a:pt x="318" y="277"/>
                    <a:pt x="308" y="249"/>
                    <a:pt x="307" y="247"/>
                  </a:cubicBezTo>
                  <a:cubicBezTo>
                    <a:pt x="304" y="239"/>
                    <a:pt x="301" y="229"/>
                    <a:pt x="304" y="220"/>
                  </a:cubicBezTo>
                  <a:cubicBezTo>
                    <a:pt x="304" y="220"/>
                    <a:pt x="304" y="219"/>
                    <a:pt x="305" y="218"/>
                  </a:cubicBezTo>
                  <a:close/>
                </a:path>
              </a:pathLst>
            </a:custGeom>
            <a:solidFill>
              <a:schemeClr val="accent5"/>
            </a:solidFill>
            <a:ln w="3175">
              <a:solidFill>
                <a:schemeClr val="bg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4927062" y="6794323"/>
              <a:ext cx="525516" cy="363819"/>
            </a:xfrm>
            <a:custGeom>
              <a:avLst/>
              <a:gdLst>
                <a:gd name="T0" fmla="*/ 81 w 158"/>
                <a:gd name="T1" fmla="*/ 32 h 109"/>
                <a:gd name="T2" fmla="*/ 86 w 158"/>
                <a:gd name="T3" fmla="*/ 22 h 109"/>
                <a:gd name="T4" fmla="*/ 37 w 158"/>
                <a:gd name="T5" fmla="*/ 2 h 109"/>
                <a:gd name="T6" fmla="*/ 1 w 158"/>
                <a:gd name="T7" fmla="*/ 14 h 109"/>
                <a:gd name="T8" fmla="*/ 9 w 158"/>
                <a:gd name="T9" fmla="*/ 27 h 109"/>
                <a:gd name="T10" fmla="*/ 21 w 158"/>
                <a:gd name="T11" fmla="*/ 34 h 109"/>
                <a:gd name="T12" fmla="*/ 39 w 158"/>
                <a:gd name="T13" fmla="*/ 41 h 109"/>
                <a:gd name="T14" fmla="*/ 64 w 158"/>
                <a:gd name="T15" fmla="*/ 66 h 109"/>
                <a:gd name="T16" fmla="*/ 154 w 158"/>
                <a:gd name="T17" fmla="*/ 82 h 109"/>
                <a:gd name="T18" fmla="*/ 109 w 158"/>
                <a:gd name="T19" fmla="*/ 60 h 109"/>
                <a:gd name="T20" fmla="*/ 91 w 158"/>
                <a:gd name="T21" fmla="*/ 47 h 109"/>
                <a:gd name="T22" fmla="*/ 78 w 158"/>
                <a:gd name="T23" fmla="*/ 40 h 109"/>
                <a:gd name="T24" fmla="*/ 81 w 158"/>
                <a:gd name="T25" fmla="*/ 3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109">
                  <a:moveTo>
                    <a:pt x="81" y="32"/>
                  </a:moveTo>
                  <a:cubicBezTo>
                    <a:pt x="83" y="29"/>
                    <a:pt x="86" y="26"/>
                    <a:pt x="86" y="22"/>
                  </a:cubicBezTo>
                  <a:cubicBezTo>
                    <a:pt x="87" y="4"/>
                    <a:pt x="48" y="2"/>
                    <a:pt x="37" y="2"/>
                  </a:cubicBezTo>
                  <a:cubicBezTo>
                    <a:pt x="27" y="1"/>
                    <a:pt x="3" y="0"/>
                    <a:pt x="1" y="14"/>
                  </a:cubicBezTo>
                  <a:cubicBezTo>
                    <a:pt x="0" y="21"/>
                    <a:pt x="4" y="25"/>
                    <a:pt x="9" y="27"/>
                  </a:cubicBezTo>
                  <a:cubicBezTo>
                    <a:pt x="16" y="29"/>
                    <a:pt x="15" y="32"/>
                    <a:pt x="21" y="34"/>
                  </a:cubicBezTo>
                  <a:cubicBezTo>
                    <a:pt x="26" y="36"/>
                    <a:pt x="35" y="38"/>
                    <a:pt x="39" y="41"/>
                  </a:cubicBezTo>
                  <a:cubicBezTo>
                    <a:pt x="54" y="50"/>
                    <a:pt x="64" y="66"/>
                    <a:pt x="64" y="66"/>
                  </a:cubicBezTo>
                  <a:cubicBezTo>
                    <a:pt x="70" y="75"/>
                    <a:pt x="158" y="109"/>
                    <a:pt x="154" y="82"/>
                  </a:cubicBezTo>
                  <a:cubicBezTo>
                    <a:pt x="152" y="63"/>
                    <a:pt x="121" y="66"/>
                    <a:pt x="109" y="60"/>
                  </a:cubicBezTo>
                  <a:cubicBezTo>
                    <a:pt x="102" y="56"/>
                    <a:pt x="98" y="50"/>
                    <a:pt x="91" y="47"/>
                  </a:cubicBezTo>
                  <a:cubicBezTo>
                    <a:pt x="86" y="46"/>
                    <a:pt x="78" y="47"/>
                    <a:pt x="78" y="40"/>
                  </a:cubicBezTo>
                  <a:cubicBezTo>
                    <a:pt x="78" y="37"/>
                    <a:pt x="79" y="35"/>
                    <a:pt x="81" y="32"/>
                  </a:cubicBezTo>
                  <a:close/>
                </a:path>
              </a:pathLst>
            </a:custGeom>
            <a:solidFill>
              <a:schemeClr val="accent6"/>
            </a:solidFill>
            <a:ln w="3175">
              <a:solidFill>
                <a:schemeClr val="bg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4148895" y="5962257"/>
              <a:ext cx="1165568" cy="919652"/>
            </a:xfrm>
            <a:custGeom>
              <a:avLst/>
              <a:gdLst>
                <a:gd name="T0" fmla="*/ 143 w 348"/>
                <a:gd name="T1" fmla="*/ 1 h 275"/>
                <a:gd name="T2" fmla="*/ 131 w 348"/>
                <a:gd name="T3" fmla="*/ 7 h 275"/>
                <a:gd name="T4" fmla="*/ 129 w 348"/>
                <a:gd name="T5" fmla="*/ 8 h 275"/>
                <a:gd name="T6" fmla="*/ 129 w 348"/>
                <a:gd name="T7" fmla="*/ 9 h 275"/>
                <a:gd name="T8" fmla="*/ 127 w 348"/>
                <a:gd name="T9" fmla="*/ 12 h 275"/>
                <a:gd name="T10" fmla="*/ 127 w 348"/>
                <a:gd name="T11" fmla="*/ 14 h 275"/>
                <a:gd name="T12" fmla="*/ 126 w 348"/>
                <a:gd name="T13" fmla="*/ 15 h 275"/>
                <a:gd name="T14" fmla="*/ 138 w 348"/>
                <a:gd name="T15" fmla="*/ 56 h 275"/>
                <a:gd name="T16" fmla="*/ 122 w 348"/>
                <a:gd name="T17" fmla="*/ 81 h 275"/>
                <a:gd name="T18" fmla="*/ 107 w 348"/>
                <a:gd name="T19" fmla="*/ 48 h 275"/>
                <a:gd name="T20" fmla="*/ 75 w 348"/>
                <a:gd name="T21" fmla="*/ 16 h 275"/>
                <a:gd name="T22" fmla="*/ 71 w 348"/>
                <a:gd name="T23" fmla="*/ 13 h 275"/>
                <a:gd name="T24" fmla="*/ 65 w 348"/>
                <a:gd name="T25" fmla="*/ 9 h 275"/>
                <a:gd name="T26" fmla="*/ 50 w 348"/>
                <a:gd name="T27" fmla="*/ 2 h 275"/>
                <a:gd name="T28" fmla="*/ 0 w 348"/>
                <a:gd name="T29" fmla="*/ 3 h 275"/>
                <a:gd name="T30" fmla="*/ 0 w 348"/>
                <a:gd name="T31" fmla="*/ 4 h 275"/>
                <a:gd name="T32" fmla="*/ 61 w 348"/>
                <a:gd name="T33" fmla="*/ 105 h 275"/>
                <a:gd name="T34" fmla="*/ 35 w 348"/>
                <a:gd name="T35" fmla="*/ 105 h 275"/>
                <a:gd name="T36" fmla="*/ 24 w 348"/>
                <a:gd name="T37" fmla="*/ 146 h 275"/>
                <a:gd name="T38" fmla="*/ 84 w 348"/>
                <a:gd name="T39" fmla="*/ 204 h 275"/>
                <a:gd name="T40" fmla="*/ 125 w 348"/>
                <a:gd name="T41" fmla="*/ 208 h 275"/>
                <a:gd name="T42" fmla="*/ 148 w 348"/>
                <a:gd name="T43" fmla="*/ 216 h 275"/>
                <a:gd name="T44" fmla="*/ 149 w 348"/>
                <a:gd name="T45" fmla="*/ 217 h 275"/>
                <a:gd name="T46" fmla="*/ 214 w 348"/>
                <a:gd name="T47" fmla="*/ 275 h 275"/>
                <a:gd name="T48" fmla="*/ 215 w 348"/>
                <a:gd name="T49" fmla="*/ 275 h 275"/>
                <a:gd name="T50" fmla="*/ 250 w 348"/>
                <a:gd name="T51" fmla="*/ 275 h 275"/>
                <a:gd name="T52" fmla="*/ 246 w 348"/>
                <a:gd name="T53" fmla="*/ 274 h 275"/>
                <a:gd name="T54" fmla="*/ 248 w 348"/>
                <a:gd name="T55" fmla="*/ 274 h 275"/>
                <a:gd name="T56" fmla="*/ 305 w 348"/>
                <a:gd name="T57" fmla="*/ 273 h 275"/>
                <a:gd name="T58" fmla="*/ 302 w 348"/>
                <a:gd name="T59" fmla="*/ 273 h 275"/>
                <a:gd name="T60" fmla="*/ 300 w 348"/>
                <a:gd name="T61" fmla="*/ 274 h 275"/>
                <a:gd name="T62" fmla="*/ 348 w 348"/>
                <a:gd name="T63" fmla="*/ 273 h 275"/>
                <a:gd name="T64" fmla="*/ 206 w 348"/>
                <a:gd name="T65" fmla="*/ 1 h 275"/>
                <a:gd name="T66" fmla="*/ 206 w 348"/>
                <a:gd name="T67" fmla="*/ 0 h 275"/>
                <a:gd name="T68" fmla="*/ 143 w 348"/>
                <a:gd name="T69" fmla="*/ 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8" h="275">
                  <a:moveTo>
                    <a:pt x="143" y="1"/>
                  </a:moveTo>
                  <a:cubicBezTo>
                    <a:pt x="137" y="2"/>
                    <a:pt x="133" y="4"/>
                    <a:pt x="131" y="7"/>
                  </a:cubicBezTo>
                  <a:cubicBezTo>
                    <a:pt x="130" y="7"/>
                    <a:pt x="130" y="8"/>
                    <a:pt x="129" y="8"/>
                  </a:cubicBezTo>
                  <a:cubicBezTo>
                    <a:pt x="129" y="8"/>
                    <a:pt x="129" y="9"/>
                    <a:pt x="129" y="9"/>
                  </a:cubicBezTo>
                  <a:cubicBezTo>
                    <a:pt x="128" y="10"/>
                    <a:pt x="128" y="11"/>
                    <a:pt x="127" y="12"/>
                  </a:cubicBezTo>
                  <a:cubicBezTo>
                    <a:pt x="127" y="12"/>
                    <a:pt x="127" y="13"/>
                    <a:pt x="127" y="14"/>
                  </a:cubicBezTo>
                  <a:cubicBezTo>
                    <a:pt x="126" y="14"/>
                    <a:pt x="126" y="15"/>
                    <a:pt x="126" y="15"/>
                  </a:cubicBezTo>
                  <a:cubicBezTo>
                    <a:pt x="123" y="30"/>
                    <a:pt x="136" y="42"/>
                    <a:pt x="138" y="56"/>
                  </a:cubicBezTo>
                  <a:cubicBezTo>
                    <a:pt x="140" y="66"/>
                    <a:pt x="135" y="83"/>
                    <a:pt x="122" y="81"/>
                  </a:cubicBezTo>
                  <a:cubicBezTo>
                    <a:pt x="110" y="79"/>
                    <a:pt x="111" y="58"/>
                    <a:pt x="107" y="48"/>
                  </a:cubicBezTo>
                  <a:cubicBezTo>
                    <a:pt x="101" y="33"/>
                    <a:pt x="87" y="27"/>
                    <a:pt x="75" y="16"/>
                  </a:cubicBezTo>
                  <a:cubicBezTo>
                    <a:pt x="73" y="15"/>
                    <a:pt x="72" y="14"/>
                    <a:pt x="71" y="13"/>
                  </a:cubicBezTo>
                  <a:cubicBezTo>
                    <a:pt x="69" y="11"/>
                    <a:pt x="67" y="10"/>
                    <a:pt x="65" y="9"/>
                  </a:cubicBezTo>
                  <a:cubicBezTo>
                    <a:pt x="60" y="6"/>
                    <a:pt x="56" y="4"/>
                    <a:pt x="50" y="2"/>
                  </a:cubicBezTo>
                  <a:cubicBezTo>
                    <a:pt x="32" y="3"/>
                    <a:pt x="15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0" y="39"/>
                    <a:pt x="40" y="73"/>
                    <a:pt x="61" y="105"/>
                  </a:cubicBezTo>
                  <a:cubicBezTo>
                    <a:pt x="76" y="133"/>
                    <a:pt x="45" y="108"/>
                    <a:pt x="35" y="105"/>
                  </a:cubicBezTo>
                  <a:cubicBezTo>
                    <a:pt x="6" y="96"/>
                    <a:pt x="14" y="131"/>
                    <a:pt x="24" y="146"/>
                  </a:cubicBezTo>
                  <a:cubicBezTo>
                    <a:pt x="38" y="168"/>
                    <a:pt x="62" y="188"/>
                    <a:pt x="84" y="204"/>
                  </a:cubicBezTo>
                  <a:cubicBezTo>
                    <a:pt x="99" y="216"/>
                    <a:pt x="109" y="215"/>
                    <a:pt x="125" y="208"/>
                  </a:cubicBezTo>
                  <a:cubicBezTo>
                    <a:pt x="135" y="204"/>
                    <a:pt x="141" y="209"/>
                    <a:pt x="148" y="216"/>
                  </a:cubicBezTo>
                  <a:cubicBezTo>
                    <a:pt x="149" y="217"/>
                    <a:pt x="149" y="217"/>
                    <a:pt x="149" y="217"/>
                  </a:cubicBezTo>
                  <a:cubicBezTo>
                    <a:pt x="170" y="238"/>
                    <a:pt x="192" y="258"/>
                    <a:pt x="214" y="275"/>
                  </a:cubicBezTo>
                  <a:cubicBezTo>
                    <a:pt x="215" y="275"/>
                    <a:pt x="215" y="275"/>
                    <a:pt x="215" y="275"/>
                  </a:cubicBezTo>
                  <a:cubicBezTo>
                    <a:pt x="225" y="275"/>
                    <a:pt x="237" y="275"/>
                    <a:pt x="250" y="275"/>
                  </a:cubicBezTo>
                  <a:cubicBezTo>
                    <a:pt x="249" y="275"/>
                    <a:pt x="248" y="274"/>
                    <a:pt x="246" y="274"/>
                  </a:cubicBezTo>
                  <a:cubicBezTo>
                    <a:pt x="248" y="274"/>
                    <a:pt x="248" y="274"/>
                    <a:pt x="248" y="274"/>
                  </a:cubicBezTo>
                  <a:cubicBezTo>
                    <a:pt x="266" y="274"/>
                    <a:pt x="285" y="273"/>
                    <a:pt x="305" y="273"/>
                  </a:cubicBezTo>
                  <a:cubicBezTo>
                    <a:pt x="302" y="273"/>
                    <a:pt x="302" y="273"/>
                    <a:pt x="302" y="273"/>
                  </a:cubicBezTo>
                  <a:cubicBezTo>
                    <a:pt x="301" y="274"/>
                    <a:pt x="301" y="274"/>
                    <a:pt x="300" y="274"/>
                  </a:cubicBezTo>
                  <a:cubicBezTo>
                    <a:pt x="316" y="274"/>
                    <a:pt x="332" y="274"/>
                    <a:pt x="348" y="273"/>
                  </a:cubicBezTo>
                  <a:cubicBezTo>
                    <a:pt x="294" y="211"/>
                    <a:pt x="247" y="114"/>
                    <a:pt x="206" y="1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184" y="0"/>
                    <a:pt x="163" y="1"/>
                    <a:pt x="143" y="1"/>
                  </a:cubicBezTo>
                  <a:close/>
                </a:path>
              </a:pathLst>
            </a:custGeom>
            <a:solidFill>
              <a:schemeClr val="accent5"/>
            </a:solidFill>
            <a:ln w="3175">
              <a:solidFill>
                <a:schemeClr val="bg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3593060" y="5396317"/>
              <a:ext cx="1273366" cy="1485593"/>
            </a:xfrm>
            <a:custGeom>
              <a:avLst/>
              <a:gdLst>
                <a:gd name="T0" fmla="*/ 276 w 381"/>
                <a:gd name="T1" fmla="*/ 359 h 444"/>
                <a:gd name="T2" fmla="*/ 276 w 381"/>
                <a:gd name="T3" fmla="*/ 367 h 444"/>
                <a:gd name="T4" fmla="*/ 278 w 381"/>
                <a:gd name="T5" fmla="*/ 378 h 444"/>
                <a:gd name="T6" fmla="*/ 276 w 381"/>
                <a:gd name="T7" fmla="*/ 379 h 444"/>
                <a:gd name="T8" fmla="*/ 234 w 381"/>
                <a:gd name="T9" fmla="*/ 349 h 444"/>
                <a:gd name="T10" fmla="*/ 191 w 381"/>
                <a:gd name="T11" fmla="*/ 281 h 444"/>
                <a:gd name="T12" fmla="*/ 237 w 381"/>
                <a:gd name="T13" fmla="*/ 304 h 444"/>
                <a:gd name="T14" fmla="*/ 228 w 381"/>
                <a:gd name="T15" fmla="*/ 274 h 444"/>
                <a:gd name="T16" fmla="*/ 167 w 381"/>
                <a:gd name="T17" fmla="*/ 173 h 444"/>
                <a:gd name="T18" fmla="*/ 123 w 381"/>
                <a:gd name="T19" fmla="*/ 173 h 444"/>
                <a:gd name="T20" fmla="*/ 78 w 381"/>
                <a:gd name="T21" fmla="*/ 105 h 444"/>
                <a:gd name="T22" fmla="*/ 76 w 381"/>
                <a:gd name="T23" fmla="*/ 99 h 444"/>
                <a:gd name="T24" fmla="*/ 76 w 381"/>
                <a:gd name="T25" fmla="*/ 97 h 444"/>
                <a:gd name="T26" fmla="*/ 74 w 381"/>
                <a:gd name="T27" fmla="*/ 92 h 444"/>
                <a:gd name="T28" fmla="*/ 73 w 381"/>
                <a:gd name="T29" fmla="*/ 89 h 444"/>
                <a:gd name="T30" fmla="*/ 73 w 381"/>
                <a:gd name="T31" fmla="*/ 87 h 444"/>
                <a:gd name="T32" fmla="*/ 57 w 381"/>
                <a:gd name="T33" fmla="*/ 55 h 444"/>
                <a:gd name="T34" fmla="*/ 22 w 381"/>
                <a:gd name="T35" fmla="*/ 9 h 444"/>
                <a:gd name="T36" fmla="*/ 5 w 381"/>
                <a:gd name="T37" fmla="*/ 34 h 444"/>
                <a:gd name="T38" fmla="*/ 21 w 381"/>
                <a:gd name="T39" fmla="*/ 62 h 444"/>
                <a:gd name="T40" fmla="*/ 22 w 381"/>
                <a:gd name="T41" fmla="*/ 63 h 444"/>
                <a:gd name="T42" fmla="*/ 48 w 381"/>
                <a:gd name="T43" fmla="*/ 105 h 444"/>
                <a:gd name="T44" fmla="*/ 81 w 381"/>
                <a:gd name="T45" fmla="*/ 173 h 444"/>
                <a:gd name="T46" fmla="*/ 62 w 381"/>
                <a:gd name="T47" fmla="*/ 173 h 444"/>
                <a:gd name="T48" fmla="*/ 312 w 381"/>
                <a:gd name="T49" fmla="*/ 444 h 444"/>
                <a:gd name="T50" fmla="*/ 381 w 381"/>
                <a:gd name="T51" fmla="*/ 444 h 444"/>
                <a:gd name="T52" fmla="*/ 316 w 381"/>
                <a:gd name="T53" fmla="*/ 386 h 444"/>
                <a:gd name="T54" fmla="*/ 276 w 381"/>
                <a:gd name="T55" fmla="*/ 359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1" h="444">
                  <a:moveTo>
                    <a:pt x="276" y="359"/>
                  </a:moveTo>
                  <a:cubicBezTo>
                    <a:pt x="275" y="361"/>
                    <a:pt x="274" y="362"/>
                    <a:pt x="276" y="367"/>
                  </a:cubicBezTo>
                  <a:cubicBezTo>
                    <a:pt x="279" y="374"/>
                    <a:pt x="279" y="376"/>
                    <a:pt x="278" y="378"/>
                  </a:cubicBezTo>
                  <a:cubicBezTo>
                    <a:pt x="278" y="378"/>
                    <a:pt x="276" y="379"/>
                    <a:pt x="276" y="379"/>
                  </a:cubicBezTo>
                  <a:cubicBezTo>
                    <a:pt x="265" y="376"/>
                    <a:pt x="249" y="364"/>
                    <a:pt x="234" y="349"/>
                  </a:cubicBezTo>
                  <a:cubicBezTo>
                    <a:pt x="209" y="325"/>
                    <a:pt x="187" y="293"/>
                    <a:pt x="191" y="281"/>
                  </a:cubicBezTo>
                  <a:cubicBezTo>
                    <a:pt x="213" y="273"/>
                    <a:pt x="217" y="305"/>
                    <a:pt x="237" y="304"/>
                  </a:cubicBezTo>
                  <a:cubicBezTo>
                    <a:pt x="239" y="299"/>
                    <a:pt x="241" y="297"/>
                    <a:pt x="228" y="274"/>
                  </a:cubicBezTo>
                  <a:cubicBezTo>
                    <a:pt x="207" y="242"/>
                    <a:pt x="187" y="208"/>
                    <a:pt x="167" y="173"/>
                  </a:cubicBezTo>
                  <a:cubicBezTo>
                    <a:pt x="151" y="173"/>
                    <a:pt x="136" y="173"/>
                    <a:pt x="123" y="173"/>
                  </a:cubicBezTo>
                  <a:cubicBezTo>
                    <a:pt x="88" y="152"/>
                    <a:pt x="78" y="105"/>
                    <a:pt x="78" y="105"/>
                  </a:cubicBezTo>
                  <a:cubicBezTo>
                    <a:pt x="77" y="103"/>
                    <a:pt x="77" y="101"/>
                    <a:pt x="76" y="99"/>
                  </a:cubicBezTo>
                  <a:cubicBezTo>
                    <a:pt x="76" y="98"/>
                    <a:pt x="76" y="98"/>
                    <a:pt x="76" y="97"/>
                  </a:cubicBezTo>
                  <a:cubicBezTo>
                    <a:pt x="76" y="96"/>
                    <a:pt x="75" y="94"/>
                    <a:pt x="74" y="92"/>
                  </a:cubicBezTo>
                  <a:cubicBezTo>
                    <a:pt x="74" y="91"/>
                    <a:pt x="74" y="90"/>
                    <a:pt x="73" y="89"/>
                  </a:cubicBezTo>
                  <a:cubicBezTo>
                    <a:pt x="73" y="88"/>
                    <a:pt x="73" y="87"/>
                    <a:pt x="73" y="87"/>
                  </a:cubicBezTo>
                  <a:cubicBezTo>
                    <a:pt x="69" y="77"/>
                    <a:pt x="64" y="66"/>
                    <a:pt x="57" y="55"/>
                  </a:cubicBezTo>
                  <a:cubicBezTo>
                    <a:pt x="48" y="39"/>
                    <a:pt x="40" y="18"/>
                    <a:pt x="22" y="9"/>
                  </a:cubicBezTo>
                  <a:cubicBezTo>
                    <a:pt x="5" y="0"/>
                    <a:pt x="0" y="22"/>
                    <a:pt x="5" y="34"/>
                  </a:cubicBezTo>
                  <a:cubicBezTo>
                    <a:pt x="8" y="45"/>
                    <a:pt x="16" y="52"/>
                    <a:pt x="21" y="62"/>
                  </a:cubicBezTo>
                  <a:cubicBezTo>
                    <a:pt x="21" y="63"/>
                    <a:pt x="21" y="63"/>
                    <a:pt x="22" y="63"/>
                  </a:cubicBezTo>
                  <a:cubicBezTo>
                    <a:pt x="29" y="78"/>
                    <a:pt x="38" y="93"/>
                    <a:pt x="48" y="105"/>
                  </a:cubicBezTo>
                  <a:cubicBezTo>
                    <a:pt x="59" y="120"/>
                    <a:pt x="85" y="157"/>
                    <a:pt x="81" y="173"/>
                  </a:cubicBezTo>
                  <a:cubicBezTo>
                    <a:pt x="73" y="173"/>
                    <a:pt x="66" y="173"/>
                    <a:pt x="62" y="173"/>
                  </a:cubicBezTo>
                  <a:cubicBezTo>
                    <a:pt x="133" y="286"/>
                    <a:pt x="216" y="382"/>
                    <a:pt x="312" y="444"/>
                  </a:cubicBezTo>
                  <a:cubicBezTo>
                    <a:pt x="323" y="444"/>
                    <a:pt x="346" y="444"/>
                    <a:pt x="381" y="444"/>
                  </a:cubicBezTo>
                  <a:cubicBezTo>
                    <a:pt x="359" y="427"/>
                    <a:pt x="337" y="407"/>
                    <a:pt x="316" y="386"/>
                  </a:cubicBezTo>
                  <a:cubicBezTo>
                    <a:pt x="292" y="363"/>
                    <a:pt x="283" y="356"/>
                    <a:pt x="276" y="359"/>
                  </a:cubicBezTo>
                  <a:close/>
                </a:path>
              </a:pathLst>
            </a:custGeom>
            <a:solidFill>
              <a:schemeClr val="accent5"/>
            </a:solidFill>
            <a:ln w="3175">
              <a:solidFill>
                <a:schemeClr val="bg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3431362" y="2708100"/>
              <a:ext cx="1455275" cy="2027953"/>
            </a:xfrm>
            <a:custGeom>
              <a:avLst/>
              <a:gdLst>
                <a:gd name="T0" fmla="*/ 59 w 435"/>
                <a:gd name="T1" fmla="*/ 607 h 607"/>
                <a:gd name="T2" fmla="*/ 56 w 435"/>
                <a:gd name="T3" fmla="*/ 599 h 607"/>
                <a:gd name="T4" fmla="*/ 29 w 435"/>
                <a:gd name="T5" fmla="*/ 409 h 607"/>
                <a:gd name="T6" fmla="*/ 52 w 435"/>
                <a:gd name="T7" fmla="*/ 408 h 607"/>
                <a:gd name="T8" fmla="*/ 103 w 435"/>
                <a:gd name="T9" fmla="*/ 402 h 607"/>
                <a:gd name="T10" fmla="*/ 117 w 435"/>
                <a:gd name="T11" fmla="*/ 373 h 607"/>
                <a:gd name="T12" fmla="*/ 117 w 435"/>
                <a:gd name="T13" fmla="*/ 366 h 607"/>
                <a:gd name="T14" fmla="*/ 109 w 435"/>
                <a:gd name="T15" fmla="*/ 327 h 607"/>
                <a:gd name="T16" fmla="*/ 89 w 435"/>
                <a:gd name="T17" fmla="*/ 295 h 607"/>
                <a:gd name="T18" fmla="*/ 73 w 435"/>
                <a:gd name="T19" fmla="*/ 288 h 607"/>
                <a:gd name="T20" fmla="*/ 66 w 435"/>
                <a:gd name="T21" fmla="*/ 289 h 607"/>
                <a:gd name="T22" fmla="*/ 48 w 435"/>
                <a:gd name="T23" fmla="*/ 307 h 607"/>
                <a:gd name="T24" fmla="*/ 30 w 435"/>
                <a:gd name="T25" fmla="*/ 323 h 607"/>
                <a:gd name="T26" fmla="*/ 20 w 435"/>
                <a:gd name="T27" fmla="*/ 322 h 607"/>
                <a:gd name="T28" fmla="*/ 11 w 435"/>
                <a:gd name="T29" fmla="*/ 314 h 607"/>
                <a:gd name="T30" fmla="*/ 9 w 435"/>
                <a:gd name="T31" fmla="*/ 160 h 607"/>
                <a:gd name="T32" fmla="*/ 76 w 435"/>
                <a:gd name="T33" fmla="*/ 158 h 607"/>
                <a:gd name="T34" fmla="*/ 92 w 435"/>
                <a:gd name="T35" fmla="*/ 150 h 607"/>
                <a:gd name="T36" fmla="*/ 99 w 435"/>
                <a:gd name="T37" fmla="*/ 144 h 607"/>
                <a:gd name="T38" fmla="*/ 113 w 435"/>
                <a:gd name="T39" fmla="*/ 110 h 607"/>
                <a:gd name="T40" fmla="*/ 109 w 435"/>
                <a:gd name="T41" fmla="*/ 87 h 607"/>
                <a:gd name="T42" fmla="*/ 111 w 435"/>
                <a:gd name="T43" fmla="*/ 44 h 607"/>
                <a:gd name="T44" fmla="*/ 118 w 435"/>
                <a:gd name="T45" fmla="*/ 32 h 607"/>
                <a:gd name="T46" fmla="*/ 128 w 435"/>
                <a:gd name="T47" fmla="*/ 20 h 607"/>
                <a:gd name="T48" fmla="*/ 140 w 435"/>
                <a:gd name="T49" fmla="*/ 11 h 607"/>
                <a:gd name="T50" fmla="*/ 167 w 435"/>
                <a:gd name="T51" fmla="*/ 1 h 607"/>
                <a:gd name="T52" fmla="*/ 202 w 435"/>
                <a:gd name="T53" fmla="*/ 19 h 607"/>
                <a:gd name="T54" fmla="*/ 206 w 435"/>
                <a:gd name="T55" fmla="*/ 31 h 607"/>
                <a:gd name="T56" fmla="*/ 183 w 435"/>
                <a:gd name="T57" fmla="*/ 86 h 607"/>
                <a:gd name="T58" fmla="*/ 167 w 435"/>
                <a:gd name="T59" fmla="*/ 135 h 607"/>
                <a:gd name="T60" fmla="*/ 185 w 435"/>
                <a:gd name="T61" fmla="*/ 153 h 607"/>
                <a:gd name="T62" fmla="*/ 191 w 435"/>
                <a:gd name="T63" fmla="*/ 155 h 607"/>
                <a:gd name="T64" fmla="*/ 255 w 435"/>
                <a:gd name="T65" fmla="*/ 155 h 607"/>
                <a:gd name="T66" fmla="*/ 283 w 435"/>
                <a:gd name="T67" fmla="*/ 155 h 607"/>
                <a:gd name="T68" fmla="*/ 280 w 435"/>
                <a:gd name="T69" fmla="*/ 259 h 607"/>
                <a:gd name="T70" fmla="*/ 280 w 435"/>
                <a:gd name="T71" fmla="*/ 268 h 607"/>
                <a:gd name="T72" fmla="*/ 288 w 435"/>
                <a:gd name="T73" fmla="*/ 297 h 607"/>
                <a:gd name="T74" fmla="*/ 313 w 435"/>
                <a:gd name="T75" fmla="*/ 316 h 607"/>
                <a:gd name="T76" fmla="*/ 346 w 435"/>
                <a:gd name="T77" fmla="*/ 289 h 607"/>
                <a:gd name="T78" fmla="*/ 379 w 435"/>
                <a:gd name="T79" fmla="*/ 281 h 607"/>
                <a:gd name="T80" fmla="*/ 408 w 435"/>
                <a:gd name="T81" fmla="*/ 294 h 607"/>
                <a:gd name="T82" fmla="*/ 413 w 435"/>
                <a:gd name="T83" fmla="*/ 300 h 607"/>
                <a:gd name="T84" fmla="*/ 415 w 435"/>
                <a:gd name="T85" fmla="*/ 428 h 607"/>
                <a:gd name="T86" fmla="*/ 370 w 435"/>
                <a:gd name="T87" fmla="*/ 437 h 607"/>
                <a:gd name="T88" fmla="*/ 349 w 435"/>
                <a:gd name="T89" fmla="*/ 420 h 607"/>
                <a:gd name="T90" fmla="*/ 323 w 435"/>
                <a:gd name="T91" fmla="*/ 405 h 607"/>
                <a:gd name="T92" fmla="*/ 317 w 435"/>
                <a:gd name="T93" fmla="*/ 405 h 607"/>
                <a:gd name="T94" fmla="*/ 310 w 435"/>
                <a:gd name="T95" fmla="*/ 408 h 607"/>
                <a:gd name="T96" fmla="*/ 294 w 435"/>
                <a:gd name="T97" fmla="*/ 446 h 607"/>
                <a:gd name="T98" fmla="*/ 318 w 435"/>
                <a:gd name="T99" fmla="*/ 595 h 607"/>
                <a:gd name="T100" fmla="*/ 320 w 435"/>
                <a:gd name="T101" fmla="*/ 602 h 607"/>
                <a:gd name="T102" fmla="*/ 60 w 435"/>
                <a:gd name="T103" fmla="*/ 607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5" h="607">
                  <a:moveTo>
                    <a:pt x="60" y="607"/>
                  </a:moveTo>
                  <a:cubicBezTo>
                    <a:pt x="59" y="607"/>
                    <a:pt x="59" y="607"/>
                    <a:pt x="59" y="607"/>
                  </a:cubicBezTo>
                  <a:cubicBezTo>
                    <a:pt x="59" y="606"/>
                    <a:pt x="59" y="606"/>
                    <a:pt x="59" y="606"/>
                  </a:cubicBezTo>
                  <a:cubicBezTo>
                    <a:pt x="56" y="599"/>
                    <a:pt x="56" y="599"/>
                    <a:pt x="56" y="599"/>
                  </a:cubicBezTo>
                  <a:cubicBezTo>
                    <a:pt x="41" y="552"/>
                    <a:pt x="28" y="504"/>
                    <a:pt x="19" y="457"/>
                  </a:cubicBezTo>
                  <a:cubicBezTo>
                    <a:pt x="17" y="429"/>
                    <a:pt x="21" y="413"/>
                    <a:pt x="29" y="409"/>
                  </a:cubicBezTo>
                  <a:cubicBezTo>
                    <a:pt x="29" y="409"/>
                    <a:pt x="40" y="396"/>
                    <a:pt x="40" y="396"/>
                  </a:cubicBezTo>
                  <a:cubicBezTo>
                    <a:pt x="44" y="392"/>
                    <a:pt x="50" y="407"/>
                    <a:pt x="52" y="408"/>
                  </a:cubicBezTo>
                  <a:cubicBezTo>
                    <a:pt x="56" y="412"/>
                    <a:pt x="64" y="412"/>
                    <a:pt x="69" y="412"/>
                  </a:cubicBezTo>
                  <a:cubicBezTo>
                    <a:pt x="80" y="413"/>
                    <a:pt x="94" y="409"/>
                    <a:pt x="103" y="402"/>
                  </a:cubicBezTo>
                  <a:cubicBezTo>
                    <a:pt x="113" y="395"/>
                    <a:pt x="117" y="386"/>
                    <a:pt x="117" y="375"/>
                  </a:cubicBezTo>
                  <a:cubicBezTo>
                    <a:pt x="117" y="373"/>
                    <a:pt x="117" y="373"/>
                    <a:pt x="117" y="373"/>
                  </a:cubicBezTo>
                  <a:cubicBezTo>
                    <a:pt x="117" y="370"/>
                    <a:pt x="117" y="370"/>
                    <a:pt x="117" y="370"/>
                  </a:cubicBezTo>
                  <a:cubicBezTo>
                    <a:pt x="117" y="366"/>
                    <a:pt x="117" y="366"/>
                    <a:pt x="117" y="366"/>
                  </a:cubicBezTo>
                  <a:cubicBezTo>
                    <a:pt x="116" y="355"/>
                    <a:pt x="114" y="345"/>
                    <a:pt x="112" y="336"/>
                  </a:cubicBezTo>
                  <a:cubicBezTo>
                    <a:pt x="111" y="332"/>
                    <a:pt x="110" y="330"/>
                    <a:pt x="109" y="327"/>
                  </a:cubicBezTo>
                  <a:cubicBezTo>
                    <a:pt x="104" y="314"/>
                    <a:pt x="99" y="304"/>
                    <a:pt x="92" y="297"/>
                  </a:cubicBezTo>
                  <a:cubicBezTo>
                    <a:pt x="91" y="296"/>
                    <a:pt x="90" y="296"/>
                    <a:pt x="89" y="295"/>
                  </a:cubicBezTo>
                  <a:cubicBezTo>
                    <a:pt x="88" y="294"/>
                    <a:pt x="87" y="293"/>
                    <a:pt x="86" y="293"/>
                  </a:cubicBezTo>
                  <a:cubicBezTo>
                    <a:pt x="81" y="289"/>
                    <a:pt x="77" y="288"/>
                    <a:pt x="73" y="288"/>
                  </a:cubicBezTo>
                  <a:cubicBezTo>
                    <a:pt x="70" y="288"/>
                    <a:pt x="69" y="288"/>
                    <a:pt x="68" y="289"/>
                  </a:cubicBezTo>
                  <a:cubicBezTo>
                    <a:pt x="67" y="289"/>
                    <a:pt x="66" y="289"/>
                    <a:pt x="66" y="289"/>
                  </a:cubicBezTo>
                  <a:cubicBezTo>
                    <a:pt x="60" y="292"/>
                    <a:pt x="57" y="295"/>
                    <a:pt x="53" y="299"/>
                  </a:cubicBezTo>
                  <a:cubicBezTo>
                    <a:pt x="51" y="301"/>
                    <a:pt x="49" y="304"/>
                    <a:pt x="48" y="307"/>
                  </a:cubicBezTo>
                  <a:cubicBezTo>
                    <a:pt x="46" y="311"/>
                    <a:pt x="43" y="315"/>
                    <a:pt x="39" y="318"/>
                  </a:cubicBezTo>
                  <a:cubicBezTo>
                    <a:pt x="36" y="320"/>
                    <a:pt x="33" y="322"/>
                    <a:pt x="30" y="323"/>
                  </a:cubicBezTo>
                  <a:cubicBezTo>
                    <a:pt x="27" y="323"/>
                    <a:pt x="26" y="323"/>
                    <a:pt x="25" y="323"/>
                  </a:cubicBezTo>
                  <a:cubicBezTo>
                    <a:pt x="22" y="323"/>
                    <a:pt x="21" y="323"/>
                    <a:pt x="20" y="322"/>
                  </a:cubicBezTo>
                  <a:cubicBezTo>
                    <a:pt x="17" y="321"/>
                    <a:pt x="16" y="320"/>
                    <a:pt x="14" y="318"/>
                  </a:cubicBezTo>
                  <a:cubicBezTo>
                    <a:pt x="13" y="317"/>
                    <a:pt x="12" y="316"/>
                    <a:pt x="11" y="314"/>
                  </a:cubicBezTo>
                  <a:cubicBezTo>
                    <a:pt x="6" y="305"/>
                    <a:pt x="2" y="292"/>
                    <a:pt x="0" y="275"/>
                  </a:cubicBezTo>
                  <a:cubicBezTo>
                    <a:pt x="0" y="235"/>
                    <a:pt x="3" y="196"/>
                    <a:pt x="9" y="160"/>
                  </a:cubicBezTo>
                  <a:cubicBezTo>
                    <a:pt x="25" y="158"/>
                    <a:pt x="25" y="158"/>
                    <a:pt x="25" y="158"/>
                  </a:cubicBezTo>
                  <a:cubicBezTo>
                    <a:pt x="76" y="158"/>
                    <a:pt x="76" y="158"/>
                    <a:pt x="76" y="158"/>
                  </a:cubicBezTo>
                  <a:cubicBezTo>
                    <a:pt x="81" y="156"/>
                    <a:pt x="85" y="154"/>
                    <a:pt x="90" y="152"/>
                  </a:cubicBezTo>
                  <a:cubicBezTo>
                    <a:pt x="91" y="151"/>
                    <a:pt x="91" y="150"/>
                    <a:pt x="92" y="150"/>
                  </a:cubicBezTo>
                  <a:cubicBezTo>
                    <a:pt x="95" y="147"/>
                    <a:pt x="95" y="147"/>
                    <a:pt x="95" y="147"/>
                  </a:cubicBezTo>
                  <a:cubicBezTo>
                    <a:pt x="97" y="146"/>
                    <a:pt x="98" y="145"/>
                    <a:pt x="99" y="144"/>
                  </a:cubicBezTo>
                  <a:cubicBezTo>
                    <a:pt x="107" y="136"/>
                    <a:pt x="111" y="127"/>
                    <a:pt x="112" y="115"/>
                  </a:cubicBezTo>
                  <a:cubicBezTo>
                    <a:pt x="113" y="110"/>
                    <a:pt x="113" y="110"/>
                    <a:pt x="113" y="110"/>
                  </a:cubicBezTo>
                  <a:cubicBezTo>
                    <a:pt x="113" y="104"/>
                    <a:pt x="113" y="99"/>
                    <a:pt x="111" y="95"/>
                  </a:cubicBezTo>
                  <a:cubicBezTo>
                    <a:pt x="111" y="92"/>
                    <a:pt x="110" y="89"/>
                    <a:pt x="109" y="87"/>
                  </a:cubicBezTo>
                  <a:cubicBezTo>
                    <a:pt x="104" y="75"/>
                    <a:pt x="104" y="61"/>
                    <a:pt x="109" y="48"/>
                  </a:cubicBezTo>
                  <a:cubicBezTo>
                    <a:pt x="110" y="46"/>
                    <a:pt x="110" y="45"/>
                    <a:pt x="111" y="44"/>
                  </a:cubicBezTo>
                  <a:cubicBezTo>
                    <a:pt x="112" y="41"/>
                    <a:pt x="114" y="38"/>
                    <a:pt x="116" y="35"/>
                  </a:cubicBezTo>
                  <a:cubicBezTo>
                    <a:pt x="116" y="34"/>
                    <a:pt x="117" y="33"/>
                    <a:pt x="118" y="32"/>
                  </a:cubicBezTo>
                  <a:cubicBezTo>
                    <a:pt x="121" y="28"/>
                    <a:pt x="123" y="25"/>
                    <a:pt x="125" y="23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31" y="18"/>
                    <a:pt x="134" y="15"/>
                    <a:pt x="137" y="13"/>
                  </a:cubicBezTo>
                  <a:cubicBezTo>
                    <a:pt x="140" y="11"/>
                    <a:pt x="140" y="11"/>
                    <a:pt x="140" y="11"/>
                  </a:cubicBezTo>
                  <a:cubicBezTo>
                    <a:pt x="144" y="9"/>
                    <a:pt x="147" y="7"/>
                    <a:pt x="151" y="5"/>
                  </a:cubicBezTo>
                  <a:cubicBezTo>
                    <a:pt x="157" y="3"/>
                    <a:pt x="162" y="1"/>
                    <a:pt x="167" y="1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86" y="2"/>
                    <a:pt x="197" y="8"/>
                    <a:pt x="202" y="19"/>
                  </a:cubicBezTo>
                  <a:cubicBezTo>
                    <a:pt x="203" y="20"/>
                    <a:pt x="204" y="22"/>
                    <a:pt x="204" y="24"/>
                  </a:cubicBezTo>
                  <a:cubicBezTo>
                    <a:pt x="205" y="26"/>
                    <a:pt x="206" y="29"/>
                    <a:pt x="206" y="31"/>
                  </a:cubicBezTo>
                  <a:cubicBezTo>
                    <a:pt x="206" y="34"/>
                    <a:pt x="206" y="34"/>
                    <a:pt x="206" y="34"/>
                  </a:cubicBezTo>
                  <a:cubicBezTo>
                    <a:pt x="207" y="51"/>
                    <a:pt x="198" y="71"/>
                    <a:pt x="183" y="86"/>
                  </a:cubicBezTo>
                  <a:cubicBezTo>
                    <a:pt x="182" y="88"/>
                    <a:pt x="180" y="90"/>
                    <a:pt x="179" y="92"/>
                  </a:cubicBezTo>
                  <a:cubicBezTo>
                    <a:pt x="168" y="107"/>
                    <a:pt x="164" y="123"/>
                    <a:pt x="167" y="135"/>
                  </a:cubicBezTo>
                  <a:cubicBezTo>
                    <a:pt x="168" y="137"/>
                    <a:pt x="169" y="139"/>
                    <a:pt x="170" y="141"/>
                  </a:cubicBezTo>
                  <a:cubicBezTo>
                    <a:pt x="173" y="146"/>
                    <a:pt x="178" y="150"/>
                    <a:pt x="185" y="153"/>
                  </a:cubicBezTo>
                  <a:cubicBezTo>
                    <a:pt x="187" y="154"/>
                    <a:pt x="187" y="154"/>
                    <a:pt x="187" y="154"/>
                  </a:cubicBezTo>
                  <a:cubicBezTo>
                    <a:pt x="189" y="155"/>
                    <a:pt x="190" y="155"/>
                    <a:pt x="191" y="155"/>
                  </a:cubicBezTo>
                  <a:cubicBezTo>
                    <a:pt x="194" y="155"/>
                    <a:pt x="196" y="156"/>
                    <a:pt x="198" y="156"/>
                  </a:cubicBezTo>
                  <a:cubicBezTo>
                    <a:pt x="255" y="155"/>
                    <a:pt x="255" y="155"/>
                    <a:pt x="255" y="155"/>
                  </a:cubicBezTo>
                  <a:cubicBezTo>
                    <a:pt x="280" y="155"/>
                    <a:pt x="280" y="155"/>
                    <a:pt x="280" y="155"/>
                  </a:cubicBezTo>
                  <a:cubicBezTo>
                    <a:pt x="283" y="155"/>
                    <a:pt x="283" y="155"/>
                    <a:pt x="283" y="155"/>
                  </a:cubicBezTo>
                  <a:cubicBezTo>
                    <a:pt x="281" y="185"/>
                    <a:pt x="280" y="216"/>
                    <a:pt x="279" y="248"/>
                  </a:cubicBezTo>
                  <a:cubicBezTo>
                    <a:pt x="279" y="252"/>
                    <a:pt x="279" y="255"/>
                    <a:pt x="280" y="259"/>
                  </a:cubicBezTo>
                  <a:cubicBezTo>
                    <a:pt x="280" y="265"/>
                    <a:pt x="280" y="265"/>
                    <a:pt x="280" y="265"/>
                  </a:cubicBezTo>
                  <a:cubicBezTo>
                    <a:pt x="280" y="268"/>
                    <a:pt x="280" y="268"/>
                    <a:pt x="280" y="268"/>
                  </a:cubicBezTo>
                  <a:cubicBezTo>
                    <a:pt x="281" y="277"/>
                    <a:pt x="283" y="284"/>
                    <a:pt x="285" y="290"/>
                  </a:cubicBezTo>
                  <a:cubicBezTo>
                    <a:pt x="286" y="294"/>
                    <a:pt x="287" y="295"/>
                    <a:pt x="288" y="297"/>
                  </a:cubicBezTo>
                  <a:cubicBezTo>
                    <a:pt x="289" y="299"/>
                    <a:pt x="289" y="301"/>
                    <a:pt x="290" y="302"/>
                  </a:cubicBezTo>
                  <a:cubicBezTo>
                    <a:pt x="297" y="312"/>
                    <a:pt x="304" y="316"/>
                    <a:pt x="313" y="316"/>
                  </a:cubicBezTo>
                  <a:cubicBezTo>
                    <a:pt x="314" y="316"/>
                    <a:pt x="316" y="316"/>
                    <a:pt x="317" y="316"/>
                  </a:cubicBezTo>
                  <a:cubicBezTo>
                    <a:pt x="330" y="315"/>
                    <a:pt x="337" y="298"/>
                    <a:pt x="346" y="289"/>
                  </a:cubicBezTo>
                  <a:cubicBezTo>
                    <a:pt x="353" y="282"/>
                    <a:pt x="363" y="283"/>
                    <a:pt x="374" y="281"/>
                  </a:cubicBezTo>
                  <a:cubicBezTo>
                    <a:pt x="376" y="281"/>
                    <a:pt x="377" y="281"/>
                    <a:pt x="379" y="281"/>
                  </a:cubicBezTo>
                  <a:cubicBezTo>
                    <a:pt x="384" y="281"/>
                    <a:pt x="390" y="283"/>
                    <a:pt x="396" y="285"/>
                  </a:cubicBezTo>
                  <a:cubicBezTo>
                    <a:pt x="400" y="287"/>
                    <a:pt x="404" y="290"/>
                    <a:pt x="408" y="294"/>
                  </a:cubicBezTo>
                  <a:cubicBezTo>
                    <a:pt x="409" y="295"/>
                    <a:pt x="410" y="296"/>
                    <a:pt x="411" y="297"/>
                  </a:cubicBezTo>
                  <a:cubicBezTo>
                    <a:pt x="412" y="298"/>
                    <a:pt x="412" y="299"/>
                    <a:pt x="413" y="300"/>
                  </a:cubicBezTo>
                  <a:cubicBezTo>
                    <a:pt x="427" y="318"/>
                    <a:pt x="435" y="347"/>
                    <a:pt x="435" y="375"/>
                  </a:cubicBezTo>
                  <a:cubicBezTo>
                    <a:pt x="433" y="396"/>
                    <a:pt x="426" y="416"/>
                    <a:pt x="415" y="428"/>
                  </a:cubicBezTo>
                  <a:cubicBezTo>
                    <a:pt x="408" y="436"/>
                    <a:pt x="399" y="440"/>
                    <a:pt x="389" y="442"/>
                  </a:cubicBezTo>
                  <a:cubicBezTo>
                    <a:pt x="381" y="442"/>
                    <a:pt x="375" y="440"/>
                    <a:pt x="370" y="437"/>
                  </a:cubicBezTo>
                  <a:cubicBezTo>
                    <a:pt x="362" y="433"/>
                    <a:pt x="357" y="428"/>
                    <a:pt x="351" y="421"/>
                  </a:cubicBezTo>
                  <a:cubicBezTo>
                    <a:pt x="349" y="420"/>
                    <a:pt x="349" y="420"/>
                    <a:pt x="349" y="420"/>
                  </a:cubicBezTo>
                  <a:cubicBezTo>
                    <a:pt x="344" y="415"/>
                    <a:pt x="344" y="415"/>
                    <a:pt x="344" y="415"/>
                  </a:cubicBezTo>
                  <a:cubicBezTo>
                    <a:pt x="337" y="410"/>
                    <a:pt x="330" y="406"/>
                    <a:pt x="323" y="405"/>
                  </a:cubicBezTo>
                  <a:cubicBezTo>
                    <a:pt x="322" y="405"/>
                    <a:pt x="321" y="405"/>
                    <a:pt x="320" y="405"/>
                  </a:cubicBezTo>
                  <a:cubicBezTo>
                    <a:pt x="317" y="405"/>
                    <a:pt x="317" y="405"/>
                    <a:pt x="317" y="405"/>
                  </a:cubicBezTo>
                  <a:cubicBezTo>
                    <a:pt x="316" y="406"/>
                    <a:pt x="315" y="406"/>
                    <a:pt x="314" y="406"/>
                  </a:cubicBezTo>
                  <a:cubicBezTo>
                    <a:pt x="312" y="407"/>
                    <a:pt x="311" y="407"/>
                    <a:pt x="310" y="408"/>
                  </a:cubicBezTo>
                  <a:cubicBezTo>
                    <a:pt x="302" y="412"/>
                    <a:pt x="298" y="421"/>
                    <a:pt x="296" y="435"/>
                  </a:cubicBezTo>
                  <a:cubicBezTo>
                    <a:pt x="295" y="438"/>
                    <a:pt x="295" y="442"/>
                    <a:pt x="294" y="446"/>
                  </a:cubicBezTo>
                  <a:cubicBezTo>
                    <a:pt x="294" y="454"/>
                    <a:pt x="294" y="460"/>
                    <a:pt x="294" y="465"/>
                  </a:cubicBezTo>
                  <a:cubicBezTo>
                    <a:pt x="300" y="506"/>
                    <a:pt x="308" y="550"/>
                    <a:pt x="318" y="595"/>
                  </a:cubicBezTo>
                  <a:cubicBezTo>
                    <a:pt x="319" y="598"/>
                    <a:pt x="319" y="598"/>
                    <a:pt x="319" y="598"/>
                  </a:cubicBezTo>
                  <a:cubicBezTo>
                    <a:pt x="320" y="602"/>
                    <a:pt x="320" y="602"/>
                    <a:pt x="320" y="602"/>
                  </a:cubicBezTo>
                  <a:cubicBezTo>
                    <a:pt x="249" y="605"/>
                    <a:pt x="184" y="606"/>
                    <a:pt x="127" y="606"/>
                  </a:cubicBezTo>
                  <a:lnTo>
                    <a:pt x="60" y="607"/>
                  </a:lnTo>
                  <a:close/>
                </a:path>
              </a:pathLst>
            </a:custGeom>
            <a:solidFill>
              <a:schemeClr val="accent3"/>
            </a:solidFill>
            <a:ln w="3175">
              <a:solidFill>
                <a:schemeClr val="bg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" name="Freeform 69"/>
            <p:cNvSpPr>
              <a:spLocks/>
            </p:cNvSpPr>
            <p:nvPr/>
          </p:nvSpPr>
          <p:spPr bwMode="auto">
            <a:xfrm>
              <a:off x="3936666" y="1768235"/>
              <a:ext cx="1303685" cy="842174"/>
            </a:xfrm>
            <a:custGeom>
              <a:avLst/>
              <a:gdLst>
                <a:gd name="connsiteX0" fmla="*/ 1163288 w 1303685"/>
                <a:gd name="connsiteY0" fmla="*/ 0 h 842174"/>
                <a:gd name="connsiteX1" fmla="*/ 1190031 w 1303685"/>
                <a:gd name="connsiteY1" fmla="*/ 0 h 842174"/>
                <a:gd name="connsiteX2" fmla="*/ 1263572 w 1303685"/>
                <a:gd name="connsiteY2" fmla="*/ 0 h 842174"/>
                <a:gd name="connsiteX3" fmla="*/ 1303685 w 1303685"/>
                <a:gd name="connsiteY3" fmla="*/ 0 h 842174"/>
                <a:gd name="connsiteX4" fmla="*/ 1300342 w 1303685"/>
                <a:gd name="connsiteY4" fmla="*/ 6689 h 842174"/>
                <a:gd name="connsiteX5" fmla="*/ 742098 w 1303685"/>
                <a:gd name="connsiteY5" fmla="*/ 451502 h 842174"/>
                <a:gd name="connsiteX6" fmla="*/ 478018 w 1303685"/>
                <a:gd name="connsiteY6" fmla="*/ 458191 h 842174"/>
                <a:gd name="connsiteX7" fmla="*/ 481361 w 1303685"/>
                <a:gd name="connsiteY7" fmla="*/ 454847 h 842174"/>
                <a:gd name="connsiteX8" fmla="*/ 471220 w 1303685"/>
                <a:gd name="connsiteY8" fmla="*/ 454969 h 842174"/>
                <a:gd name="connsiteX9" fmla="*/ 465196 w 1303685"/>
                <a:gd name="connsiteY9" fmla="*/ 457976 h 842174"/>
                <a:gd name="connsiteX10" fmla="*/ 368155 w 1303685"/>
                <a:gd name="connsiteY10" fmla="*/ 511430 h 842174"/>
                <a:gd name="connsiteX11" fmla="*/ 364809 w 1303685"/>
                <a:gd name="connsiteY11" fmla="*/ 514771 h 842174"/>
                <a:gd name="connsiteX12" fmla="*/ 358116 w 1303685"/>
                <a:gd name="connsiteY12" fmla="*/ 524793 h 842174"/>
                <a:gd name="connsiteX13" fmla="*/ 334693 w 1303685"/>
                <a:gd name="connsiteY13" fmla="*/ 561543 h 842174"/>
                <a:gd name="connsiteX14" fmla="*/ 334693 w 1303685"/>
                <a:gd name="connsiteY14" fmla="*/ 571565 h 842174"/>
                <a:gd name="connsiteX15" fmla="*/ 331346 w 1303685"/>
                <a:gd name="connsiteY15" fmla="*/ 578247 h 842174"/>
                <a:gd name="connsiteX16" fmla="*/ 334693 w 1303685"/>
                <a:gd name="connsiteY16" fmla="*/ 604974 h 842174"/>
                <a:gd name="connsiteX17" fmla="*/ 331346 w 1303685"/>
                <a:gd name="connsiteY17" fmla="*/ 604974 h 842174"/>
                <a:gd name="connsiteX18" fmla="*/ 334693 w 1303685"/>
                <a:gd name="connsiteY18" fmla="*/ 638382 h 842174"/>
                <a:gd name="connsiteX19" fmla="*/ 291191 w 1303685"/>
                <a:gd name="connsiteY19" fmla="*/ 738608 h 842174"/>
                <a:gd name="connsiteX20" fmla="*/ 281153 w 1303685"/>
                <a:gd name="connsiteY20" fmla="*/ 748630 h 842174"/>
                <a:gd name="connsiteX21" fmla="*/ 264421 w 1303685"/>
                <a:gd name="connsiteY21" fmla="*/ 765335 h 842174"/>
                <a:gd name="connsiteX22" fmla="*/ 244344 w 1303685"/>
                <a:gd name="connsiteY22" fmla="*/ 782039 h 842174"/>
                <a:gd name="connsiteX23" fmla="*/ 220920 w 1303685"/>
                <a:gd name="connsiteY23" fmla="*/ 798743 h 842174"/>
                <a:gd name="connsiteX24" fmla="*/ 204189 w 1303685"/>
                <a:gd name="connsiteY24" fmla="*/ 808766 h 842174"/>
                <a:gd name="connsiteX25" fmla="*/ 100456 w 1303685"/>
                <a:gd name="connsiteY25" fmla="*/ 842174 h 842174"/>
                <a:gd name="connsiteX26" fmla="*/ 90417 w 1303685"/>
                <a:gd name="connsiteY26" fmla="*/ 838833 h 842174"/>
                <a:gd name="connsiteX27" fmla="*/ 16800 w 1303685"/>
                <a:gd name="connsiteY27" fmla="*/ 795402 h 842174"/>
                <a:gd name="connsiteX28" fmla="*/ 13453 w 1303685"/>
                <a:gd name="connsiteY28" fmla="*/ 788721 h 842174"/>
                <a:gd name="connsiteX29" fmla="*/ 13453 w 1303685"/>
                <a:gd name="connsiteY29" fmla="*/ 778698 h 842174"/>
                <a:gd name="connsiteX30" fmla="*/ 13453 w 1303685"/>
                <a:gd name="connsiteY30" fmla="*/ 758653 h 842174"/>
                <a:gd name="connsiteX31" fmla="*/ 13453 w 1303685"/>
                <a:gd name="connsiteY31" fmla="*/ 741949 h 842174"/>
                <a:gd name="connsiteX32" fmla="*/ 16800 w 1303685"/>
                <a:gd name="connsiteY32" fmla="*/ 738608 h 842174"/>
                <a:gd name="connsiteX33" fmla="*/ 50262 w 1303685"/>
                <a:gd name="connsiteY33" fmla="*/ 675132 h 842174"/>
                <a:gd name="connsiteX34" fmla="*/ 56954 w 1303685"/>
                <a:gd name="connsiteY34" fmla="*/ 661768 h 842174"/>
                <a:gd name="connsiteX35" fmla="*/ 66993 w 1303685"/>
                <a:gd name="connsiteY35" fmla="*/ 651746 h 842174"/>
                <a:gd name="connsiteX36" fmla="*/ 107148 w 1303685"/>
                <a:gd name="connsiteY36" fmla="*/ 618337 h 842174"/>
                <a:gd name="connsiteX37" fmla="*/ 117187 w 1303685"/>
                <a:gd name="connsiteY37" fmla="*/ 611655 h 842174"/>
                <a:gd name="connsiteX38" fmla="*/ 177419 w 1303685"/>
                <a:gd name="connsiteY38" fmla="*/ 564883 h 842174"/>
                <a:gd name="connsiteX39" fmla="*/ 177419 w 1303685"/>
                <a:gd name="connsiteY39" fmla="*/ 561543 h 842174"/>
                <a:gd name="connsiteX40" fmla="*/ 207535 w 1303685"/>
                <a:gd name="connsiteY40" fmla="*/ 528134 h 842174"/>
                <a:gd name="connsiteX41" fmla="*/ 207535 w 1303685"/>
                <a:gd name="connsiteY41" fmla="*/ 524793 h 842174"/>
                <a:gd name="connsiteX42" fmla="*/ 214228 w 1303685"/>
                <a:gd name="connsiteY42" fmla="*/ 518112 h 842174"/>
                <a:gd name="connsiteX43" fmla="*/ 216737 w 1303685"/>
                <a:gd name="connsiteY43" fmla="*/ 466328 h 842174"/>
                <a:gd name="connsiteX44" fmla="*/ 205448 w 1303685"/>
                <a:gd name="connsiteY44" fmla="*/ 458173 h 842174"/>
                <a:gd name="connsiteX45" fmla="*/ 203910 w 1303685"/>
                <a:gd name="connsiteY45" fmla="*/ 458191 h 842174"/>
                <a:gd name="connsiteX46" fmla="*/ 200567 w 1303685"/>
                <a:gd name="connsiteY46" fmla="*/ 464880 h 842174"/>
                <a:gd name="connsiteX47" fmla="*/ 100284 w 1303685"/>
                <a:gd name="connsiteY47" fmla="*/ 464880 h 842174"/>
                <a:gd name="connsiteX48" fmla="*/ 10028 w 1303685"/>
                <a:gd name="connsiteY48" fmla="*/ 464880 h 842174"/>
                <a:gd name="connsiteX49" fmla="*/ 0 w 1303685"/>
                <a:gd name="connsiteY49" fmla="*/ 464880 h 842174"/>
                <a:gd name="connsiteX50" fmla="*/ 6686 w 1303685"/>
                <a:gd name="connsiteY50" fmla="*/ 458191 h 842174"/>
                <a:gd name="connsiteX51" fmla="*/ 213938 w 1303685"/>
                <a:gd name="connsiteY51" fmla="*/ 277590 h 842174"/>
                <a:gd name="connsiteX52" fmla="*/ 270766 w 1303685"/>
                <a:gd name="connsiteY52" fmla="*/ 220734 h 842174"/>
                <a:gd name="connsiteX53" fmla="*/ 267423 w 1303685"/>
                <a:gd name="connsiteY53" fmla="*/ 220734 h 842174"/>
                <a:gd name="connsiteX54" fmla="*/ 260737 w 1303685"/>
                <a:gd name="connsiteY54" fmla="*/ 220734 h 842174"/>
                <a:gd name="connsiteX55" fmla="*/ 193881 w 1303685"/>
                <a:gd name="connsiteY55" fmla="*/ 240801 h 842174"/>
                <a:gd name="connsiteX56" fmla="*/ 110312 w 1303685"/>
                <a:gd name="connsiteY56" fmla="*/ 264212 h 842174"/>
                <a:gd name="connsiteX57" fmla="*/ 66856 w 1303685"/>
                <a:gd name="connsiteY57" fmla="*/ 264212 h 842174"/>
                <a:gd name="connsiteX58" fmla="*/ 163796 w 1303685"/>
                <a:gd name="connsiteY58" fmla="*/ 193979 h 842174"/>
                <a:gd name="connsiteX59" fmla="*/ 244023 w 1303685"/>
                <a:gd name="connsiteY59" fmla="*/ 153845 h 842174"/>
                <a:gd name="connsiteX60" fmla="*/ 441247 w 1303685"/>
                <a:gd name="connsiteY60" fmla="*/ 93645 h 842174"/>
                <a:gd name="connsiteX61" fmla="*/ 444590 w 1303685"/>
                <a:gd name="connsiteY61" fmla="*/ 93645 h 842174"/>
                <a:gd name="connsiteX62" fmla="*/ 451276 w 1303685"/>
                <a:gd name="connsiteY62" fmla="*/ 100334 h 842174"/>
                <a:gd name="connsiteX63" fmla="*/ 441247 w 1303685"/>
                <a:gd name="connsiteY63" fmla="*/ 113712 h 842174"/>
                <a:gd name="connsiteX64" fmla="*/ 431219 w 1303685"/>
                <a:gd name="connsiteY64" fmla="*/ 120401 h 842174"/>
                <a:gd name="connsiteX65" fmla="*/ 441247 w 1303685"/>
                <a:gd name="connsiteY65" fmla="*/ 120401 h 842174"/>
                <a:gd name="connsiteX66" fmla="*/ 447933 w 1303685"/>
                <a:gd name="connsiteY66" fmla="*/ 120401 h 842174"/>
                <a:gd name="connsiteX67" fmla="*/ 461304 w 1303685"/>
                <a:gd name="connsiteY67" fmla="*/ 120401 h 842174"/>
                <a:gd name="connsiteX68" fmla="*/ 467990 w 1303685"/>
                <a:gd name="connsiteY68" fmla="*/ 117056 h 842174"/>
                <a:gd name="connsiteX69" fmla="*/ 478018 w 1303685"/>
                <a:gd name="connsiteY69" fmla="*/ 113712 h 842174"/>
                <a:gd name="connsiteX70" fmla="*/ 498075 w 1303685"/>
                <a:gd name="connsiteY70" fmla="*/ 107023 h 842174"/>
                <a:gd name="connsiteX71" fmla="*/ 528160 w 1303685"/>
                <a:gd name="connsiteY71" fmla="*/ 100334 h 842174"/>
                <a:gd name="connsiteX72" fmla="*/ 534845 w 1303685"/>
                <a:gd name="connsiteY72" fmla="*/ 96989 h 842174"/>
                <a:gd name="connsiteX73" fmla="*/ 571616 w 1303685"/>
                <a:gd name="connsiteY73" fmla="*/ 83612 h 842174"/>
                <a:gd name="connsiteX74" fmla="*/ 865781 w 1303685"/>
                <a:gd name="connsiteY74" fmla="*/ 6689 h 842174"/>
                <a:gd name="connsiteX75" fmla="*/ 912580 w 1303685"/>
                <a:gd name="connsiteY75" fmla="*/ 6689 h 842174"/>
                <a:gd name="connsiteX76" fmla="*/ 976093 w 1303685"/>
                <a:gd name="connsiteY76" fmla="*/ 3345 h 842174"/>
                <a:gd name="connsiteX77" fmla="*/ 989464 w 1303685"/>
                <a:gd name="connsiteY77" fmla="*/ 3345 h 842174"/>
                <a:gd name="connsiteX78" fmla="*/ 982778 w 1303685"/>
                <a:gd name="connsiteY78" fmla="*/ 13378 h 842174"/>
                <a:gd name="connsiteX79" fmla="*/ 939322 w 1303685"/>
                <a:gd name="connsiteY79" fmla="*/ 30100 h 842174"/>
                <a:gd name="connsiteX80" fmla="*/ 859095 w 1303685"/>
                <a:gd name="connsiteY80" fmla="*/ 50167 h 842174"/>
                <a:gd name="connsiteX81" fmla="*/ 839039 w 1303685"/>
                <a:gd name="connsiteY81" fmla="*/ 53511 h 842174"/>
                <a:gd name="connsiteX82" fmla="*/ 745441 w 1303685"/>
                <a:gd name="connsiteY82" fmla="*/ 80267 h 842174"/>
                <a:gd name="connsiteX83" fmla="*/ 722041 w 1303685"/>
                <a:gd name="connsiteY83" fmla="*/ 90300 h 842174"/>
                <a:gd name="connsiteX84" fmla="*/ 685271 w 1303685"/>
                <a:gd name="connsiteY84" fmla="*/ 113712 h 842174"/>
                <a:gd name="connsiteX85" fmla="*/ 678585 w 1303685"/>
                <a:gd name="connsiteY85" fmla="*/ 127090 h 842174"/>
                <a:gd name="connsiteX86" fmla="*/ 688613 w 1303685"/>
                <a:gd name="connsiteY86" fmla="*/ 130434 h 842174"/>
                <a:gd name="connsiteX87" fmla="*/ 708670 w 1303685"/>
                <a:gd name="connsiteY87" fmla="*/ 133778 h 842174"/>
                <a:gd name="connsiteX88" fmla="*/ 755469 w 1303685"/>
                <a:gd name="connsiteY88" fmla="*/ 130434 h 842174"/>
                <a:gd name="connsiteX89" fmla="*/ 762155 w 1303685"/>
                <a:gd name="connsiteY89" fmla="*/ 127090 h 842174"/>
                <a:gd name="connsiteX90" fmla="*/ 795582 w 1303685"/>
                <a:gd name="connsiteY90" fmla="*/ 120401 h 842174"/>
                <a:gd name="connsiteX91" fmla="*/ 835696 w 1303685"/>
                <a:gd name="connsiteY91" fmla="*/ 107023 h 842174"/>
                <a:gd name="connsiteX92" fmla="*/ 875809 w 1303685"/>
                <a:gd name="connsiteY92" fmla="*/ 93645 h 842174"/>
                <a:gd name="connsiteX93" fmla="*/ 909237 w 1303685"/>
                <a:gd name="connsiteY93" fmla="*/ 80267 h 842174"/>
                <a:gd name="connsiteX94" fmla="*/ 935979 w 1303685"/>
                <a:gd name="connsiteY94" fmla="*/ 70234 h 842174"/>
                <a:gd name="connsiteX95" fmla="*/ 946008 w 1303685"/>
                <a:gd name="connsiteY95" fmla="*/ 63545 h 842174"/>
                <a:gd name="connsiteX96" fmla="*/ 956036 w 1303685"/>
                <a:gd name="connsiteY96" fmla="*/ 56856 h 842174"/>
                <a:gd name="connsiteX97" fmla="*/ 966064 w 1303685"/>
                <a:gd name="connsiteY97" fmla="*/ 50167 h 842174"/>
                <a:gd name="connsiteX98" fmla="*/ 972750 w 1303685"/>
                <a:gd name="connsiteY98" fmla="*/ 43478 h 842174"/>
                <a:gd name="connsiteX99" fmla="*/ 986121 w 1303685"/>
                <a:gd name="connsiteY99" fmla="*/ 36789 h 842174"/>
                <a:gd name="connsiteX100" fmla="*/ 999492 w 1303685"/>
                <a:gd name="connsiteY100" fmla="*/ 30100 h 842174"/>
                <a:gd name="connsiteX101" fmla="*/ 1006178 w 1303685"/>
                <a:gd name="connsiteY101" fmla="*/ 26756 h 842174"/>
                <a:gd name="connsiteX102" fmla="*/ 1016206 w 1303685"/>
                <a:gd name="connsiteY102" fmla="*/ 23411 h 842174"/>
                <a:gd name="connsiteX103" fmla="*/ 1036263 w 1303685"/>
                <a:gd name="connsiteY103" fmla="*/ 20067 h 842174"/>
                <a:gd name="connsiteX104" fmla="*/ 1049634 w 1303685"/>
                <a:gd name="connsiteY104" fmla="*/ 16722 h 842174"/>
                <a:gd name="connsiteX105" fmla="*/ 1063005 w 1303685"/>
                <a:gd name="connsiteY105" fmla="*/ 13378 h 842174"/>
                <a:gd name="connsiteX106" fmla="*/ 1079719 w 1303685"/>
                <a:gd name="connsiteY106" fmla="*/ 10033 h 842174"/>
                <a:gd name="connsiteX107" fmla="*/ 1089747 w 1303685"/>
                <a:gd name="connsiteY107" fmla="*/ 10033 h 842174"/>
                <a:gd name="connsiteX108" fmla="*/ 1106461 w 1303685"/>
                <a:gd name="connsiteY108" fmla="*/ 6689 h 842174"/>
                <a:gd name="connsiteX109" fmla="*/ 1126518 w 1303685"/>
                <a:gd name="connsiteY109" fmla="*/ 3345 h 842174"/>
                <a:gd name="connsiteX110" fmla="*/ 1136546 w 1303685"/>
                <a:gd name="connsiteY110" fmla="*/ 3345 h 842174"/>
                <a:gd name="connsiteX111" fmla="*/ 1163288 w 1303685"/>
                <a:gd name="connsiteY111" fmla="*/ 0 h 842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303685" h="842174">
                  <a:moveTo>
                    <a:pt x="1163288" y="0"/>
                  </a:moveTo>
                  <a:cubicBezTo>
                    <a:pt x="1190031" y="0"/>
                    <a:pt x="1190031" y="0"/>
                    <a:pt x="1190031" y="0"/>
                  </a:cubicBezTo>
                  <a:cubicBezTo>
                    <a:pt x="1263572" y="0"/>
                    <a:pt x="1263572" y="0"/>
                    <a:pt x="1263572" y="0"/>
                  </a:cubicBezTo>
                  <a:cubicBezTo>
                    <a:pt x="1303685" y="0"/>
                    <a:pt x="1303685" y="0"/>
                    <a:pt x="1303685" y="0"/>
                  </a:cubicBezTo>
                  <a:cubicBezTo>
                    <a:pt x="1300342" y="6689"/>
                    <a:pt x="1300342" y="6689"/>
                    <a:pt x="1300342" y="6689"/>
                  </a:cubicBezTo>
                  <a:cubicBezTo>
                    <a:pt x="1089747" y="56856"/>
                    <a:pt x="895866" y="210701"/>
                    <a:pt x="742098" y="451502"/>
                  </a:cubicBezTo>
                  <a:cubicBezTo>
                    <a:pt x="478018" y="458191"/>
                    <a:pt x="478018" y="458191"/>
                    <a:pt x="478018" y="458191"/>
                  </a:cubicBezTo>
                  <a:cubicBezTo>
                    <a:pt x="481361" y="454847"/>
                    <a:pt x="481361" y="454847"/>
                    <a:pt x="481361" y="454847"/>
                  </a:cubicBezTo>
                  <a:lnTo>
                    <a:pt x="471220" y="454969"/>
                  </a:lnTo>
                  <a:lnTo>
                    <a:pt x="465196" y="457976"/>
                  </a:lnTo>
                  <a:cubicBezTo>
                    <a:pt x="421695" y="467999"/>
                    <a:pt x="388232" y="488044"/>
                    <a:pt x="368155" y="511430"/>
                  </a:cubicBezTo>
                  <a:cubicBezTo>
                    <a:pt x="364809" y="514771"/>
                    <a:pt x="364809" y="514771"/>
                    <a:pt x="364809" y="514771"/>
                  </a:cubicBezTo>
                  <a:cubicBezTo>
                    <a:pt x="361462" y="518112"/>
                    <a:pt x="358116" y="521452"/>
                    <a:pt x="358116" y="524793"/>
                  </a:cubicBezTo>
                  <a:cubicBezTo>
                    <a:pt x="344731" y="538157"/>
                    <a:pt x="338039" y="551520"/>
                    <a:pt x="334693" y="561543"/>
                  </a:cubicBezTo>
                  <a:cubicBezTo>
                    <a:pt x="334693" y="564883"/>
                    <a:pt x="334693" y="568224"/>
                    <a:pt x="334693" y="571565"/>
                  </a:cubicBezTo>
                  <a:cubicBezTo>
                    <a:pt x="334693" y="574906"/>
                    <a:pt x="331346" y="578247"/>
                    <a:pt x="331346" y="578247"/>
                  </a:cubicBezTo>
                  <a:cubicBezTo>
                    <a:pt x="331346" y="588269"/>
                    <a:pt x="331346" y="598292"/>
                    <a:pt x="334693" y="604974"/>
                  </a:cubicBezTo>
                  <a:cubicBezTo>
                    <a:pt x="334693" y="604974"/>
                    <a:pt x="334693" y="604974"/>
                    <a:pt x="331346" y="604974"/>
                  </a:cubicBezTo>
                  <a:cubicBezTo>
                    <a:pt x="334693" y="614996"/>
                    <a:pt x="334693" y="628360"/>
                    <a:pt x="334693" y="638382"/>
                  </a:cubicBezTo>
                  <a:cubicBezTo>
                    <a:pt x="334693" y="668450"/>
                    <a:pt x="317961" y="705199"/>
                    <a:pt x="291191" y="738608"/>
                  </a:cubicBezTo>
                  <a:cubicBezTo>
                    <a:pt x="287845" y="741949"/>
                    <a:pt x="284499" y="745289"/>
                    <a:pt x="281153" y="748630"/>
                  </a:cubicBezTo>
                  <a:cubicBezTo>
                    <a:pt x="274460" y="755312"/>
                    <a:pt x="267768" y="761994"/>
                    <a:pt x="264421" y="765335"/>
                  </a:cubicBezTo>
                  <a:cubicBezTo>
                    <a:pt x="257729" y="772016"/>
                    <a:pt x="251036" y="778698"/>
                    <a:pt x="244344" y="782039"/>
                  </a:cubicBezTo>
                  <a:cubicBezTo>
                    <a:pt x="237651" y="788721"/>
                    <a:pt x="227613" y="792061"/>
                    <a:pt x="220920" y="798743"/>
                  </a:cubicBezTo>
                  <a:cubicBezTo>
                    <a:pt x="214228" y="802084"/>
                    <a:pt x="210882" y="805425"/>
                    <a:pt x="204189" y="808766"/>
                  </a:cubicBezTo>
                  <a:cubicBezTo>
                    <a:pt x="174073" y="825470"/>
                    <a:pt x="140610" y="835492"/>
                    <a:pt x="100456" y="842174"/>
                  </a:cubicBezTo>
                  <a:cubicBezTo>
                    <a:pt x="97109" y="842174"/>
                    <a:pt x="93763" y="838833"/>
                    <a:pt x="90417" y="838833"/>
                  </a:cubicBezTo>
                  <a:cubicBezTo>
                    <a:pt x="50262" y="832152"/>
                    <a:pt x="26838" y="818788"/>
                    <a:pt x="16800" y="795402"/>
                  </a:cubicBezTo>
                  <a:cubicBezTo>
                    <a:pt x="16800" y="792061"/>
                    <a:pt x="16800" y="792061"/>
                    <a:pt x="13453" y="788721"/>
                  </a:cubicBezTo>
                  <a:cubicBezTo>
                    <a:pt x="13453" y="785380"/>
                    <a:pt x="13453" y="782039"/>
                    <a:pt x="13453" y="778698"/>
                  </a:cubicBezTo>
                  <a:cubicBezTo>
                    <a:pt x="10107" y="772016"/>
                    <a:pt x="10107" y="765335"/>
                    <a:pt x="13453" y="758653"/>
                  </a:cubicBezTo>
                  <a:cubicBezTo>
                    <a:pt x="13453" y="751971"/>
                    <a:pt x="13453" y="748630"/>
                    <a:pt x="13453" y="741949"/>
                  </a:cubicBezTo>
                  <a:cubicBezTo>
                    <a:pt x="13453" y="741949"/>
                    <a:pt x="16800" y="738608"/>
                    <a:pt x="16800" y="738608"/>
                  </a:cubicBezTo>
                  <a:cubicBezTo>
                    <a:pt x="20146" y="718563"/>
                    <a:pt x="33531" y="695177"/>
                    <a:pt x="50262" y="675132"/>
                  </a:cubicBezTo>
                  <a:cubicBezTo>
                    <a:pt x="53608" y="671791"/>
                    <a:pt x="53608" y="665109"/>
                    <a:pt x="56954" y="661768"/>
                  </a:cubicBezTo>
                  <a:cubicBezTo>
                    <a:pt x="60301" y="658427"/>
                    <a:pt x="63647" y="655086"/>
                    <a:pt x="66993" y="651746"/>
                  </a:cubicBezTo>
                  <a:cubicBezTo>
                    <a:pt x="80378" y="638382"/>
                    <a:pt x="93763" y="628360"/>
                    <a:pt x="107148" y="618337"/>
                  </a:cubicBezTo>
                  <a:cubicBezTo>
                    <a:pt x="110494" y="614996"/>
                    <a:pt x="113841" y="611655"/>
                    <a:pt x="117187" y="611655"/>
                  </a:cubicBezTo>
                  <a:cubicBezTo>
                    <a:pt x="120533" y="611655"/>
                    <a:pt x="147303" y="591610"/>
                    <a:pt x="177419" y="564883"/>
                  </a:cubicBezTo>
                  <a:cubicBezTo>
                    <a:pt x="177419" y="561543"/>
                    <a:pt x="177419" y="561543"/>
                    <a:pt x="177419" y="561543"/>
                  </a:cubicBezTo>
                  <a:cubicBezTo>
                    <a:pt x="187458" y="551520"/>
                    <a:pt x="197497" y="538157"/>
                    <a:pt x="207535" y="528134"/>
                  </a:cubicBezTo>
                  <a:cubicBezTo>
                    <a:pt x="207535" y="528134"/>
                    <a:pt x="207535" y="528134"/>
                    <a:pt x="207535" y="524793"/>
                  </a:cubicBezTo>
                  <a:cubicBezTo>
                    <a:pt x="210882" y="521452"/>
                    <a:pt x="210882" y="521452"/>
                    <a:pt x="214228" y="518112"/>
                  </a:cubicBezTo>
                  <a:cubicBezTo>
                    <a:pt x="227613" y="491385"/>
                    <a:pt x="224267" y="475516"/>
                    <a:pt x="216737" y="466328"/>
                  </a:cubicBezTo>
                  <a:lnTo>
                    <a:pt x="205448" y="458173"/>
                  </a:lnTo>
                  <a:lnTo>
                    <a:pt x="203910" y="458191"/>
                  </a:lnTo>
                  <a:cubicBezTo>
                    <a:pt x="200567" y="464880"/>
                    <a:pt x="200567" y="464880"/>
                    <a:pt x="200567" y="464880"/>
                  </a:cubicBezTo>
                  <a:cubicBezTo>
                    <a:pt x="100284" y="464880"/>
                    <a:pt x="100284" y="464880"/>
                    <a:pt x="100284" y="464880"/>
                  </a:cubicBezTo>
                  <a:cubicBezTo>
                    <a:pt x="10028" y="464880"/>
                    <a:pt x="10028" y="464880"/>
                    <a:pt x="10028" y="464880"/>
                  </a:cubicBezTo>
                  <a:cubicBezTo>
                    <a:pt x="0" y="464880"/>
                    <a:pt x="0" y="464880"/>
                    <a:pt x="0" y="464880"/>
                  </a:cubicBezTo>
                  <a:cubicBezTo>
                    <a:pt x="6686" y="458191"/>
                    <a:pt x="6686" y="458191"/>
                    <a:pt x="6686" y="458191"/>
                  </a:cubicBezTo>
                  <a:cubicBezTo>
                    <a:pt x="70199" y="391302"/>
                    <a:pt x="140397" y="331102"/>
                    <a:pt x="213938" y="277590"/>
                  </a:cubicBezTo>
                  <a:cubicBezTo>
                    <a:pt x="267423" y="234112"/>
                    <a:pt x="270766" y="230768"/>
                    <a:pt x="270766" y="220734"/>
                  </a:cubicBezTo>
                  <a:cubicBezTo>
                    <a:pt x="270766" y="220734"/>
                    <a:pt x="270766" y="220734"/>
                    <a:pt x="267423" y="220734"/>
                  </a:cubicBezTo>
                  <a:cubicBezTo>
                    <a:pt x="267423" y="220734"/>
                    <a:pt x="264080" y="220734"/>
                    <a:pt x="260737" y="220734"/>
                  </a:cubicBezTo>
                  <a:cubicBezTo>
                    <a:pt x="247366" y="220734"/>
                    <a:pt x="223967" y="227423"/>
                    <a:pt x="193881" y="240801"/>
                  </a:cubicBezTo>
                  <a:cubicBezTo>
                    <a:pt x="150425" y="257524"/>
                    <a:pt x="130369" y="264212"/>
                    <a:pt x="110312" y="264212"/>
                  </a:cubicBezTo>
                  <a:cubicBezTo>
                    <a:pt x="66856" y="264212"/>
                    <a:pt x="66856" y="264212"/>
                    <a:pt x="66856" y="264212"/>
                  </a:cubicBezTo>
                  <a:cubicBezTo>
                    <a:pt x="70199" y="240801"/>
                    <a:pt x="123683" y="217390"/>
                    <a:pt x="163796" y="193979"/>
                  </a:cubicBezTo>
                  <a:cubicBezTo>
                    <a:pt x="187196" y="180601"/>
                    <a:pt x="213938" y="167223"/>
                    <a:pt x="244023" y="153845"/>
                  </a:cubicBezTo>
                  <a:cubicBezTo>
                    <a:pt x="317565" y="120401"/>
                    <a:pt x="401134" y="96989"/>
                    <a:pt x="441247" y="93645"/>
                  </a:cubicBezTo>
                  <a:cubicBezTo>
                    <a:pt x="444590" y="93645"/>
                    <a:pt x="444590" y="93645"/>
                    <a:pt x="444590" y="93645"/>
                  </a:cubicBezTo>
                  <a:cubicBezTo>
                    <a:pt x="451276" y="100334"/>
                    <a:pt x="451276" y="100334"/>
                    <a:pt x="451276" y="100334"/>
                  </a:cubicBezTo>
                  <a:cubicBezTo>
                    <a:pt x="451276" y="107023"/>
                    <a:pt x="444590" y="110367"/>
                    <a:pt x="441247" y="113712"/>
                  </a:cubicBezTo>
                  <a:cubicBezTo>
                    <a:pt x="431219" y="120401"/>
                    <a:pt x="431219" y="120401"/>
                    <a:pt x="431219" y="120401"/>
                  </a:cubicBezTo>
                  <a:cubicBezTo>
                    <a:pt x="434562" y="120401"/>
                    <a:pt x="437905" y="120401"/>
                    <a:pt x="441247" y="120401"/>
                  </a:cubicBezTo>
                  <a:cubicBezTo>
                    <a:pt x="444590" y="120401"/>
                    <a:pt x="444590" y="120401"/>
                    <a:pt x="447933" y="120401"/>
                  </a:cubicBezTo>
                  <a:cubicBezTo>
                    <a:pt x="461304" y="120401"/>
                    <a:pt x="461304" y="120401"/>
                    <a:pt x="461304" y="120401"/>
                  </a:cubicBezTo>
                  <a:cubicBezTo>
                    <a:pt x="467990" y="117056"/>
                    <a:pt x="467990" y="117056"/>
                    <a:pt x="467990" y="117056"/>
                  </a:cubicBezTo>
                  <a:cubicBezTo>
                    <a:pt x="478018" y="113712"/>
                    <a:pt x="478018" y="113712"/>
                    <a:pt x="478018" y="113712"/>
                  </a:cubicBezTo>
                  <a:cubicBezTo>
                    <a:pt x="498075" y="107023"/>
                    <a:pt x="498075" y="107023"/>
                    <a:pt x="498075" y="107023"/>
                  </a:cubicBezTo>
                  <a:cubicBezTo>
                    <a:pt x="528160" y="100334"/>
                    <a:pt x="528160" y="100334"/>
                    <a:pt x="528160" y="100334"/>
                  </a:cubicBezTo>
                  <a:cubicBezTo>
                    <a:pt x="534845" y="96989"/>
                    <a:pt x="534845" y="96989"/>
                    <a:pt x="534845" y="96989"/>
                  </a:cubicBezTo>
                  <a:cubicBezTo>
                    <a:pt x="571616" y="83612"/>
                    <a:pt x="571616" y="83612"/>
                    <a:pt x="571616" y="83612"/>
                  </a:cubicBezTo>
                  <a:cubicBezTo>
                    <a:pt x="665214" y="46823"/>
                    <a:pt x="765497" y="23411"/>
                    <a:pt x="865781" y="6689"/>
                  </a:cubicBezTo>
                  <a:cubicBezTo>
                    <a:pt x="912580" y="6689"/>
                    <a:pt x="912580" y="6689"/>
                    <a:pt x="912580" y="6689"/>
                  </a:cubicBezTo>
                  <a:cubicBezTo>
                    <a:pt x="976093" y="3345"/>
                    <a:pt x="976093" y="3345"/>
                    <a:pt x="976093" y="3345"/>
                  </a:cubicBezTo>
                  <a:cubicBezTo>
                    <a:pt x="989464" y="3345"/>
                    <a:pt x="989464" y="3345"/>
                    <a:pt x="989464" y="3345"/>
                  </a:cubicBezTo>
                  <a:cubicBezTo>
                    <a:pt x="982778" y="13378"/>
                    <a:pt x="982778" y="13378"/>
                    <a:pt x="982778" y="13378"/>
                  </a:cubicBezTo>
                  <a:cubicBezTo>
                    <a:pt x="976093" y="20067"/>
                    <a:pt x="962721" y="23411"/>
                    <a:pt x="939322" y="30100"/>
                  </a:cubicBezTo>
                  <a:cubicBezTo>
                    <a:pt x="915923" y="36789"/>
                    <a:pt x="882495" y="43478"/>
                    <a:pt x="859095" y="50167"/>
                  </a:cubicBezTo>
                  <a:cubicBezTo>
                    <a:pt x="839039" y="53511"/>
                    <a:pt x="839039" y="53511"/>
                    <a:pt x="839039" y="53511"/>
                  </a:cubicBezTo>
                  <a:cubicBezTo>
                    <a:pt x="792240" y="63545"/>
                    <a:pt x="765497" y="73578"/>
                    <a:pt x="745441" y="80267"/>
                  </a:cubicBezTo>
                  <a:cubicBezTo>
                    <a:pt x="735412" y="86956"/>
                    <a:pt x="728727" y="86956"/>
                    <a:pt x="722041" y="90300"/>
                  </a:cubicBezTo>
                  <a:cubicBezTo>
                    <a:pt x="698642" y="100334"/>
                    <a:pt x="688613" y="110367"/>
                    <a:pt x="685271" y="113712"/>
                  </a:cubicBezTo>
                  <a:cubicBezTo>
                    <a:pt x="678585" y="120401"/>
                    <a:pt x="675242" y="123745"/>
                    <a:pt x="678585" y="127090"/>
                  </a:cubicBezTo>
                  <a:cubicBezTo>
                    <a:pt x="688613" y="130434"/>
                    <a:pt x="688613" y="130434"/>
                    <a:pt x="688613" y="130434"/>
                  </a:cubicBezTo>
                  <a:cubicBezTo>
                    <a:pt x="695299" y="133778"/>
                    <a:pt x="698642" y="133778"/>
                    <a:pt x="708670" y="133778"/>
                  </a:cubicBezTo>
                  <a:cubicBezTo>
                    <a:pt x="725384" y="133778"/>
                    <a:pt x="742098" y="130434"/>
                    <a:pt x="755469" y="130434"/>
                  </a:cubicBezTo>
                  <a:cubicBezTo>
                    <a:pt x="762155" y="127090"/>
                    <a:pt x="762155" y="127090"/>
                    <a:pt x="762155" y="127090"/>
                  </a:cubicBezTo>
                  <a:cubicBezTo>
                    <a:pt x="772183" y="127090"/>
                    <a:pt x="785554" y="123745"/>
                    <a:pt x="795582" y="120401"/>
                  </a:cubicBezTo>
                  <a:cubicBezTo>
                    <a:pt x="815639" y="117056"/>
                    <a:pt x="825667" y="113712"/>
                    <a:pt x="835696" y="107023"/>
                  </a:cubicBezTo>
                  <a:cubicBezTo>
                    <a:pt x="852410" y="103678"/>
                    <a:pt x="865781" y="100334"/>
                    <a:pt x="875809" y="93645"/>
                  </a:cubicBezTo>
                  <a:cubicBezTo>
                    <a:pt x="889180" y="90300"/>
                    <a:pt x="899209" y="86956"/>
                    <a:pt x="909237" y="80267"/>
                  </a:cubicBezTo>
                  <a:cubicBezTo>
                    <a:pt x="922608" y="76923"/>
                    <a:pt x="929294" y="73578"/>
                    <a:pt x="935979" y="70234"/>
                  </a:cubicBezTo>
                  <a:cubicBezTo>
                    <a:pt x="946008" y="63545"/>
                    <a:pt x="946008" y="63545"/>
                    <a:pt x="946008" y="63545"/>
                  </a:cubicBezTo>
                  <a:cubicBezTo>
                    <a:pt x="949350" y="60200"/>
                    <a:pt x="952693" y="60200"/>
                    <a:pt x="956036" y="56856"/>
                  </a:cubicBezTo>
                  <a:cubicBezTo>
                    <a:pt x="966064" y="50167"/>
                    <a:pt x="966064" y="50167"/>
                    <a:pt x="966064" y="50167"/>
                  </a:cubicBezTo>
                  <a:cubicBezTo>
                    <a:pt x="972750" y="43478"/>
                    <a:pt x="972750" y="43478"/>
                    <a:pt x="972750" y="43478"/>
                  </a:cubicBezTo>
                  <a:cubicBezTo>
                    <a:pt x="976093" y="43478"/>
                    <a:pt x="979435" y="40134"/>
                    <a:pt x="986121" y="36789"/>
                  </a:cubicBezTo>
                  <a:cubicBezTo>
                    <a:pt x="989464" y="33445"/>
                    <a:pt x="996149" y="33445"/>
                    <a:pt x="999492" y="30100"/>
                  </a:cubicBezTo>
                  <a:cubicBezTo>
                    <a:pt x="1006178" y="26756"/>
                    <a:pt x="1006178" y="26756"/>
                    <a:pt x="1006178" y="26756"/>
                  </a:cubicBezTo>
                  <a:cubicBezTo>
                    <a:pt x="1016206" y="23411"/>
                    <a:pt x="1016206" y="23411"/>
                    <a:pt x="1016206" y="23411"/>
                  </a:cubicBezTo>
                  <a:cubicBezTo>
                    <a:pt x="1029577" y="20067"/>
                    <a:pt x="1032920" y="20067"/>
                    <a:pt x="1036263" y="20067"/>
                  </a:cubicBezTo>
                  <a:cubicBezTo>
                    <a:pt x="1049634" y="16722"/>
                    <a:pt x="1049634" y="16722"/>
                    <a:pt x="1049634" y="16722"/>
                  </a:cubicBezTo>
                  <a:cubicBezTo>
                    <a:pt x="1063005" y="13378"/>
                    <a:pt x="1063005" y="13378"/>
                    <a:pt x="1063005" y="13378"/>
                  </a:cubicBezTo>
                  <a:cubicBezTo>
                    <a:pt x="1079719" y="10033"/>
                    <a:pt x="1079719" y="10033"/>
                    <a:pt x="1079719" y="10033"/>
                  </a:cubicBezTo>
                  <a:cubicBezTo>
                    <a:pt x="1089747" y="10033"/>
                    <a:pt x="1089747" y="10033"/>
                    <a:pt x="1089747" y="10033"/>
                  </a:cubicBezTo>
                  <a:cubicBezTo>
                    <a:pt x="1106461" y="6689"/>
                    <a:pt x="1106461" y="6689"/>
                    <a:pt x="1106461" y="6689"/>
                  </a:cubicBezTo>
                  <a:cubicBezTo>
                    <a:pt x="1113147" y="6689"/>
                    <a:pt x="1119832" y="3345"/>
                    <a:pt x="1126518" y="3345"/>
                  </a:cubicBezTo>
                  <a:cubicBezTo>
                    <a:pt x="1136546" y="3345"/>
                    <a:pt x="1136546" y="3345"/>
                    <a:pt x="1136546" y="3345"/>
                  </a:cubicBezTo>
                  <a:cubicBezTo>
                    <a:pt x="1143232" y="3345"/>
                    <a:pt x="1153260" y="3345"/>
                    <a:pt x="1163288" y="0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2400" dirty="0"/>
            </a:p>
          </p:txBody>
        </p:sp>
        <p:sp>
          <p:nvSpPr>
            <p:cNvPr id="29" name="Freeform 17"/>
            <p:cNvSpPr>
              <a:spLocks/>
            </p:cNvSpPr>
            <p:nvPr/>
          </p:nvSpPr>
          <p:spPr bwMode="auto">
            <a:xfrm>
              <a:off x="3343776" y="2216271"/>
              <a:ext cx="1330635" cy="1027450"/>
            </a:xfrm>
            <a:custGeom>
              <a:avLst/>
              <a:gdLst>
                <a:gd name="T0" fmla="*/ 35 w 398"/>
                <a:gd name="T1" fmla="*/ 308 h 308"/>
                <a:gd name="T2" fmla="*/ 63 w 398"/>
                <a:gd name="T3" fmla="*/ 194 h 308"/>
                <a:gd name="T4" fmla="*/ 56 w 398"/>
                <a:gd name="T5" fmla="*/ 163 h 308"/>
                <a:gd name="T6" fmla="*/ 32 w 398"/>
                <a:gd name="T7" fmla="*/ 176 h 308"/>
                <a:gd name="T8" fmla="*/ 13 w 398"/>
                <a:gd name="T9" fmla="*/ 190 h 308"/>
                <a:gd name="T10" fmla="*/ 3 w 398"/>
                <a:gd name="T11" fmla="*/ 184 h 308"/>
                <a:gd name="T12" fmla="*/ 10 w 398"/>
                <a:gd name="T13" fmla="*/ 140 h 308"/>
                <a:gd name="T14" fmla="*/ 68 w 398"/>
                <a:gd name="T15" fmla="*/ 81 h 308"/>
                <a:gd name="T16" fmla="*/ 78 w 398"/>
                <a:gd name="T17" fmla="*/ 93 h 308"/>
                <a:gd name="T18" fmla="*/ 85 w 398"/>
                <a:gd name="T19" fmla="*/ 102 h 308"/>
                <a:gd name="T20" fmla="*/ 123 w 398"/>
                <a:gd name="T21" fmla="*/ 72 h 308"/>
                <a:gd name="T22" fmla="*/ 249 w 398"/>
                <a:gd name="T23" fmla="*/ 1 h 308"/>
                <a:gd name="T24" fmla="*/ 240 w 398"/>
                <a:gd name="T25" fmla="*/ 25 h 308"/>
                <a:gd name="T26" fmla="*/ 215 w 398"/>
                <a:gd name="T27" fmla="*/ 48 h 308"/>
                <a:gd name="T28" fmla="*/ 198 w 398"/>
                <a:gd name="T29" fmla="*/ 62 h 308"/>
                <a:gd name="T30" fmla="*/ 195 w 398"/>
                <a:gd name="T31" fmla="*/ 65 h 308"/>
                <a:gd name="T32" fmla="*/ 183 w 398"/>
                <a:gd name="T33" fmla="*/ 87 h 308"/>
                <a:gd name="T34" fmla="*/ 182 w 398"/>
                <a:gd name="T35" fmla="*/ 99 h 308"/>
                <a:gd name="T36" fmla="*/ 183 w 398"/>
                <a:gd name="T37" fmla="*/ 104 h 308"/>
                <a:gd name="T38" fmla="*/ 207 w 398"/>
                <a:gd name="T39" fmla="*/ 116 h 308"/>
                <a:gd name="T40" fmla="*/ 241 w 398"/>
                <a:gd name="T41" fmla="*/ 105 h 308"/>
                <a:gd name="T42" fmla="*/ 249 w 398"/>
                <a:gd name="T43" fmla="*/ 99 h 308"/>
                <a:gd name="T44" fmla="*/ 260 w 398"/>
                <a:gd name="T45" fmla="*/ 89 h 308"/>
                <a:gd name="T46" fmla="*/ 276 w 398"/>
                <a:gd name="T47" fmla="*/ 57 h 308"/>
                <a:gd name="T48" fmla="*/ 275 w 398"/>
                <a:gd name="T49" fmla="*/ 39 h 308"/>
                <a:gd name="T50" fmla="*/ 276 w 398"/>
                <a:gd name="T51" fmla="*/ 36 h 308"/>
                <a:gd name="T52" fmla="*/ 283 w 398"/>
                <a:gd name="T53" fmla="*/ 22 h 308"/>
                <a:gd name="T54" fmla="*/ 286 w 398"/>
                <a:gd name="T55" fmla="*/ 18 h 308"/>
                <a:gd name="T56" fmla="*/ 320 w 398"/>
                <a:gd name="T57" fmla="*/ 1 h 308"/>
                <a:gd name="T58" fmla="*/ 307 w 398"/>
                <a:gd name="T59" fmla="*/ 302 h 308"/>
                <a:gd name="T60" fmla="*/ 306 w 398"/>
                <a:gd name="T61" fmla="*/ 304 h 308"/>
                <a:gd name="T62" fmla="*/ 224 w 398"/>
                <a:gd name="T63" fmla="*/ 305 h 308"/>
                <a:gd name="T64" fmla="*/ 194 w 398"/>
                <a:gd name="T65" fmla="*/ 289 h 308"/>
                <a:gd name="T66" fmla="*/ 203 w 398"/>
                <a:gd name="T67" fmla="*/ 238 h 308"/>
                <a:gd name="T68" fmla="*/ 230 w 398"/>
                <a:gd name="T69" fmla="*/ 181 h 308"/>
                <a:gd name="T70" fmla="*/ 228 w 398"/>
                <a:gd name="T71" fmla="*/ 171 h 308"/>
                <a:gd name="T72" fmla="*/ 202 w 398"/>
                <a:gd name="T73" fmla="*/ 149 h 308"/>
                <a:gd name="T74" fmla="*/ 194 w 398"/>
                <a:gd name="T75" fmla="*/ 150 h 308"/>
                <a:gd name="T76" fmla="*/ 168 w 398"/>
                <a:gd name="T77" fmla="*/ 160 h 308"/>
                <a:gd name="T78" fmla="*/ 155 w 398"/>
                <a:gd name="T79" fmla="*/ 169 h 308"/>
                <a:gd name="T80" fmla="*/ 147 w 398"/>
                <a:gd name="T81" fmla="*/ 179 h 308"/>
                <a:gd name="T82" fmla="*/ 139 w 398"/>
                <a:gd name="T83" fmla="*/ 191 h 308"/>
                <a:gd name="T84" fmla="*/ 137 w 398"/>
                <a:gd name="T85" fmla="*/ 232 h 308"/>
                <a:gd name="T86" fmla="*/ 141 w 398"/>
                <a:gd name="T87" fmla="*/ 257 h 308"/>
                <a:gd name="T88" fmla="*/ 127 w 398"/>
                <a:gd name="T89" fmla="*/ 292 h 308"/>
                <a:gd name="T90" fmla="*/ 120 w 398"/>
                <a:gd name="T91" fmla="*/ 298 h 308"/>
                <a:gd name="T92" fmla="*/ 102 w 398"/>
                <a:gd name="T93" fmla="*/ 307 h 308"/>
                <a:gd name="T94" fmla="*/ 36 w 398"/>
                <a:gd name="T95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8" h="308">
                  <a:moveTo>
                    <a:pt x="36" y="308"/>
                  </a:moveTo>
                  <a:cubicBezTo>
                    <a:pt x="35" y="308"/>
                    <a:pt x="35" y="308"/>
                    <a:pt x="35" y="308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41" y="267"/>
                    <a:pt x="50" y="229"/>
                    <a:pt x="63" y="194"/>
                  </a:cubicBezTo>
                  <a:cubicBezTo>
                    <a:pt x="65" y="181"/>
                    <a:pt x="65" y="174"/>
                    <a:pt x="63" y="169"/>
                  </a:cubicBezTo>
                  <a:cubicBezTo>
                    <a:pt x="62" y="165"/>
                    <a:pt x="60" y="163"/>
                    <a:pt x="56" y="163"/>
                  </a:cubicBezTo>
                  <a:cubicBezTo>
                    <a:pt x="55" y="163"/>
                    <a:pt x="54" y="163"/>
                    <a:pt x="53" y="163"/>
                  </a:cubicBezTo>
                  <a:cubicBezTo>
                    <a:pt x="44" y="164"/>
                    <a:pt x="38" y="170"/>
                    <a:pt x="32" y="176"/>
                  </a:cubicBezTo>
                  <a:cubicBezTo>
                    <a:pt x="28" y="180"/>
                    <a:pt x="25" y="185"/>
                    <a:pt x="20" y="187"/>
                  </a:cubicBezTo>
                  <a:cubicBezTo>
                    <a:pt x="18" y="188"/>
                    <a:pt x="16" y="189"/>
                    <a:pt x="13" y="190"/>
                  </a:cubicBezTo>
                  <a:cubicBezTo>
                    <a:pt x="8" y="189"/>
                    <a:pt x="5" y="187"/>
                    <a:pt x="3" y="184"/>
                  </a:cubicBezTo>
                  <a:cubicBezTo>
                    <a:pt x="3" y="184"/>
                    <a:pt x="3" y="184"/>
                    <a:pt x="3" y="184"/>
                  </a:cubicBezTo>
                  <a:cubicBezTo>
                    <a:pt x="2" y="181"/>
                    <a:pt x="2" y="181"/>
                    <a:pt x="2" y="181"/>
                  </a:cubicBezTo>
                  <a:cubicBezTo>
                    <a:pt x="0" y="172"/>
                    <a:pt x="3" y="157"/>
                    <a:pt x="10" y="140"/>
                  </a:cubicBezTo>
                  <a:cubicBezTo>
                    <a:pt x="22" y="116"/>
                    <a:pt x="40" y="94"/>
                    <a:pt x="56" y="85"/>
                  </a:cubicBezTo>
                  <a:cubicBezTo>
                    <a:pt x="59" y="83"/>
                    <a:pt x="64" y="81"/>
                    <a:pt x="68" y="81"/>
                  </a:cubicBezTo>
                  <a:cubicBezTo>
                    <a:pt x="72" y="81"/>
                    <a:pt x="74" y="82"/>
                    <a:pt x="75" y="84"/>
                  </a:cubicBezTo>
                  <a:cubicBezTo>
                    <a:pt x="76" y="86"/>
                    <a:pt x="77" y="89"/>
                    <a:pt x="78" y="93"/>
                  </a:cubicBezTo>
                  <a:cubicBezTo>
                    <a:pt x="79" y="96"/>
                    <a:pt x="79" y="96"/>
                    <a:pt x="79" y="96"/>
                  </a:cubicBezTo>
                  <a:cubicBezTo>
                    <a:pt x="79" y="97"/>
                    <a:pt x="81" y="101"/>
                    <a:pt x="85" y="102"/>
                  </a:cubicBezTo>
                  <a:cubicBezTo>
                    <a:pt x="86" y="102"/>
                    <a:pt x="87" y="103"/>
                    <a:pt x="87" y="103"/>
                  </a:cubicBezTo>
                  <a:cubicBezTo>
                    <a:pt x="100" y="101"/>
                    <a:pt x="116" y="82"/>
                    <a:pt x="123" y="72"/>
                  </a:cubicBezTo>
                  <a:cubicBezTo>
                    <a:pt x="140" y="47"/>
                    <a:pt x="159" y="24"/>
                    <a:pt x="179" y="3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56" y="6"/>
                    <a:pt x="246" y="13"/>
                    <a:pt x="242" y="21"/>
                  </a:cubicBezTo>
                  <a:cubicBezTo>
                    <a:pt x="241" y="22"/>
                    <a:pt x="241" y="23"/>
                    <a:pt x="240" y="25"/>
                  </a:cubicBezTo>
                  <a:cubicBezTo>
                    <a:pt x="237" y="28"/>
                    <a:pt x="235" y="32"/>
                    <a:pt x="231" y="35"/>
                  </a:cubicBezTo>
                  <a:cubicBezTo>
                    <a:pt x="226" y="40"/>
                    <a:pt x="220" y="44"/>
                    <a:pt x="215" y="48"/>
                  </a:cubicBezTo>
                  <a:cubicBezTo>
                    <a:pt x="209" y="52"/>
                    <a:pt x="209" y="52"/>
                    <a:pt x="209" y="52"/>
                  </a:cubicBezTo>
                  <a:cubicBezTo>
                    <a:pt x="205" y="55"/>
                    <a:pt x="202" y="58"/>
                    <a:pt x="198" y="62"/>
                  </a:cubicBezTo>
                  <a:cubicBezTo>
                    <a:pt x="198" y="62"/>
                    <a:pt x="198" y="62"/>
                    <a:pt x="198" y="62"/>
                  </a:cubicBezTo>
                  <a:cubicBezTo>
                    <a:pt x="195" y="65"/>
                    <a:pt x="195" y="65"/>
                    <a:pt x="195" y="65"/>
                  </a:cubicBezTo>
                  <a:cubicBezTo>
                    <a:pt x="194" y="66"/>
                    <a:pt x="194" y="67"/>
                    <a:pt x="193" y="69"/>
                  </a:cubicBezTo>
                  <a:cubicBezTo>
                    <a:pt x="188" y="75"/>
                    <a:pt x="185" y="81"/>
                    <a:pt x="183" y="87"/>
                  </a:cubicBezTo>
                  <a:cubicBezTo>
                    <a:pt x="182" y="90"/>
                    <a:pt x="182" y="92"/>
                    <a:pt x="182" y="93"/>
                  </a:cubicBezTo>
                  <a:cubicBezTo>
                    <a:pt x="182" y="95"/>
                    <a:pt x="182" y="97"/>
                    <a:pt x="182" y="99"/>
                  </a:cubicBezTo>
                  <a:cubicBezTo>
                    <a:pt x="182" y="99"/>
                    <a:pt x="182" y="100"/>
                    <a:pt x="182" y="101"/>
                  </a:cubicBezTo>
                  <a:cubicBezTo>
                    <a:pt x="183" y="102"/>
                    <a:pt x="183" y="103"/>
                    <a:pt x="183" y="104"/>
                  </a:cubicBezTo>
                  <a:cubicBezTo>
                    <a:pt x="187" y="111"/>
                    <a:pt x="194" y="115"/>
                    <a:pt x="204" y="116"/>
                  </a:cubicBezTo>
                  <a:cubicBezTo>
                    <a:pt x="207" y="116"/>
                    <a:pt x="207" y="116"/>
                    <a:pt x="207" y="116"/>
                  </a:cubicBezTo>
                  <a:cubicBezTo>
                    <a:pt x="217" y="116"/>
                    <a:pt x="227" y="113"/>
                    <a:pt x="237" y="107"/>
                  </a:cubicBezTo>
                  <a:cubicBezTo>
                    <a:pt x="238" y="107"/>
                    <a:pt x="240" y="106"/>
                    <a:pt x="241" y="105"/>
                  </a:cubicBezTo>
                  <a:cubicBezTo>
                    <a:pt x="243" y="103"/>
                    <a:pt x="243" y="103"/>
                    <a:pt x="243" y="103"/>
                  </a:cubicBezTo>
                  <a:cubicBezTo>
                    <a:pt x="245" y="102"/>
                    <a:pt x="247" y="101"/>
                    <a:pt x="249" y="99"/>
                  </a:cubicBezTo>
                  <a:cubicBezTo>
                    <a:pt x="251" y="98"/>
                    <a:pt x="252" y="97"/>
                    <a:pt x="254" y="95"/>
                  </a:cubicBezTo>
                  <a:cubicBezTo>
                    <a:pt x="257" y="92"/>
                    <a:pt x="259" y="91"/>
                    <a:pt x="260" y="89"/>
                  </a:cubicBezTo>
                  <a:cubicBezTo>
                    <a:pt x="262" y="87"/>
                    <a:pt x="262" y="87"/>
                    <a:pt x="262" y="87"/>
                  </a:cubicBezTo>
                  <a:cubicBezTo>
                    <a:pt x="271" y="76"/>
                    <a:pt x="276" y="66"/>
                    <a:pt x="276" y="57"/>
                  </a:cubicBezTo>
                  <a:cubicBezTo>
                    <a:pt x="276" y="53"/>
                    <a:pt x="276" y="50"/>
                    <a:pt x="275" y="48"/>
                  </a:cubicBezTo>
                  <a:cubicBezTo>
                    <a:pt x="275" y="45"/>
                    <a:pt x="275" y="42"/>
                    <a:pt x="275" y="39"/>
                  </a:cubicBezTo>
                  <a:cubicBezTo>
                    <a:pt x="276" y="37"/>
                    <a:pt x="276" y="37"/>
                    <a:pt x="276" y="37"/>
                  </a:cubicBezTo>
                  <a:cubicBezTo>
                    <a:pt x="276" y="36"/>
                    <a:pt x="276" y="36"/>
                    <a:pt x="276" y="36"/>
                  </a:cubicBezTo>
                  <a:cubicBezTo>
                    <a:pt x="276" y="34"/>
                    <a:pt x="276" y="34"/>
                    <a:pt x="276" y="34"/>
                  </a:cubicBezTo>
                  <a:cubicBezTo>
                    <a:pt x="277" y="30"/>
                    <a:pt x="280" y="26"/>
                    <a:pt x="283" y="22"/>
                  </a:cubicBezTo>
                  <a:cubicBezTo>
                    <a:pt x="283" y="22"/>
                    <a:pt x="283" y="22"/>
                    <a:pt x="283" y="22"/>
                  </a:cubicBezTo>
                  <a:cubicBezTo>
                    <a:pt x="286" y="18"/>
                    <a:pt x="286" y="18"/>
                    <a:pt x="286" y="18"/>
                  </a:cubicBezTo>
                  <a:cubicBezTo>
                    <a:pt x="293" y="12"/>
                    <a:pt x="303" y="6"/>
                    <a:pt x="316" y="2"/>
                  </a:cubicBezTo>
                  <a:cubicBezTo>
                    <a:pt x="320" y="1"/>
                    <a:pt x="320" y="1"/>
                    <a:pt x="320" y="1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51" y="79"/>
                    <a:pt x="319" y="183"/>
                    <a:pt x="307" y="302"/>
                  </a:cubicBezTo>
                  <a:cubicBezTo>
                    <a:pt x="307" y="303"/>
                    <a:pt x="307" y="303"/>
                    <a:pt x="307" y="303"/>
                  </a:cubicBezTo>
                  <a:cubicBezTo>
                    <a:pt x="306" y="304"/>
                    <a:pt x="306" y="304"/>
                    <a:pt x="306" y="304"/>
                  </a:cubicBezTo>
                  <a:cubicBezTo>
                    <a:pt x="281" y="304"/>
                    <a:pt x="281" y="304"/>
                    <a:pt x="281" y="304"/>
                  </a:cubicBezTo>
                  <a:cubicBezTo>
                    <a:pt x="224" y="305"/>
                    <a:pt x="224" y="305"/>
                    <a:pt x="224" y="305"/>
                  </a:cubicBezTo>
                  <a:cubicBezTo>
                    <a:pt x="219" y="305"/>
                    <a:pt x="214" y="304"/>
                    <a:pt x="210" y="302"/>
                  </a:cubicBezTo>
                  <a:cubicBezTo>
                    <a:pt x="202" y="298"/>
                    <a:pt x="197" y="294"/>
                    <a:pt x="194" y="289"/>
                  </a:cubicBezTo>
                  <a:cubicBezTo>
                    <a:pt x="193" y="287"/>
                    <a:pt x="192" y="285"/>
                    <a:pt x="191" y="283"/>
                  </a:cubicBezTo>
                  <a:cubicBezTo>
                    <a:pt x="187" y="268"/>
                    <a:pt x="195" y="250"/>
                    <a:pt x="203" y="238"/>
                  </a:cubicBezTo>
                  <a:cubicBezTo>
                    <a:pt x="204" y="236"/>
                    <a:pt x="206" y="234"/>
                    <a:pt x="207" y="232"/>
                  </a:cubicBezTo>
                  <a:cubicBezTo>
                    <a:pt x="227" y="211"/>
                    <a:pt x="230" y="193"/>
                    <a:pt x="230" y="181"/>
                  </a:cubicBezTo>
                  <a:cubicBezTo>
                    <a:pt x="229" y="179"/>
                    <a:pt x="229" y="179"/>
                    <a:pt x="229" y="179"/>
                  </a:cubicBezTo>
                  <a:cubicBezTo>
                    <a:pt x="229" y="176"/>
                    <a:pt x="228" y="174"/>
                    <a:pt x="228" y="171"/>
                  </a:cubicBezTo>
                  <a:cubicBezTo>
                    <a:pt x="227" y="170"/>
                    <a:pt x="227" y="168"/>
                    <a:pt x="226" y="167"/>
                  </a:cubicBezTo>
                  <a:cubicBezTo>
                    <a:pt x="221" y="156"/>
                    <a:pt x="211" y="149"/>
                    <a:pt x="202" y="149"/>
                  </a:cubicBezTo>
                  <a:cubicBezTo>
                    <a:pt x="201" y="149"/>
                    <a:pt x="199" y="150"/>
                    <a:pt x="198" y="150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9" y="151"/>
                    <a:pt x="183" y="152"/>
                    <a:pt x="178" y="154"/>
                  </a:cubicBezTo>
                  <a:cubicBezTo>
                    <a:pt x="174" y="156"/>
                    <a:pt x="171" y="158"/>
                    <a:pt x="168" y="160"/>
                  </a:cubicBezTo>
                  <a:cubicBezTo>
                    <a:pt x="165" y="162"/>
                    <a:pt x="165" y="162"/>
                    <a:pt x="165" y="162"/>
                  </a:cubicBezTo>
                  <a:cubicBezTo>
                    <a:pt x="161" y="164"/>
                    <a:pt x="158" y="166"/>
                    <a:pt x="155" y="169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51" y="174"/>
                    <a:pt x="149" y="176"/>
                    <a:pt x="147" y="179"/>
                  </a:cubicBezTo>
                  <a:cubicBezTo>
                    <a:pt x="145" y="181"/>
                    <a:pt x="144" y="182"/>
                    <a:pt x="144" y="183"/>
                  </a:cubicBezTo>
                  <a:cubicBezTo>
                    <a:pt x="142" y="186"/>
                    <a:pt x="141" y="189"/>
                    <a:pt x="139" y="191"/>
                  </a:cubicBezTo>
                  <a:cubicBezTo>
                    <a:pt x="138" y="193"/>
                    <a:pt x="138" y="194"/>
                    <a:pt x="138" y="195"/>
                  </a:cubicBezTo>
                  <a:cubicBezTo>
                    <a:pt x="132" y="210"/>
                    <a:pt x="132" y="223"/>
                    <a:pt x="137" y="232"/>
                  </a:cubicBezTo>
                  <a:cubicBezTo>
                    <a:pt x="138" y="234"/>
                    <a:pt x="139" y="237"/>
                    <a:pt x="140" y="241"/>
                  </a:cubicBezTo>
                  <a:cubicBezTo>
                    <a:pt x="141" y="246"/>
                    <a:pt x="141" y="252"/>
                    <a:pt x="141" y="257"/>
                  </a:cubicBezTo>
                  <a:cubicBezTo>
                    <a:pt x="141" y="262"/>
                    <a:pt x="141" y="262"/>
                    <a:pt x="141" y="262"/>
                  </a:cubicBezTo>
                  <a:cubicBezTo>
                    <a:pt x="139" y="274"/>
                    <a:pt x="134" y="285"/>
                    <a:pt x="127" y="292"/>
                  </a:cubicBezTo>
                  <a:cubicBezTo>
                    <a:pt x="126" y="294"/>
                    <a:pt x="124" y="295"/>
                    <a:pt x="122" y="297"/>
                  </a:cubicBezTo>
                  <a:cubicBezTo>
                    <a:pt x="120" y="298"/>
                    <a:pt x="120" y="298"/>
                    <a:pt x="120" y="298"/>
                  </a:cubicBezTo>
                  <a:cubicBezTo>
                    <a:pt x="119" y="299"/>
                    <a:pt x="118" y="300"/>
                    <a:pt x="117" y="301"/>
                  </a:cubicBezTo>
                  <a:cubicBezTo>
                    <a:pt x="113" y="303"/>
                    <a:pt x="108" y="305"/>
                    <a:pt x="102" y="307"/>
                  </a:cubicBezTo>
                  <a:cubicBezTo>
                    <a:pt x="82" y="307"/>
                    <a:pt x="63" y="308"/>
                    <a:pt x="46" y="308"/>
                  </a:cubicBezTo>
                  <a:cubicBezTo>
                    <a:pt x="36" y="308"/>
                    <a:pt x="36" y="308"/>
                    <a:pt x="36" y="308"/>
                  </a:cubicBezTo>
                  <a:close/>
                </a:path>
              </a:pathLst>
            </a:custGeom>
            <a:solidFill>
              <a:schemeClr val="accent2"/>
            </a:solidFill>
            <a:ln w="3175">
              <a:solidFill>
                <a:schemeClr val="bg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0" name="Freeform 68"/>
            <p:cNvSpPr>
              <a:spLocks/>
            </p:cNvSpPr>
            <p:nvPr/>
          </p:nvSpPr>
          <p:spPr bwMode="auto">
            <a:xfrm>
              <a:off x="4677779" y="1771603"/>
              <a:ext cx="1239679" cy="821961"/>
            </a:xfrm>
            <a:custGeom>
              <a:avLst/>
              <a:gdLst>
                <a:gd name="connsiteX0" fmla="*/ 640902 w 1239679"/>
                <a:gd name="connsiteY0" fmla="*/ 431317 h 821961"/>
                <a:gd name="connsiteX1" fmla="*/ 639557 w 1239679"/>
                <a:gd name="connsiteY1" fmla="*/ 431632 h 821961"/>
                <a:gd name="connsiteX2" fmla="*/ 658266 w 1239679"/>
                <a:gd name="connsiteY2" fmla="*/ 431317 h 821961"/>
                <a:gd name="connsiteX3" fmla="*/ 558023 w 1239679"/>
                <a:gd name="connsiteY3" fmla="*/ 0 h 821961"/>
                <a:gd name="connsiteX4" fmla="*/ 561364 w 1239679"/>
                <a:gd name="connsiteY4" fmla="*/ 0 h 821961"/>
                <a:gd name="connsiteX5" fmla="*/ 564706 w 1239679"/>
                <a:gd name="connsiteY5" fmla="*/ 0 h 821961"/>
                <a:gd name="connsiteX6" fmla="*/ 634876 w 1239679"/>
                <a:gd name="connsiteY6" fmla="*/ 0 h 821961"/>
                <a:gd name="connsiteX7" fmla="*/ 638218 w 1239679"/>
                <a:gd name="connsiteY7" fmla="*/ 0 h 821961"/>
                <a:gd name="connsiteX8" fmla="*/ 721754 w 1239679"/>
                <a:gd name="connsiteY8" fmla="*/ 16718 h 821961"/>
                <a:gd name="connsiteX9" fmla="*/ 664949 w 1239679"/>
                <a:gd name="connsiteY9" fmla="*/ 36779 h 821961"/>
                <a:gd name="connsiteX10" fmla="*/ 661608 w 1239679"/>
                <a:gd name="connsiteY10" fmla="*/ 36779 h 821961"/>
                <a:gd name="connsiteX11" fmla="*/ 628193 w 1239679"/>
                <a:gd name="connsiteY11" fmla="*/ 46810 h 821961"/>
                <a:gd name="connsiteX12" fmla="*/ 618169 w 1239679"/>
                <a:gd name="connsiteY12" fmla="*/ 53497 h 821961"/>
                <a:gd name="connsiteX13" fmla="*/ 594779 w 1239679"/>
                <a:gd name="connsiteY13" fmla="*/ 110337 h 821961"/>
                <a:gd name="connsiteX14" fmla="*/ 818656 w 1239679"/>
                <a:gd name="connsiteY14" fmla="*/ 46810 h 821961"/>
                <a:gd name="connsiteX15" fmla="*/ 1239679 w 1239679"/>
                <a:gd name="connsiteY15" fmla="*/ 227361 h 821961"/>
                <a:gd name="connsiteX16" fmla="*/ 1152801 w 1239679"/>
                <a:gd name="connsiteY16" fmla="*/ 203956 h 821961"/>
                <a:gd name="connsiteX17" fmla="*/ 1146119 w 1239679"/>
                <a:gd name="connsiteY17" fmla="*/ 200613 h 821961"/>
                <a:gd name="connsiteX18" fmla="*/ 1095997 w 1239679"/>
                <a:gd name="connsiteY18" fmla="*/ 187239 h 821961"/>
                <a:gd name="connsiteX19" fmla="*/ 1079289 w 1239679"/>
                <a:gd name="connsiteY19" fmla="*/ 187239 h 821961"/>
                <a:gd name="connsiteX20" fmla="*/ 1069265 w 1239679"/>
                <a:gd name="connsiteY20" fmla="*/ 187239 h 821961"/>
                <a:gd name="connsiteX21" fmla="*/ 1055899 w 1239679"/>
                <a:gd name="connsiteY21" fmla="*/ 190582 h 821961"/>
                <a:gd name="connsiteX22" fmla="*/ 1039192 w 1239679"/>
                <a:gd name="connsiteY22" fmla="*/ 193926 h 821961"/>
                <a:gd name="connsiteX23" fmla="*/ 1032509 w 1239679"/>
                <a:gd name="connsiteY23" fmla="*/ 197269 h 821961"/>
                <a:gd name="connsiteX24" fmla="*/ 1009119 w 1239679"/>
                <a:gd name="connsiteY24" fmla="*/ 210643 h 821961"/>
                <a:gd name="connsiteX25" fmla="*/ 1005778 w 1239679"/>
                <a:gd name="connsiteY25" fmla="*/ 213987 h 821961"/>
                <a:gd name="connsiteX26" fmla="*/ 985729 w 1239679"/>
                <a:gd name="connsiteY26" fmla="*/ 230705 h 821961"/>
                <a:gd name="connsiteX27" fmla="*/ 979046 w 1239679"/>
                <a:gd name="connsiteY27" fmla="*/ 237392 h 821961"/>
                <a:gd name="connsiteX28" fmla="*/ 979046 w 1239679"/>
                <a:gd name="connsiteY28" fmla="*/ 240735 h 821961"/>
                <a:gd name="connsiteX29" fmla="*/ 979046 w 1239679"/>
                <a:gd name="connsiteY29" fmla="*/ 250766 h 821961"/>
                <a:gd name="connsiteX30" fmla="*/ 952314 w 1239679"/>
                <a:gd name="connsiteY30" fmla="*/ 434661 h 821961"/>
                <a:gd name="connsiteX31" fmla="*/ 618169 w 1239679"/>
                <a:gd name="connsiteY31" fmla="*/ 438005 h 821961"/>
                <a:gd name="connsiteX32" fmla="*/ 631628 w 1239679"/>
                <a:gd name="connsiteY32" fmla="*/ 433516 h 821961"/>
                <a:gd name="connsiteX33" fmla="*/ 615707 w 1239679"/>
                <a:gd name="connsiteY33" fmla="*/ 437355 h 821961"/>
                <a:gd name="connsiteX34" fmla="*/ 606766 w 1239679"/>
                <a:gd name="connsiteY34" fmla="*/ 440907 h 821961"/>
                <a:gd name="connsiteX35" fmla="*/ 519760 w 1239679"/>
                <a:gd name="connsiteY35" fmla="*/ 491046 h 821961"/>
                <a:gd name="connsiteX36" fmla="*/ 513068 w 1239679"/>
                <a:gd name="connsiteY36" fmla="*/ 497731 h 821961"/>
                <a:gd name="connsiteX37" fmla="*/ 509721 w 1239679"/>
                <a:gd name="connsiteY37" fmla="*/ 501073 h 821961"/>
                <a:gd name="connsiteX38" fmla="*/ 503028 w 1239679"/>
                <a:gd name="connsiteY38" fmla="*/ 544527 h 821961"/>
                <a:gd name="connsiteX39" fmla="*/ 506375 w 1239679"/>
                <a:gd name="connsiteY39" fmla="*/ 561240 h 821961"/>
                <a:gd name="connsiteX40" fmla="*/ 513068 w 1239679"/>
                <a:gd name="connsiteY40" fmla="*/ 574610 h 821961"/>
                <a:gd name="connsiteX41" fmla="*/ 519760 w 1239679"/>
                <a:gd name="connsiteY41" fmla="*/ 584638 h 821961"/>
                <a:gd name="connsiteX42" fmla="*/ 516414 w 1239679"/>
                <a:gd name="connsiteY42" fmla="*/ 725026 h 821961"/>
                <a:gd name="connsiteX43" fmla="*/ 489643 w 1239679"/>
                <a:gd name="connsiteY43" fmla="*/ 755110 h 821961"/>
                <a:gd name="connsiteX44" fmla="*/ 482950 w 1239679"/>
                <a:gd name="connsiteY44" fmla="*/ 761795 h 821961"/>
                <a:gd name="connsiteX45" fmla="*/ 446140 w 1239679"/>
                <a:gd name="connsiteY45" fmla="*/ 785193 h 821961"/>
                <a:gd name="connsiteX46" fmla="*/ 442793 w 1239679"/>
                <a:gd name="connsiteY46" fmla="*/ 788535 h 821961"/>
                <a:gd name="connsiteX47" fmla="*/ 325670 w 1239679"/>
                <a:gd name="connsiteY47" fmla="*/ 821961 h 821961"/>
                <a:gd name="connsiteX48" fmla="*/ 308938 w 1239679"/>
                <a:gd name="connsiteY48" fmla="*/ 821961 h 821961"/>
                <a:gd name="connsiteX49" fmla="*/ 198507 w 1239679"/>
                <a:gd name="connsiteY49" fmla="*/ 775165 h 821961"/>
                <a:gd name="connsiteX50" fmla="*/ 191815 w 1239679"/>
                <a:gd name="connsiteY50" fmla="*/ 765137 h 821961"/>
                <a:gd name="connsiteX51" fmla="*/ 218586 w 1239679"/>
                <a:gd name="connsiteY51" fmla="*/ 621406 h 821961"/>
                <a:gd name="connsiteX52" fmla="*/ 248703 w 1239679"/>
                <a:gd name="connsiteY52" fmla="*/ 594666 h 821961"/>
                <a:gd name="connsiteX53" fmla="*/ 252050 w 1239679"/>
                <a:gd name="connsiteY53" fmla="*/ 591323 h 821961"/>
                <a:gd name="connsiteX54" fmla="*/ 268782 w 1239679"/>
                <a:gd name="connsiteY54" fmla="*/ 581295 h 821961"/>
                <a:gd name="connsiteX55" fmla="*/ 308938 w 1239679"/>
                <a:gd name="connsiteY55" fmla="*/ 537842 h 821961"/>
                <a:gd name="connsiteX56" fmla="*/ 322324 w 1239679"/>
                <a:gd name="connsiteY56" fmla="*/ 507758 h 821961"/>
                <a:gd name="connsiteX57" fmla="*/ 325670 w 1239679"/>
                <a:gd name="connsiteY57" fmla="*/ 491046 h 821961"/>
                <a:gd name="connsiteX58" fmla="*/ 285513 w 1239679"/>
                <a:gd name="connsiteY58" fmla="*/ 444249 h 821961"/>
                <a:gd name="connsiteX59" fmla="*/ 278821 w 1239679"/>
                <a:gd name="connsiteY59" fmla="*/ 440907 h 821961"/>
                <a:gd name="connsiteX60" fmla="*/ 276729 w 1239679"/>
                <a:gd name="connsiteY60" fmla="*/ 440489 h 821961"/>
                <a:gd name="connsiteX61" fmla="*/ 264008 w 1239679"/>
                <a:gd name="connsiteY61" fmla="*/ 437948 h 821961"/>
                <a:gd name="connsiteX62" fmla="*/ 260634 w 1239679"/>
                <a:gd name="connsiteY62" fmla="*/ 438005 h 821961"/>
                <a:gd name="connsiteX63" fmla="*/ 273999 w 1239679"/>
                <a:gd name="connsiteY63" fmla="*/ 441348 h 821961"/>
                <a:gd name="connsiteX64" fmla="*/ 0 w 1239679"/>
                <a:gd name="connsiteY64" fmla="*/ 448035 h 821961"/>
                <a:gd name="connsiteX65" fmla="*/ 558023 w 1239679"/>
                <a:gd name="connsiteY65" fmla="*/ 0 h 821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239679" h="821961">
                  <a:moveTo>
                    <a:pt x="640902" y="431317"/>
                  </a:moveTo>
                  <a:lnTo>
                    <a:pt x="639557" y="431632"/>
                  </a:lnTo>
                  <a:lnTo>
                    <a:pt x="658266" y="431317"/>
                  </a:lnTo>
                  <a:close/>
                  <a:moveTo>
                    <a:pt x="558023" y="0"/>
                  </a:moveTo>
                  <a:cubicBezTo>
                    <a:pt x="558023" y="0"/>
                    <a:pt x="558023" y="0"/>
                    <a:pt x="561364" y="0"/>
                  </a:cubicBezTo>
                  <a:cubicBezTo>
                    <a:pt x="561364" y="0"/>
                    <a:pt x="561364" y="0"/>
                    <a:pt x="564706" y="0"/>
                  </a:cubicBezTo>
                  <a:cubicBezTo>
                    <a:pt x="588096" y="0"/>
                    <a:pt x="611486" y="0"/>
                    <a:pt x="634876" y="0"/>
                  </a:cubicBezTo>
                  <a:cubicBezTo>
                    <a:pt x="638218" y="0"/>
                    <a:pt x="638218" y="0"/>
                    <a:pt x="638218" y="0"/>
                  </a:cubicBezTo>
                  <a:cubicBezTo>
                    <a:pt x="668291" y="3344"/>
                    <a:pt x="695022" y="10031"/>
                    <a:pt x="721754" y="16718"/>
                  </a:cubicBezTo>
                  <a:cubicBezTo>
                    <a:pt x="711730" y="23405"/>
                    <a:pt x="695022" y="26748"/>
                    <a:pt x="664949" y="36779"/>
                  </a:cubicBezTo>
                  <a:cubicBezTo>
                    <a:pt x="664949" y="36779"/>
                    <a:pt x="664949" y="36779"/>
                    <a:pt x="661608" y="36779"/>
                  </a:cubicBezTo>
                  <a:cubicBezTo>
                    <a:pt x="648242" y="40123"/>
                    <a:pt x="638218" y="43466"/>
                    <a:pt x="628193" y="46810"/>
                  </a:cubicBezTo>
                  <a:cubicBezTo>
                    <a:pt x="624852" y="50153"/>
                    <a:pt x="621510" y="50153"/>
                    <a:pt x="618169" y="53497"/>
                  </a:cubicBezTo>
                  <a:cubicBezTo>
                    <a:pt x="561364" y="76902"/>
                    <a:pt x="568047" y="96963"/>
                    <a:pt x="594779" y="110337"/>
                  </a:cubicBezTo>
                  <a:cubicBezTo>
                    <a:pt x="658266" y="140429"/>
                    <a:pt x="808632" y="90276"/>
                    <a:pt x="818656" y="46810"/>
                  </a:cubicBezTo>
                  <a:cubicBezTo>
                    <a:pt x="958997" y="90276"/>
                    <a:pt x="1109363" y="153803"/>
                    <a:pt x="1239679" y="227361"/>
                  </a:cubicBezTo>
                  <a:cubicBezTo>
                    <a:pt x="1202923" y="227361"/>
                    <a:pt x="1179533" y="220674"/>
                    <a:pt x="1152801" y="203956"/>
                  </a:cubicBezTo>
                  <a:cubicBezTo>
                    <a:pt x="1152801" y="203956"/>
                    <a:pt x="1149460" y="203956"/>
                    <a:pt x="1146119" y="200613"/>
                  </a:cubicBezTo>
                  <a:cubicBezTo>
                    <a:pt x="1136094" y="193926"/>
                    <a:pt x="1116045" y="190582"/>
                    <a:pt x="1095997" y="187239"/>
                  </a:cubicBezTo>
                  <a:cubicBezTo>
                    <a:pt x="1089314" y="187239"/>
                    <a:pt x="1085972" y="187239"/>
                    <a:pt x="1079289" y="187239"/>
                  </a:cubicBezTo>
                  <a:cubicBezTo>
                    <a:pt x="1075948" y="187239"/>
                    <a:pt x="1072607" y="187239"/>
                    <a:pt x="1069265" y="187239"/>
                  </a:cubicBezTo>
                  <a:cubicBezTo>
                    <a:pt x="1065924" y="187239"/>
                    <a:pt x="1059241" y="187239"/>
                    <a:pt x="1055899" y="190582"/>
                  </a:cubicBezTo>
                  <a:cubicBezTo>
                    <a:pt x="1049216" y="190582"/>
                    <a:pt x="1045875" y="190582"/>
                    <a:pt x="1039192" y="193926"/>
                  </a:cubicBezTo>
                  <a:cubicBezTo>
                    <a:pt x="1035851" y="193926"/>
                    <a:pt x="1032509" y="197269"/>
                    <a:pt x="1032509" y="197269"/>
                  </a:cubicBezTo>
                  <a:cubicBezTo>
                    <a:pt x="1022485" y="200613"/>
                    <a:pt x="1015802" y="203956"/>
                    <a:pt x="1009119" y="210643"/>
                  </a:cubicBezTo>
                  <a:cubicBezTo>
                    <a:pt x="1009119" y="210643"/>
                    <a:pt x="1005778" y="210643"/>
                    <a:pt x="1005778" y="213987"/>
                  </a:cubicBezTo>
                  <a:cubicBezTo>
                    <a:pt x="999095" y="217330"/>
                    <a:pt x="992412" y="224018"/>
                    <a:pt x="985729" y="230705"/>
                  </a:cubicBezTo>
                  <a:cubicBezTo>
                    <a:pt x="982387" y="234048"/>
                    <a:pt x="982387" y="234048"/>
                    <a:pt x="979046" y="237392"/>
                  </a:cubicBezTo>
                  <a:cubicBezTo>
                    <a:pt x="979046" y="237392"/>
                    <a:pt x="979046" y="240735"/>
                    <a:pt x="979046" y="240735"/>
                  </a:cubicBezTo>
                  <a:cubicBezTo>
                    <a:pt x="979046" y="240735"/>
                    <a:pt x="979046" y="250766"/>
                    <a:pt x="979046" y="250766"/>
                  </a:cubicBezTo>
                  <a:cubicBezTo>
                    <a:pt x="962339" y="307606"/>
                    <a:pt x="965680" y="364447"/>
                    <a:pt x="952314" y="434661"/>
                  </a:cubicBezTo>
                  <a:cubicBezTo>
                    <a:pt x="845388" y="434661"/>
                    <a:pt x="721754" y="434661"/>
                    <a:pt x="618169" y="438005"/>
                  </a:cubicBezTo>
                  <a:lnTo>
                    <a:pt x="631628" y="433516"/>
                  </a:lnTo>
                  <a:lnTo>
                    <a:pt x="615707" y="437355"/>
                  </a:lnTo>
                  <a:cubicBezTo>
                    <a:pt x="610322" y="438818"/>
                    <a:pt x="606766" y="440071"/>
                    <a:pt x="606766" y="440907"/>
                  </a:cubicBezTo>
                  <a:cubicBezTo>
                    <a:pt x="559917" y="450935"/>
                    <a:pt x="533146" y="470990"/>
                    <a:pt x="519760" y="491046"/>
                  </a:cubicBezTo>
                  <a:cubicBezTo>
                    <a:pt x="516414" y="494388"/>
                    <a:pt x="513068" y="494388"/>
                    <a:pt x="513068" y="497731"/>
                  </a:cubicBezTo>
                  <a:cubicBezTo>
                    <a:pt x="513068" y="497731"/>
                    <a:pt x="513068" y="501073"/>
                    <a:pt x="509721" y="501073"/>
                  </a:cubicBezTo>
                  <a:cubicBezTo>
                    <a:pt x="503028" y="517786"/>
                    <a:pt x="499682" y="531157"/>
                    <a:pt x="503028" y="544527"/>
                  </a:cubicBezTo>
                  <a:cubicBezTo>
                    <a:pt x="503028" y="551212"/>
                    <a:pt x="506375" y="557897"/>
                    <a:pt x="506375" y="561240"/>
                  </a:cubicBezTo>
                  <a:cubicBezTo>
                    <a:pt x="509721" y="564582"/>
                    <a:pt x="509721" y="571268"/>
                    <a:pt x="513068" y="574610"/>
                  </a:cubicBezTo>
                  <a:cubicBezTo>
                    <a:pt x="516414" y="577953"/>
                    <a:pt x="516414" y="581295"/>
                    <a:pt x="519760" y="584638"/>
                  </a:cubicBezTo>
                  <a:cubicBezTo>
                    <a:pt x="549878" y="624749"/>
                    <a:pt x="549878" y="678230"/>
                    <a:pt x="516414" y="725026"/>
                  </a:cubicBezTo>
                  <a:cubicBezTo>
                    <a:pt x="509721" y="735054"/>
                    <a:pt x="499682" y="745082"/>
                    <a:pt x="489643" y="755110"/>
                  </a:cubicBezTo>
                  <a:cubicBezTo>
                    <a:pt x="486296" y="758452"/>
                    <a:pt x="486296" y="758452"/>
                    <a:pt x="482950" y="761795"/>
                  </a:cubicBezTo>
                  <a:cubicBezTo>
                    <a:pt x="472911" y="771822"/>
                    <a:pt x="459525" y="778508"/>
                    <a:pt x="446140" y="785193"/>
                  </a:cubicBezTo>
                  <a:cubicBezTo>
                    <a:pt x="446140" y="788535"/>
                    <a:pt x="442793" y="788535"/>
                    <a:pt x="442793" y="788535"/>
                  </a:cubicBezTo>
                  <a:cubicBezTo>
                    <a:pt x="412676" y="805248"/>
                    <a:pt x="372519" y="818619"/>
                    <a:pt x="325670" y="821961"/>
                  </a:cubicBezTo>
                  <a:cubicBezTo>
                    <a:pt x="318977" y="821961"/>
                    <a:pt x="312285" y="821961"/>
                    <a:pt x="308938" y="821961"/>
                  </a:cubicBezTo>
                  <a:cubicBezTo>
                    <a:pt x="255396" y="815276"/>
                    <a:pt x="218586" y="798563"/>
                    <a:pt x="198507" y="775165"/>
                  </a:cubicBezTo>
                  <a:cubicBezTo>
                    <a:pt x="198507" y="771822"/>
                    <a:pt x="195161" y="768480"/>
                    <a:pt x="191815" y="765137"/>
                  </a:cubicBezTo>
                  <a:cubicBezTo>
                    <a:pt x="161697" y="721684"/>
                    <a:pt x="181776" y="661517"/>
                    <a:pt x="218586" y="621406"/>
                  </a:cubicBezTo>
                  <a:cubicBezTo>
                    <a:pt x="228625" y="611379"/>
                    <a:pt x="238664" y="601351"/>
                    <a:pt x="248703" y="594666"/>
                  </a:cubicBezTo>
                  <a:cubicBezTo>
                    <a:pt x="252050" y="594666"/>
                    <a:pt x="252050" y="594666"/>
                    <a:pt x="252050" y="591323"/>
                  </a:cubicBezTo>
                  <a:cubicBezTo>
                    <a:pt x="252050" y="591323"/>
                    <a:pt x="258742" y="587980"/>
                    <a:pt x="268782" y="581295"/>
                  </a:cubicBezTo>
                  <a:cubicBezTo>
                    <a:pt x="282167" y="567925"/>
                    <a:pt x="298899" y="554555"/>
                    <a:pt x="308938" y="537842"/>
                  </a:cubicBezTo>
                  <a:cubicBezTo>
                    <a:pt x="315631" y="527814"/>
                    <a:pt x="318977" y="517786"/>
                    <a:pt x="322324" y="507758"/>
                  </a:cubicBezTo>
                  <a:cubicBezTo>
                    <a:pt x="325670" y="501073"/>
                    <a:pt x="325670" y="497731"/>
                    <a:pt x="325670" y="491046"/>
                  </a:cubicBezTo>
                  <a:cubicBezTo>
                    <a:pt x="325670" y="467648"/>
                    <a:pt x="312285" y="454277"/>
                    <a:pt x="285513" y="444249"/>
                  </a:cubicBezTo>
                  <a:cubicBezTo>
                    <a:pt x="282167" y="444249"/>
                    <a:pt x="282167" y="444249"/>
                    <a:pt x="278821" y="440907"/>
                  </a:cubicBezTo>
                  <a:cubicBezTo>
                    <a:pt x="278821" y="440907"/>
                    <a:pt x="278821" y="440907"/>
                    <a:pt x="276729" y="440489"/>
                  </a:cubicBezTo>
                  <a:lnTo>
                    <a:pt x="264008" y="437948"/>
                  </a:lnTo>
                  <a:lnTo>
                    <a:pt x="260634" y="438005"/>
                  </a:lnTo>
                  <a:cubicBezTo>
                    <a:pt x="267316" y="441348"/>
                    <a:pt x="270658" y="441348"/>
                    <a:pt x="273999" y="441348"/>
                  </a:cubicBezTo>
                  <a:cubicBezTo>
                    <a:pt x="180439" y="444692"/>
                    <a:pt x="86878" y="444692"/>
                    <a:pt x="0" y="448035"/>
                  </a:cubicBezTo>
                  <a:cubicBezTo>
                    <a:pt x="153707" y="200613"/>
                    <a:pt x="350853" y="50153"/>
                    <a:pt x="558023" y="0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2400" dirty="0"/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auto">
            <a:xfrm>
              <a:off x="4364491" y="2199428"/>
              <a:ext cx="1701191" cy="1034188"/>
            </a:xfrm>
            <a:custGeom>
              <a:avLst/>
              <a:gdLst>
                <a:gd name="T0" fmla="*/ 0 w 509"/>
                <a:gd name="T1" fmla="*/ 309 h 309"/>
                <a:gd name="T2" fmla="*/ 92 w 509"/>
                <a:gd name="T3" fmla="*/ 6 h 309"/>
                <a:gd name="T4" fmla="*/ 179 w 509"/>
                <a:gd name="T5" fmla="*/ 4 h 309"/>
                <a:gd name="T6" fmla="*/ 192 w 509"/>
                <a:gd name="T7" fmla="*/ 24 h 309"/>
                <a:gd name="T8" fmla="*/ 174 w 509"/>
                <a:gd name="T9" fmla="*/ 47 h 309"/>
                <a:gd name="T10" fmla="*/ 160 w 509"/>
                <a:gd name="T11" fmla="*/ 58 h 309"/>
                <a:gd name="T12" fmla="*/ 152 w 509"/>
                <a:gd name="T13" fmla="*/ 100 h 309"/>
                <a:gd name="T14" fmla="*/ 186 w 509"/>
                <a:gd name="T15" fmla="*/ 116 h 309"/>
                <a:gd name="T16" fmla="*/ 226 w 509"/>
                <a:gd name="T17" fmla="*/ 107 h 309"/>
                <a:gd name="T18" fmla="*/ 239 w 509"/>
                <a:gd name="T19" fmla="*/ 97 h 309"/>
                <a:gd name="T20" fmla="*/ 248 w 509"/>
                <a:gd name="T21" fmla="*/ 48 h 309"/>
                <a:gd name="T22" fmla="*/ 244 w 509"/>
                <a:gd name="T23" fmla="*/ 40 h 309"/>
                <a:gd name="T24" fmla="*/ 245 w 509"/>
                <a:gd name="T25" fmla="*/ 22 h 309"/>
                <a:gd name="T26" fmla="*/ 274 w 509"/>
                <a:gd name="T27" fmla="*/ 2 h 309"/>
                <a:gd name="T28" fmla="*/ 287 w 509"/>
                <a:gd name="T29" fmla="*/ 1 h 309"/>
                <a:gd name="T30" fmla="*/ 362 w 509"/>
                <a:gd name="T31" fmla="*/ 69 h 309"/>
                <a:gd name="T32" fmla="*/ 363 w 509"/>
                <a:gd name="T33" fmla="*/ 74 h 309"/>
                <a:gd name="T34" fmla="*/ 386 w 509"/>
                <a:gd name="T35" fmla="*/ 98 h 309"/>
                <a:gd name="T36" fmla="*/ 392 w 509"/>
                <a:gd name="T37" fmla="*/ 98 h 309"/>
                <a:gd name="T38" fmla="*/ 456 w 509"/>
                <a:gd name="T39" fmla="*/ 74 h 309"/>
                <a:gd name="T40" fmla="*/ 495 w 509"/>
                <a:gd name="T41" fmla="*/ 90 h 309"/>
                <a:gd name="T42" fmla="*/ 499 w 509"/>
                <a:gd name="T43" fmla="*/ 95 h 309"/>
                <a:gd name="T44" fmla="*/ 503 w 509"/>
                <a:gd name="T45" fmla="*/ 101 h 309"/>
                <a:gd name="T46" fmla="*/ 507 w 509"/>
                <a:gd name="T47" fmla="*/ 137 h 309"/>
                <a:gd name="T48" fmla="*/ 495 w 509"/>
                <a:gd name="T49" fmla="*/ 162 h 309"/>
                <a:gd name="T50" fmla="*/ 485 w 509"/>
                <a:gd name="T51" fmla="*/ 171 h 309"/>
                <a:gd name="T52" fmla="*/ 476 w 509"/>
                <a:gd name="T53" fmla="*/ 176 h 309"/>
                <a:gd name="T54" fmla="*/ 466 w 509"/>
                <a:gd name="T55" fmla="*/ 180 h 309"/>
                <a:gd name="T56" fmla="*/ 421 w 509"/>
                <a:gd name="T57" fmla="*/ 170 h 309"/>
                <a:gd name="T58" fmla="*/ 387 w 509"/>
                <a:gd name="T59" fmla="*/ 158 h 309"/>
                <a:gd name="T60" fmla="*/ 378 w 509"/>
                <a:gd name="T61" fmla="*/ 159 h 309"/>
                <a:gd name="T62" fmla="*/ 361 w 509"/>
                <a:gd name="T63" fmla="*/ 170 h 309"/>
                <a:gd name="T64" fmla="*/ 354 w 509"/>
                <a:gd name="T65" fmla="*/ 182 h 309"/>
                <a:gd name="T66" fmla="*/ 351 w 509"/>
                <a:gd name="T67" fmla="*/ 188 h 309"/>
                <a:gd name="T68" fmla="*/ 346 w 509"/>
                <a:gd name="T69" fmla="*/ 302 h 309"/>
                <a:gd name="T70" fmla="*/ 263 w 509"/>
                <a:gd name="T71" fmla="*/ 304 h 309"/>
                <a:gd name="T72" fmla="*/ 209 w 509"/>
                <a:gd name="T73" fmla="*/ 285 h 309"/>
                <a:gd name="T74" fmla="*/ 214 w 509"/>
                <a:gd name="T75" fmla="*/ 239 h 309"/>
                <a:gd name="T76" fmla="*/ 238 w 509"/>
                <a:gd name="T77" fmla="*/ 192 h 309"/>
                <a:gd name="T78" fmla="*/ 236 w 509"/>
                <a:gd name="T79" fmla="*/ 179 h 309"/>
                <a:gd name="T80" fmla="*/ 230 w 509"/>
                <a:gd name="T81" fmla="*/ 168 h 309"/>
                <a:gd name="T82" fmla="*/ 224 w 509"/>
                <a:gd name="T83" fmla="*/ 162 h 309"/>
                <a:gd name="T84" fmla="*/ 214 w 509"/>
                <a:gd name="T85" fmla="*/ 156 h 309"/>
                <a:gd name="T86" fmla="*/ 207 w 509"/>
                <a:gd name="T87" fmla="*/ 153 h 309"/>
                <a:gd name="T88" fmla="*/ 201 w 509"/>
                <a:gd name="T89" fmla="*/ 152 h 309"/>
                <a:gd name="T90" fmla="*/ 189 w 509"/>
                <a:gd name="T91" fmla="*/ 150 h 309"/>
                <a:gd name="T92" fmla="*/ 184 w 509"/>
                <a:gd name="T93" fmla="*/ 151 h 309"/>
                <a:gd name="T94" fmla="*/ 126 w 509"/>
                <a:gd name="T95" fmla="*/ 190 h 309"/>
                <a:gd name="T96" fmla="*/ 124 w 509"/>
                <a:gd name="T97" fmla="*/ 197 h 309"/>
                <a:gd name="T98" fmla="*/ 132 w 509"/>
                <a:gd name="T99" fmla="*/ 233 h 309"/>
                <a:gd name="T100" fmla="*/ 129 w 509"/>
                <a:gd name="T101" fmla="*/ 290 h 309"/>
                <a:gd name="T102" fmla="*/ 92 w 509"/>
                <a:gd name="T103" fmla="*/ 308 h 309"/>
                <a:gd name="T104" fmla="*/ 4 w 509"/>
                <a:gd name="T105" fmla="*/ 309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9" h="309">
                  <a:moveTo>
                    <a:pt x="2" y="309"/>
                  </a:moveTo>
                  <a:cubicBezTo>
                    <a:pt x="0" y="309"/>
                    <a:pt x="0" y="309"/>
                    <a:pt x="0" y="309"/>
                  </a:cubicBezTo>
                  <a:cubicBezTo>
                    <a:pt x="1" y="307"/>
                    <a:pt x="1" y="307"/>
                    <a:pt x="1" y="307"/>
                  </a:cubicBezTo>
                  <a:cubicBezTo>
                    <a:pt x="12" y="187"/>
                    <a:pt x="44" y="83"/>
                    <a:pt x="92" y="6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9" y="4"/>
                    <a:pt x="179" y="4"/>
                    <a:pt x="179" y="4"/>
                  </a:cubicBezTo>
                  <a:cubicBezTo>
                    <a:pt x="187" y="8"/>
                    <a:pt x="191" y="13"/>
                    <a:pt x="192" y="19"/>
                  </a:cubicBezTo>
                  <a:cubicBezTo>
                    <a:pt x="192" y="21"/>
                    <a:pt x="192" y="22"/>
                    <a:pt x="192" y="24"/>
                  </a:cubicBezTo>
                  <a:cubicBezTo>
                    <a:pt x="190" y="28"/>
                    <a:pt x="189" y="31"/>
                    <a:pt x="187" y="34"/>
                  </a:cubicBezTo>
                  <a:cubicBezTo>
                    <a:pt x="183" y="39"/>
                    <a:pt x="178" y="44"/>
                    <a:pt x="174" y="47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66" y="53"/>
                    <a:pt x="163" y="55"/>
                    <a:pt x="160" y="58"/>
                  </a:cubicBezTo>
                  <a:cubicBezTo>
                    <a:pt x="159" y="60"/>
                    <a:pt x="159" y="60"/>
                    <a:pt x="159" y="60"/>
                  </a:cubicBezTo>
                  <a:cubicBezTo>
                    <a:pt x="146" y="73"/>
                    <a:pt x="144" y="88"/>
                    <a:pt x="152" y="100"/>
                  </a:cubicBezTo>
                  <a:cubicBezTo>
                    <a:pt x="153" y="101"/>
                    <a:pt x="154" y="102"/>
                    <a:pt x="154" y="103"/>
                  </a:cubicBezTo>
                  <a:cubicBezTo>
                    <a:pt x="161" y="111"/>
                    <a:pt x="172" y="116"/>
                    <a:pt x="186" y="116"/>
                  </a:cubicBezTo>
                  <a:cubicBezTo>
                    <a:pt x="190" y="117"/>
                    <a:pt x="190" y="117"/>
                    <a:pt x="190" y="117"/>
                  </a:cubicBezTo>
                  <a:cubicBezTo>
                    <a:pt x="203" y="116"/>
                    <a:pt x="215" y="113"/>
                    <a:pt x="226" y="107"/>
                  </a:cubicBezTo>
                  <a:cubicBezTo>
                    <a:pt x="230" y="104"/>
                    <a:pt x="234" y="102"/>
                    <a:pt x="237" y="99"/>
                  </a:cubicBezTo>
                  <a:cubicBezTo>
                    <a:pt x="239" y="97"/>
                    <a:pt x="239" y="97"/>
                    <a:pt x="239" y="97"/>
                  </a:cubicBezTo>
                  <a:cubicBezTo>
                    <a:pt x="242" y="95"/>
                    <a:pt x="245" y="92"/>
                    <a:pt x="247" y="88"/>
                  </a:cubicBezTo>
                  <a:cubicBezTo>
                    <a:pt x="257" y="74"/>
                    <a:pt x="258" y="60"/>
                    <a:pt x="248" y="48"/>
                  </a:cubicBezTo>
                  <a:cubicBezTo>
                    <a:pt x="247" y="47"/>
                    <a:pt x="247" y="46"/>
                    <a:pt x="246" y="45"/>
                  </a:cubicBezTo>
                  <a:cubicBezTo>
                    <a:pt x="245" y="43"/>
                    <a:pt x="244" y="42"/>
                    <a:pt x="244" y="40"/>
                  </a:cubicBezTo>
                  <a:cubicBezTo>
                    <a:pt x="243" y="38"/>
                    <a:pt x="243" y="37"/>
                    <a:pt x="243" y="36"/>
                  </a:cubicBezTo>
                  <a:cubicBezTo>
                    <a:pt x="242" y="31"/>
                    <a:pt x="243" y="26"/>
                    <a:pt x="245" y="22"/>
                  </a:cubicBezTo>
                  <a:cubicBezTo>
                    <a:pt x="248" y="18"/>
                    <a:pt x="248" y="18"/>
                    <a:pt x="248" y="18"/>
                  </a:cubicBezTo>
                  <a:cubicBezTo>
                    <a:pt x="253" y="12"/>
                    <a:pt x="262" y="7"/>
                    <a:pt x="274" y="2"/>
                  </a:cubicBezTo>
                  <a:cubicBezTo>
                    <a:pt x="276" y="2"/>
                    <a:pt x="277" y="2"/>
                    <a:pt x="279" y="1"/>
                  </a:cubicBezTo>
                  <a:cubicBezTo>
                    <a:pt x="287" y="1"/>
                    <a:pt x="287" y="1"/>
                    <a:pt x="287" y="1"/>
                  </a:cubicBezTo>
                  <a:cubicBezTo>
                    <a:pt x="372" y="0"/>
                    <a:pt x="372" y="0"/>
                    <a:pt x="372" y="0"/>
                  </a:cubicBezTo>
                  <a:cubicBezTo>
                    <a:pt x="369" y="22"/>
                    <a:pt x="365" y="45"/>
                    <a:pt x="362" y="69"/>
                  </a:cubicBezTo>
                  <a:cubicBezTo>
                    <a:pt x="362" y="71"/>
                    <a:pt x="362" y="71"/>
                    <a:pt x="362" y="71"/>
                  </a:cubicBezTo>
                  <a:cubicBezTo>
                    <a:pt x="363" y="74"/>
                    <a:pt x="363" y="74"/>
                    <a:pt x="363" y="74"/>
                  </a:cubicBezTo>
                  <a:cubicBezTo>
                    <a:pt x="364" y="78"/>
                    <a:pt x="364" y="78"/>
                    <a:pt x="364" y="78"/>
                  </a:cubicBezTo>
                  <a:cubicBezTo>
                    <a:pt x="369" y="94"/>
                    <a:pt x="380" y="97"/>
                    <a:pt x="386" y="98"/>
                  </a:cubicBezTo>
                  <a:cubicBezTo>
                    <a:pt x="389" y="98"/>
                    <a:pt x="389" y="98"/>
                    <a:pt x="389" y="98"/>
                  </a:cubicBezTo>
                  <a:cubicBezTo>
                    <a:pt x="392" y="98"/>
                    <a:pt x="392" y="98"/>
                    <a:pt x="392" y="98"/>
                  </a:cubicBezTo>
                  <a:cubicBezTo>
                    <a:pt x="404" y="98"/>
                    <a:pt x="414" y="92"/>
                    <a:pt x="425" y="86"/>
                  </a:cubicBezTo>
                  <a:cubicBezTo>
                    <a:pt x="434" y="81"/>
                    <a:pt x="444" y="75"/>
                    <a:pt x="456" y="74"/>
                  </a:cubicBezTo>
                  <a:cubicBezTo>
                    <a:pt x="473" y="76"/>
                    <a:pt x="486" y="81"/>
                    <a:pt x="495" y="90"/>
                  </a:cubicBezTo>
                  <a:cubicBezTo>
                    <a:pt x="495" y="90"/>
                    <a:pt x="495" y="90"/>
                    <a:pt x="495" y="90"/>
                  </a:cubicBezTo>
                  <a:cubicBezTo>
                    <a:pt x="496" y="92"/>
                    <a:pt x="496" y="92"/>
                    <a:pt x="496" y="92"/>
                  </a:cubicBezTo>
                  <a:cubicBezTo>
                    <a:pt x="499" y="95"/>
                    <a:pt x="499" y="95"/>
                    <a:pt x="499" y="95"/>
                  </a:cubicBezTo>
                  <a:cubicBezTo>
                    <a:pt x="499" y="96"/>
                    <a:pt x="500" y="97"/>
                    <a:pt x="501" y="98"/>
                  </a:cubicBezTo>
                  <a:cubicBezTo>
                    <a:pt x="501" y="99"/>
                    <a:pt x="502" y="100"/>
                    <a:pt x="503" y="101"/>
                  </a:cubicBezTo>
                  <a:cubicBezTo>
                    <a:pt x="509" y="115"/>
                    <a:pt x="508" y="129"/>
                    <a:pt x="508" y="134"/>
                  </a:cubicBezTo>
                  <a:cubicBezTo>
                    <a:pt x="507" y="135"/>
                    <a:pt x="507" y="136"/>
                    <a:pt x="507" y="137"/>
                  </a:cubicBezTo>
                  <a:cubicBezTo>
                    <a:pt x="507" y="139"/>
                    <a:pt x="506" y="140"/>
                    <a:pt x="506" y="141"/>
                  </a:cubicBezTo>
                  <a:cubicBezTo>
                    <a:pt x="504" y="147"/>
                    <a:pt x="501" y="155"/>
                    <a:pt x="495" y="162"/>
                  </a:cubicBezTo>
                  <a:cubicBezTo>
                    <a:pt x="492" y="165"/>
                    <a:pt x="491" y="166"/>
                    <a:pt x="489" y="168"/>
                  </a:cubicBezTo>
                  <a:cubicBezTo>
                    <a:pt x="485" y="171"/>
                    <a:pt x="485" y="171"/>
                    <a:pt x="485" y="171"/>
                  </a:cubicBezTo>
                  <a:cubicBezTo>
                    <a:pt x="484" y="171"/>
                    <a:pt x="482" y="173"/>
                    <a:pt x="481" y="173"/>
                  </a:cubicBezTo>
                  <a:cubicBezTo>
                    <a:pt x="479" y="174"/>
                    <a:pt x="478" y="175"/>
                    <a:pt x="476" y="176"/>
                  </a:cubicBezTo>
                  <a:cubicBezTo>
                    <a:pt x="475" y="177"/>
                    <a:pt x="472" y="178"/>
                    <a:pt x="470" y="178"/>
                  </a:cubicBezTo>
                  <a:cubicBezTo>
                    <a:pt x="468" y="179"/>
                    <a:pt x="467" y="180"/>
                    <a:pt x="466" y="180"/>
                  </a:cubicBezTo>
                  <a:cubicBezTo>
                    <a:pt x="462" y="181"/>
                    <a:pt x="458" y="182"/>
                    <a:pt x="453" y="183"/>
                  </a:cubicBezTo>
                  <a:cubicBezTo>
                    <a:pt x="440" y="182"/>
                    <a:pt x="431" y="176"/>
                    <a:pt x="421" y="170"/>
                  </a:cubicBezTo>
                  <a:cubicBezTo>
                    <a:pt x="411" y="164"/>
                    <a:pt x="402" y="158"/>
                    <a:pt x="390" y="158"/>
                  </a:cubicBezTo>
                  <a:cubicBezTo>
                    <a:pt x="387" y="158"/>
                    <a:pt x="387" y="158"/>
                    <a:pt x="387" y="158"/>
                  </a:cubicBezTo>
                  <a:cubicBezTo>
                    <a:pt x="386" y="158"/>
                    <a:pt x="384" y="158"/>
                    <a:pt x="382" y="158"/>
                  </a:cubicBezTo>
                  <a:cubicBezTo>
                    <a:pt x="381" y="159"/>
                    <a:pt x="379" y="159"/>
                    <a:pt x="378" y="159"/>
                  </a:cubicBezTo>
                  <a:cubicBezTo>
                    <a:pt x="372" y="161"/>
                    <a:pt x="367" y="164"/>
                    <a:pt x="364" y="167"/>
                  </a:cubicBezTo>
                  <a:cubicBezTo>
                    <a:pt x="361" y="170"/>
                    <a:pt x="361" y="170"/>
                    <a:pt x="361" y="170"/>
                  </a:cubicBezTo>
                  <a:cubicBezTo>
                    <a:pt x="359" y="173"/>
                    <a:pt x="358" y="174"/>
                    <a:pt x="357" y="176"/>
                  </a:cubicBezTo>
                  <a:cubicBezTo>
                    <a:pt x="356" y="178"/>
                    <a:pt x="355" y="180"/>
                    <a:pt x="354" y="182"/>
                  </a:cubicBezTo>
                  <a:cubicBezTo>
                    <a:pt x="352" y="186"/>
                    <a:pt x="352" y="186"/>
                    <a:pt x="352" y="186"/>
                  </a:cubicBezTo>
                  <a:cubicBezTo>
                    <a:pt x="351" y="188"/>
                    <a:pt x="351" y="188"/>
                    <a:pt x="351" y="188"/>
                  </a:cubicBezTo>
                  <a:cubicBezTo>
                    <a:pt x="349" y="222"/>
                    <a:pt x="347" y="259"/>
                    <a:pt x="346" y="301"/>
                  </a:cubicBezTo>
                  <a:cubicBezTo>
                    <a:pt x="346" y="302"/>
                    <a:pt x="346" y="302"/>
                    <a:pt x="346" y="302"/>
                  </a:cubicBezTo>
                  <a:cubicBezTo>
                    <a:pt x="345" y="303"/>
                    <a:pt x="345" y="303"/>
                    <a:pt x="345" y="303"/>
                  </a:cubicBezTo>
                  <a:cubicBezTo>
                    <a:pt x="263" y="304"/>
                    <a:pt x="263" y="304"/>
                    <a:pt x="263" y="304"/>
                  </a:cubicBezTo>
                  <a:cubicBezTo>
                    <a:pt x="243" y="305"/>
                    <a:pt x="243" y="305"/>
                    <a:pt x="243" y="305"/>
                  </a:cubicBezTo>
                  <a:cubicBezTo>
                    <a:pt x="227" y="300"/>
                    <a:pt x="215" y="294"/>
                    <a:pt x="209" y="285"/>
                  </a:cubicBezTo>
                  <a:cubicBezTo>
                    <a:pt x="202" y="273"/>
                    <a:pt x="202" y="257"/>
                    <a:pt x="211" y="243"/>
                  </a:cubicBezTo>
                  <a:cubicBezTo>
                    <a:pt x="214" y="239"/>
                    <a:pt x="214" y="239"/>
                    <a:pt x="214" y="239"/>
                  </a:cubicBezTo>
                  <a:cubicBezTo>
                    <a:pt x="216" y="236"/>
                    <a:pt x="218" y="233"/>
                    <a:pt x="221" y="231"/>
                  </a:cubicBezTo>
                  <a:cubicBezTo>
                    <a:pt x="232" y="220"/>
                    <a:pt x="238" y="206"/>
                    <a:pt x="238" y="192"/>
                  </a:cubicBezTo>
                  <a:cubicBezTo>
                    <a:pt x="238" y="186"/>
                    <a:pt x="237" y="182"/>
                    <a:pt x="236" y="179"/>
                  </a:cubicBezTo>
                  <a:cubicBezTo>
                    <a:pt x="236" y="179"/>
                    <a:pt x="236" y="179"/>
                    <a:pt x="236" y="179"/>
                  </a:cubicBezTo>
                  <a:cubicBezTo>
                    <a:pt x="234" y="176"/>
                    <a:pt x="234" y="176"/>
                    <a:pt x="234" y="176"/>
                  </a:cubicBezTo>
                  <a:cubicBezTo>
                    <a:pt x="233" y="173"/>
                    <a:pt x="232" y="171"/>
                    <a:pt x="230" y="168"/>
                  </a:cubicBezTo>
                  <a:cubicBezTo>
                    <a:pt x="229" y="167"/>
                    <a:pt x="228" y="166"/>
                    <a:pt x="227" y="165"/>
                  </a:cubicBezTo>
                  <a:cubicBezTo>
                    <a:pt x="224" y="162"/>
                    <a:pt x="224" y="162"/>
                    <a:pt x="224" y="162"/>
                  </a:cubicBezTo>
                  <a:cubicBezTo>
                    <a:pt x="223" y="161"/>
                    <a:pt x="222" y="160"/>
                    <a:pt x="221" y="159"/>
                  </a:cubicBezTo>
                  <a:cubicBezTo>
                    <a:pt x="219" y="158"/>
                    <a:pt x="217" y="157"/>
                    <a:pt x="214" y="156"/>
                  </a:cubicBezTo>
                  <a:cubicBezTo>
                    <a:pt x="210" y="154"/>
                    <a:pt x="210" y="154"/>
                    <a:pt x="210" y="154"/>
                  </a:cubicBezTo>
                  <a:cubicBezTo>
                    <a:pt x="209" y="154"/>
                    <a:pt x="208" y="153"/>
                    <a:pt x="207" y="153"/>
                  </a:cubicBezTo>
                  <a:cubicBezTo>
                    <a:pt x="206" y="152"/>
                    <a:pt x="205" y="152"/>
                    <a:pt x="203" y="152"/>
                  </a:cubicBezTo>
                  <a:cubicBezTo>
                    <a:pt x="201" y="152"/>
                    <a:pt x="201" y="152"/>
                    <a:pt x="201" y="152"/>
                  </a:cubicBezTo>
                  <a:cubicBezTo>
                    <a:pt x="199" y="151"/>
                    <a:pt x="199" y="151"/>
                    <a:pt x="199" y="151"/>
                  </a:cubicBezTo>
                  <a:cubicBezTo>
                    <a:pt x="196" y="151"/>
                    <a:pt x="193" y="150"/>
                    <a:pt x="189" y="150"/>
                  </a:cubicBezTo>
                  <a:cubicBezTo>
                    <a:pt x="189" y="150"/>
                    <a:pt x="189" y="150"/>
                    <a:pt x="189" y="150"/>
                  </a:cubicBezTo>
                  <a:cubicBezTo>
                    <a:pt x="184" y="151"/>
                    <a:pt x="184" y="151"/>
                    <a:pt x="184" y="151"/>
                  </a:cubicBezTo>
                  <a:cubicBezTo>
                    <a:pt x="179" y="151"/>
                    <a:pt x="174" y="152"/>
                    <a:pt x="170" y="153"/>
                  </a:cubicBezTo>
                  <a:cubicBezTo>
                    <a:pt x="148" y="160"/>
                    <a:pt x="132" y="173"/>
                    <a:pt x="126" y="190"/>
                  </a:cubicBezTo>
                  <a:cubicBezTo>
                    <a:pt x="125" y="193"/>
                    <a:pt x="125" y="193"/>
                    <a:pt x="125" y="193"/>
                  </a:cubicBezTo>
                  <a:cubicBezTo>
                    <a:pt x="124" y="196"/>
                    <a:pt x="124" y="196"/>
                    <a:pt x="124" y="197"/>
                  </a:cubicBezTo>
                  <a:cubicBezTo>
                    <a:pt x="122" y="205"/>
                    <a:pt x="122" y="214"/>
                    <a:pt x="125" y="221"/>
                  </a:cubicBezTo>
                  <a:cubicBezTo>
                    <a:pt x="127" y="226"/>
                    <a:pt x="129" y="230"/>
                    <a:pt x="132" y="233"/>
                  </a:cubicBezTo>
                  <a:cubicBezTo>
                    <a:pt x="144" y="252"/>
                    <a:pt x="144" y="273"/>
                    <a:pt x="132" y="287"/>
                  </a:cubicBezTo>
                  <a:cubicBezTo>
                    <a:pt x="131" y="289"/>
                    <a:pt x="130" y="290"/>
                    <a:pt x="129" y="290"/>
                  </a:cubicBezTo>
                  <a:cubicBezTo>
                    <a:pt x="125" y="294"/>
                    <a:pt x="122" y="297"/>
                    <a:pt x="118" y="299"/>
                  </a:cubicBezTo>
                  <a:cubicBezTo>
                    <a:pt x="110" y="303"/>
                    <a:pt x="102" y="306"/>
                    <a:pt x="92" y="308"/>
                  </a:cubicBezTo>
                  <a:cubicBezTo>
                    <a:pt x="66" y="308"/>
                    <a:pt x="66" y="308"/>
                    <a:pt x="66" y="308"/>
                  </a:cubicBezTo>
                  <a:cubicBezTo>
                    <a:pt x="4" y="309"/>
                    <a:pt x="4" y="309"/>
                    <a:pt x="4" y="309"/>
                  </a:cubicBezTo>
                  <a:cubicBezTo>
                    <a:pt x="2" y="309"/>
                    <a:pt x="2" y="309"/>
                    <a:pt x="2" y="309"/>
                  </a:cubicBezTo>
                  <a:close/>
                </a:path>
              </a:pathLst>
            </a:custGeom>
            <a:solidFill>
              <a:schemeClr val="accent2"/>
            </a:solidFill>
            <a:ln w="3175">
              <a:solidFill>
                <a:schemeClr val="bg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5" name="Freeform 20"/>
            <p:cNvSpPr>
              <a:spLocks/>
            </p:cNvSpPr>
            <p:nvPr/>
          </p:nvSpPr>
          <p:spPr bwMode="auto">
            <a:xfrm>
              <a:off x="5516584" y="2175846"/>
              <a:ext cx="1236311" cy="1637185"/>
            </a:xfrm>
            <a:custGeom>
              <a:avLst/>
              <a:gdLst>
                <a:gd name="T0" fmla="*/ 185 w 369"/>
                <a:gd name="T1" fmla="*/ 490 h 490"/>
                <a:gd name="T2" fmla="*/ 119 w 369"/>
                <a:gd name="T3" fmla="*/ 425 h 490"/>
                <a:gd name="T4" fmla="*/ 119 w 369"/>
                <a:gd name="T5" fmla="*/ 421 h 490"/>
                <a:gd name="T6" fmla="*/ 120 w 369"/>
                <a:gd name="T7" fmla="*/ 410 h 490"/>
                <a:gd name="T8" fmla="*/ 137 w 369"/>
                <a:gd name="T9" fmla="*/ 377 h 490"/>
                <a:gd name="T10" fmla="*/ 118 w 369"/>
                <a:gd name="T11" fmla="*/ 310 h 490"/>
                <a:gd name="T12" fmla="*/ 41 w 369"/>
                <a:gd name="T13" fmla="*/ 308 h 490"/>
                <a:gd name="T14" fmla="*/ 2 w 369"/>
                <a:gd name="T15" fmla="*/ 309 h 490"/>
                <a:gd name="T16" fmla="*/ 5 w 369"/>
                <a:gd name="T17" fmla="*/ 193 h 490"/>
                <a:gd name="T18" fmla="*/ 10 w 369"/>
                <a:gd name="T19" fmla="*/ 182 h 490"/>
                <a:gd name="T20" fmla="*/ 13 w 369"/>
                <a:gd name="T21" fmla="*/ 177 h 490"/>
                <a:gd name="T22" fmla="*/ 17 w 369"/>
                <a:gd name="T23" fmla="*/ 173 h 490"/>
                <a:gd name="T24" fmla="*/ 37 w 369"/>
                <a:gd name="T25" fmla="*/ 163 h 490"/>
                <a:gd name="T26" fmla="*/ 77 w 369"/>
                <a:gd name="T27" fmla="*/ 175 h 490"/>
                <a:gd name="T28" fmla="*/ 120 w 369"/>
                <a:gd name="T29" fmla="*/ 185 h 490"/>
                <a:gd name="T30" fmla="*/ 130 w 369"/>
                <a:gd name="T31" fmla="*/ 181 h 490"/>
                <a:gd name="T32" fmla="*/ 139 w 369"/>
                <a:gd name="T33" fmla="*/ 175 h 490"/>
                <a:gd name="T34" fmla="*/ 147 w 369"/>
                <a:gd name="T35" fmla="*/ 168 h 490"/>
                <a:gd name="T36" fmla="*/ 160 w 369"/>
                <a:gd name="T37" fmla="*/ 144 h 490"/>
                <a:gd name="T38" fmla="*/ 156 w 369"/>
                <a:gd name="T39" fmla="*/ 110 h 490"/>
                <a:gd name="T40" fmla="*/ 152 w 369"/>
                <a:gd name="T41" fmla="*/ 103 h 490"/>
                <a:gd name="T42" fmla="*/ 148 w 369"/>
                <a:gd name="T43" fmla="*/ 99 h 490"/>
                <a:gd name="T44" fmla="*/ 112 w 369"/>
                <a:gd name="T45" fmla="*/ 83 h 490"/>
                <a:gd name="T46" fmla="*/ 44 w 369"/>
                <a:gd name="T47" fmla="*/ 107 h 490"/>
                <a:gd name="T48" fmla="*/ 17 w 369"/>
                <a:gd name="T49" fmla="*/ 87 h 490"/>
                <a:gd name="T50" fmla="*/ 16 w 369"/>
                <a:gd name="T51" fmla="*/ 81 h 490"/>
                <a:gd name="T52" fmla="*/ 27 w 369"/>
                <a:gd name="T53" fmla="*/ 8 h 490"/>
                <a:gd name="T54" fmla="*/ 324 w 369"/>
                <a:gd name="T55" fmla="*/ 0 h 490"/>
                <a:gd name="T56" fmla="*/ 317 w 369"/>
                <a:gd name="T57" fmla="*/ 100 h 490"/>
                <a:gd name="T58" fmla="*/ 277 w 369"/>
                <a:gd name="T59" fmla="*/ 90 h 490"/>
                <a:gd name="T60" fmla="*/ 205 w 369"/>
                <a:gd name="T61" fmla="*/ 101 h 490"/>
                <a:gd name="T62" fmla="*/ 201 w 369"/>
                <a:gd name="T63" fmla="*/ 146 h 490"/>
                <a:gd name="T64" fmla="*/ 204 w 369"/>
                <a:gd name="T65" fmla="*/ 153 h 490"/>
                <a:gd name="T66" fmla="*/ 208 w 369"/>
                <a:gd name="T67" fmla="*/ 159 h 490"/>
                <a:gd name="T68" fmla="*/ 254 w 369"/>
                <a:gd name="T69" fmla="*/ 184 h 490"/>
                <a:gd name="T70" fmla="*/ 317 w 369"/>
                <a:gd name="T71" fmla="*/ 157 h 490"/>
                <a:gd name="T72" fmla="*/ 369 w 369"/>
                <a:gd name="T73" fmla="*/ 300 h 490"/>
                <a:gd name="T74" fmla="*/ 221 w 369"/>
                <a:gd name="T75" fmla="*/ 336 h 490"/>
                <a:gd name="T76" fmla="*/ 243 w 369"/>
                <a:gd name="T77" fmla="*/ 386 h 490"/>
                <a:gd name="T78" fmla="*/ 250 w 369"/>
                <a:gd name="T79" fmla="*/ 400 h 490"/>
                <a:gd name="T80" fmla="*/ 252 w 369"/>
                <a:gd name="T81" fmla="*/ 405 h 490"/>
                <a:gd name="T82" fmla="*/ 253 w 369"/>
                <a:gd name="T83" fmla="*/ 412 h 490"/>
                <a:gd name="T84" fmla="*/ 228 w 369"/>
                <a:gd name="T85" fmla="*/ 475 h 490"/>
                <a:gd name="T86" fmla="*/ 186 w 369"/>
                <a:gd name="T87" fmla="*/ 49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9" h="490">
                  <a:moveTo>
                    <a:pt x="186" y="490"/>
                  </a:moveTo>
                  <a:cubicBezTo>
                    <a:pt x="185" y="490"/>
                    <a:pt x="185" y="490"/>
                    <a:pt x="185" y="490"/>
                  </a:cubicBezTo>
                  <a:cubicBezTo>
                    <a:pt x="164" y="490"/>
                    <a:pt x="142" y="478"/>
                    <a:pt x="129" y="458"/>
                  </a:cubicBezTo>
                  <a:cubicBezTo>
                    <a:pt x="123" y="448"/>
                    <a:pt x="119" y="436"/>
                    <a:pt x="119" y="425"/>
                  </a:cubicBezTo>
                  <a:cubicBezTo>
                    <a:pt x="119" y="423"/>
                    <a:pt x="119" y="422"/>
                    <a:pt x="119" y="421"/>
                  </a:cubicBezTo>
                  <a:cubicBezTo>
                    <a:pt x="119" y="421"/>
                    <a:pt x="119" y="421"/>
                    <a:pt x="119" y="421"/>
                  </a:cubicBezTo>
                  <a:cubicBezTo>
                    <a:pt x="119" y="419"/>
                    <a:pt x="119" y="419"/>
                    <a:pt x="119" y="419"/>
                  </a:cubicBezTo>
                  <a:cubicBezTo>
                    <a:pt x="119" y="415"/>
                    <a:pt x="119" y="413"/>
                    <a:pt x="120" y="410"/>
                  </a:cubicBezTo>
                  <a:cubicBezTo>
                    <a:pt x="122" y="400"/>
                    <a:pt x="127" y="390"/>
                    <a:pt x="135" y="381"/>
                  </a:cubicBezTo>
                  <a:cubicBezTo>
                    <a:pt x="137" y="377"/>
                    <a:pt x="137" y="377"/>
                    <a:pt x="137" y="377"/>
                  </a:cubicBezTo>
                  <a:cubicBezTo>
                    <a:pt x="148" y="361"/>
                    <a:pt x="151" y="347"/>
                    <a:pt x="147" y="335"/>
                  </a:cubicBezTo>
                  <a:cubicBezTo>
                    <a:pt x="144" y="325"/>
                    <a:pt x="134" y="316"/>
                    <a:pt x="118" y="310"/>
                  </a:cubicBezTo>
                  <a:cubicBezTo>
                    <a:pt x="114" y="309"/>
                    <a:pt x="111" y="308"/>
                    <a:pt x="107" y="307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3" y="309"/>
                    <a:pt x="3" y="309"/>
                    <a:pt x="3" y="309"/>
                  </a:cubicBezTo>
                  <a:cubicBezTo>
                    <a:pt x="2" y="309"/>
                    <a:pt x="2" y="309"/>
                    <a:pt x="2" y="309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1" y="268"/>
                    <a:pt x="3" y="229"/>
                    <a:pt x="5" y="193"/>
                  </a:cubicBezTo>
                  <a:cubicBezTo>
                    <a:pt x="5" y="191"/>
                    <a:pt x="6" y="189"/>
                    <a:pt x="7" y="188"/>
                  </a:cubicBezTo>
                  <a:cubicBezTo>
                    <a:pt x="8" y="186"/>
                    <a:pt x="9" y="184"/>
                    <a:pt x="10" y="182"/>
                  </a:cubicBezTo>
                  <a:cubicBezTo>
                    <a:pt x="11" y="180"/>
                    <a:pt x="12" y="178"/>
                    <a:pt x="13" y="177"/>
                  </a:cubicBezTo>
                  <a:cubicBezTo>
                    <a:pt x="13" y="177"/>
                    <a:pt x="13" y="177"/>
                    <a:pt x="13" y="177"/>
                  </a:cubicBezTo>
                  <a:cubicBezTo>
                    <a:pt x="15" y="175"/>
                    <a:pt x="15" y="175"/>
                    <a:pt x="15" y="175"/>
                  </a:cubicBezTo>
                  <a:cubicBezTo>
                    <a:pt x="16" y="174"/>
                    <a:pt x="16" y="173"/>
                    <a:pt x="17" y="173"/>
                  </a:cubicBezTo>
                  <a:cubicBezTo>
                    <a:pt x="21" y="169"/>
                    <a:pt x="26" y="166"/>
                    <a:pt x="31" y="164"/>
                  </a:cubicBezTo>
                  <a:cubicBezTo>
                    <a:pt x="34" y="163"/>
                    <a:pt x="35" y="163"/>
                    <a:pt x="37" y="163"/>
                  </a:cubicBezTo>
                  <a:cubicBezTo>
                    <a:pt x="38" y="163"/>
                    <a:pt x="40" y="162"/>
                    <a:pt x="42" y="162"/>
                  </a:cubicBezTo>
                  <a:cubicBezTo>
                    <a:pt x="57" y="162"/>
                    <a:pt x="67" y="169"/>
                    <a:pt x="77" y="175"/>
                  </a:cubicBezTo>
                  <a:cubicBezTo>
                    <a:pt x="87" y="181"/>
                    <a:pt x="96" y="186"/>
                    <a:pt x="107" y="187"/>
                  </a:cubicBezTo>
                  <a:cubicBezTo>
                    <a:pt x="112" y="187"/>
                    <a:pt x="116" y="186"/>
                    <a:pt x="120" y="185"/>
                  </a:cubicBezTo>
                  <a:cubicBezTo>
                    <a:pt x="122" y="184"/>
                    <a:pt x="123" y="184"/>
                    <a:pt x="124" y="183"/>
                  </a:cubicBezTo>
                  <a:cubicBezTo>
                    <a:pt x="127" y="182"/>
                    <a:pt x="128" y="182"/>
                    <a:pt x="130" y="181"/>
                  </a:cubicBezTo>
                  <a:cubicBezTo>
                    <a:pt x="132" y="180"/>
                    <a:pt x="133" y="179"/>
                    <a:pt x="135" y="178"/>
                  </a:cubicBezTo>
                  <a:cubicBezTo>
                    <a:pt x="136" y="177"/>
                    <a:pt x="138" y="177"/>
                    <a:pt x="139" y="175"/>
                  </a:cubicBezTo>
                  <a:cubicBezTo>
                    <a:pt x="142" y="173"/>
                    <a:pt x="142" y="173"/>
                    <a:pt x="142" y="173"/>
                  </a:cubicBezTo>
                  <a:cubicBezTo>
                    <a:pt x="144" y="172"/>
                    <a:pt x="145" y="170"/>
                    <a:pt x="147" y="168"/>
                  </a:cubicBezTo>
                  <a:cubicBezTo>
                    <a:pt x="153" y="162"/>
                    <a:pt x="156" y="156"/>
                    <a:pt x="158" y="149"/>
                  </a:cubicBezTo>
                  <a:cubicBezTo>
                    <a:pt x="159" y="146"/>
                    <a:pt x="159" y="145"/>
                    <a:pt x="160" y="144"/>
                  </a:cubicBezTo>
                  <a:cubicBezTo>
                    <a:pt x="160" y="141"/>
                    <a:pt x="160" y="141"/>
                    <a:pt x="160" y="141"/>
                  </a:cubicBezTo>
                  <a:cubicBezTo>
                    <a:pt x="162" y="130"/>
                    <a:pt x="160" y="120"/>
                    <a:pt x="156" y="110"/>
                  </a:cubicBezTo>
                  <a:cubicBezTo>
                    <a:pt x="155" y="108"/>
                    <a:pt x="154" y="107"/>
                    <a:pt x="154" y="106"/>
                  </a:cubicBezTo>
                  <a:cubicBezTo>
                    <a:pt x="153" y="105"/>
                    <a:pt x="152" y="104"/>
                    <a:pt x="152" y="103"/>
                  </a:cubicBezTo>
                  <a:cubicBezTo>
                    <a:pt x="150" y="101"/>
                    <a:pt x="150" y="101"/>
                    <a:pt x="150" y="101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5" y="96"/>
                    <a:pt x="142" y="93"/>
                    <a:pt x="140" y="92"/>
                  </a:cubicBezTo>
                  <a:cubicBezTo>
                    <a:pt x="130" y="85"/>
                    <a:pt x="120" y="84"/>
                    <a:pt x="112" y="83"/>
                  </a:cubicBezTo>
                  <a:cubicBezTo>
                    <a:pt x="100" y="84"/>
                    <a:pt x="89" y="90"/>
                    <a:pt x="80" y="95"/>
                  </a:cubicBezTo>
                  <a:cubicBezTo>
                    <a:pt x="69" y="101"/>
                    <a:pt x="57" y="107"/>
                    <a:pt x="44" y="107"/>
                  </a:cubicBezTo>
                  <a:cubicBezTo>
                    <a:pt x="29" y="106"/>
                    <a:pt x="21" y="100"/>
                    <a:pt x="17" y="87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19" y="54"/>
                    <a:pt x="22" y="30"/>
                    <a:pt x="27" y="9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126" y="4"/>
                    <a:pt x="226" y="2"/>
                    <a:pt x="324" y="0"/>
                  </a:cubicBezTo>
                  <a:cubicBezTo>
                    <a:pt x="331" y="21"/>
                    <a:pt x="336" y="43"/>
                    <a:pt x="341" y="68"/>
                  </a:cubicBezTo>
                  <a:cubicBezTo>
                    <a:pt x="340" y="76"/>
                    <a:pt x="338" y="98"/>
                    <a:pt x="317" y="100"/>
                  </a:cubicBezTo>
                  <a:cubicBezTo>
                    <a:pt x="315" y="100"/>
                    <a:pt x="313" y="100"/>
                    <a:pt x="312" y="100"/>
                  </a:cubicBezTo>
                  <a:cubicBezTo>
                    <a:pt x="299" y="100"/>
                    <a:pt x="288" y="95"/>
                    <a:pt x="277" y="90"/>
                  </a:cubicBezTo>
                  <a:cubicBezTo>
                    <a:pt x="267" y="85"/>
                    <a:pt x="256" y="80"/>
                    <a:pt x="244" y="80"/>
                  </a:cubicBezTo>
                  <a:cubicBezTo>
                    <a:pt x="226" y="82"/>
                    <a:pt x="213" y="89"/>
                    <a:pt x="205" y="101"/>
                  </a:cubicBezTo>
                  <a:cubicBezTo>
                    <a:pt x="198" y="112"/>
                    <a:pt x="196" y="127"/>
                    <a:pt x="200" y="143"/>
                  </a:cubicBezTo>
                  <a:cubicBezTo>
                    <a:pt x="201" y="144"/>
                    <a:pt x="201" y="145"/>
                    <a:pt x="201" y="146"/>
                  </a:cubicBezTo>
                  <a:cubicBezTo>
                    <a:pt x="202" y="148"/>
                    <a:pt x="202" y="148"/>
                    <a:pt x="202" y="148"/>
                  </a:cubicBezTo>
                  <a:cubicBezTo>
                    <a:pt x="203" y="150"/>
                    <a:pt x="204" y="152"/>
                    <a:pt x="204" y="153"/>
                  </a:cubicBezTo>
                  <a:cubicBezTo>
                    <a:pt x="205" y="154"/>
                    <a:pt x="205" y="155"/>
                    <a:pt x="206" y="156"/>
                  </a:cubicBezTo>
                  <a:cubicBezTo>
                    <a:pt x="208" y="159"/>
                    <a:pt x="208" y="159"/>
                    <a:pt x="208" y="159"/>
                  </a:cubicBezTo>
                  <a:cubicBezTo>
                    <a:pt x="211" y="164"/>
                    <a:pt x="214" y="167"/>
                    <a:pt x="217" y="170"/>
                  </a:cubicBezTo>
                  <a:cubicBezTo>
                    <a:pt x="231" y="182"/>
                    <a:pt x="242" y="183"/>
                    <a:pt x="254" y="184"/>
                  </a:cubicBezTo>
                  <a:cubicBezTo>
                    <a:pt x="265" y="183"/>
                    <a:pt x="274" y="177"/>
                    <a:pt x="283" y="171"/>
                  </a:cubicBezTo>
                  <a:cubicBezTo>
                    <a:pt x="293" y="164"/>
                    <a:pt x="303" y="157"/>
                    <a:pt x="317" y="157"/>
                  </a:cubicBezTo>
                  <a:cubicBezTo>
                    <a:pt x="338" y="157"/>
                    <a:pt x="349" y="166"/>
                    <a:pt x="359" y="189"/>
                  </a:cubicBezTo>
                  <a:cubicBezTo>
                    <a:pt x="363" y="224"/>
                    <a:pt x="366" y="261"/>
                    <a:pt x="369" y="300"/>
                  </a:cubicBezTo>
                  <a:cubicBezTo>
                    <a:pt x="256" y="304"/>
                    <a:pt x="256" y="304"/>
                    <a:pt x="256" y="304"/>
                  </a:cubicBezTo>
                  <a:cubicBezTo>
                    <a:pt x="236" y="312"/>
                    <a:pt x="224" y="322"/>
                    <a:pt x="221" y="336"/>
                  </a:cubicBezTo>
                  <a:cubicBezTo>
                    <a:pt x="217" y="358"/>
                    <a:pt x="237" y="379"/>
                    <a:pt x="237" y="379"/>
                  </a:cubicBezTo>
                  <a:cubicBezTo>
                    <a:pt x="239" y="381"/>
                    <a:pt x="241" y="384"/>
                    <a:pt x="243" y="386"/>
                  </a:cubicBezTo>
                  <a:cubicBezTo>
                    <a:pt x="244" y="388"/>
                    <a:pt x="245" y="390"/>
                    <a:pt x="246" y="392"/>
                  </a:cubicBezTo>
                  <a:cubicBezTo>
                    <a:pt x="248" y="395"/>
                    <a:pt x="249" y="397"/>
                    <a:pt x="250" y="400"/>
                  </a:cubicBezTo>
                  <a:cubicBezTo>
                    <a:pt x="251" y="403"/>
                    <a:pt x="251" y="404"/>
                    <a:pt x="252" y="405"/>
                  </a:cubicBezTo>
                  <a:cubicBezTo>
                    <a:pt x="252" y="405"/>
                    <a:pt x="252" y="405"/>
                    <a:pt x="252" y="405"/>
                  </a:cubicBezTo>
                  <a:cubicBezTo>
                    <a:pt x="253" y="410"/>
                    <a:pt x="253" y="410"/>
                    <a:pt x="253" y="410"/>
                  </a:cubicBezTo>
                  <a:cubicBezTo>
                    <a:pt x="253" y="412"/>
                    <a:pt x="253" y="412"/>
                    <a:pt x="253" y="412"/>
                  </a:cubicBezTo>
                  <a:cubicBezTo>
                    <a:pt x="255" y="434"/>
                    <a:pt x="248" y="456"/>
                    <a:pt x="233" y="471"/>
                  </a:cubicBezTo>
                  <a:cubicBezTo>
                    <a:pt x="231" y="473"/>
                    <a:pt x="230" y="474"/>
                    <a:pt x="228" y="475"/>
                  </a:cubicBezTo>
                  <a:cubicBezTo>
                    <a:pt x="217" y="483"/>
                    <a:pt x="205" y="488"/>
                    <a:pt x="191" y="490"/>
                  </a:cubicBezTo>
                  <a:cubicBezTo>
                    <a:pt x="186" y="490"/>
                    <a:pt x="186" y="490"/>
                    <a:pt x="186" y="490"/>
                  </a:cubicBezTo>
                  <a:close/>
                </a:path>
              </a:pathLst>
            </a:custGeom>
            <a:solidFill>
              <a:schemeClr val="accent2"/>
            </a:solidFill>
            <a:ln w="3175">
              <a:solidFill>
                <a:schemeClr val="bg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6" name="Freeform 21"/>
            <p:cNvSpPr>
              <a:spLocks/>
            </p:cNvSpPr>
            <p:nvPr/>
          </p:nvSpPr>
          <p:spPr bwMode="auto">
            <a:xfrm>
              <a:off x="7837613" y="3129187"/>
              <a:ext cx="1253154" cy="2105432"/>
            </a:xfrm>
            <a:custGeom>
              <a:avLst/>
              <a:gdLst>
                <a:gd name="T0" fmla="*/ 93 w 375"/>
                <a:gd name="T1" fmla="*/ 630 h 630"/>
                <a:gd name="T2" fmla="*/ 92 w 375"/>
                <a:gd name="T3" fmla="*/ 630 h 630"/>
                <a:gd name="T4" fmla="*/ 92 w 375"/>
                <a:gd name="T5" fmla="*/ 630 h 630"/>
                <a:gd name="T6" fmla="*/ 64 w 375"/>
                <a:gd name="T7" fmla="*/ 603 h 630"/>
                <a:gd name="T8" fmla="*/ 63 w 375"/>
                <a:gd name="T9" fmla="*/ 600 h 630"/>
                <a:gd name="T10" fmla="*/ 63 w 375"/>
                <a:gd name="T11" fmla="*/ 595 h 630"/>
                <a:gd name="T12" fmla="*/ 86 w 375"/>
                <a:gd name="T13" fmla="*/ 531 h 630"/>
                <a:gd name="T14" fmla="*/ 107 w 375"/>
                <a:gd name="T15" fmla="*/ 477 h 630"/>
                <a:gd name="T16" fmla="*/ 83 w 375"/>
                <a:gd name="T17" fmla="*/ 454 h 630"/>
                <a:gd name="T18" fmla="*/ 69 w 375"/>
                <a:gd name="T19" fmla="*/ 455 h 630"/>
                <a:gd name="T20" fmla="*/ 47 w 375"/>
                <a:gd name="T21" fmla="*/ 455 h 630"/>
                <a:gd name="T22" fmla="*/ 0 w 375"/>
                <a:gd name="T23" fmla="*/ 456 h 630"/>
                <a:gd name="T24" fmla="*/ 1 w 375"/>
                <a:gd name="T25" fmla="*/ 448 h 630"/>
                <a:gd name="T26" fmla="*/ 18 w 375"/>
                <a:gd name="T27" fmla="*/ 8 h 630"/>
                <a:gd name="T28" fmla="*/ 91 w 375"/>
                <a:gd name="T29" fmla="*/ 5 h 630"/>
                <a:gd name="T30" fmla="*/ 102 w 375"/>
                <a:gd name="T31" fmla="*/ 5 h 630"/>
                <a:gd name="T32" fmla="*/ 108 w 375"/>
                <a:gd name="T33" fmla="*/ 4 h 630"/>
                <a:gd name="T34" fmla="*/ 143 w 375"/>
                <a:gd name="T35" fmla="*/ 32 h 630"/>
                <a:gd name="T36" fmla="*/ 139 w 375"/>
                <a:gd name="T37" fmla="*/ 81 h 630"/>
                <a:gd name="T38" fmla="*/ 131 w 375"/>
                <a:gd name="T39" fmla="*/ 101 h 630"/>
                <a:gd name="T40" fmla="*/ 145 w 375"/>
                <a:gd name="T41" fmla="*/ 169 h 630"/>
                <a:gd name="T42" fmla="*/ 178 w 375"/>
                <a:gd name="T43" fmla="*/ 188 h 630"/>
                <a:gd name="T44" fmla="*/ 189 w 375"/>
                <a:gd name="T45" fmla="*/ 186 h 630"/>
                <a:gd name="T46" fmla="*/ 200 w 375"/>
                <a:gd name="T47" fmla="*/ 179 h 630"/>
                <a:gd name="T48" fmla="*/ 211 w 375"/>
                <a:gd name="T49" fmla="*/ 80 h 630"/>
                <a:gd name="T50" fmla="*/ 197 w 375"/>
                <a:gd name="T51" fmla="*/ 28 h 630"/>
                <a:gd name="T52" fmla="*/ 216 w 375"/>
                <a:gd name="T53" fmla="*/ 2 h 630"/>
                <a:gd name="T54" fmla="*/ 282 w 375"/>
                <a:gd name="T55" fmla="*/ 0 h 630"/>
                <a:gd name="T56" fmla="*/ 297 w 375"/>
                <a:gd name="T57" fmla="*/ 115 h 630"/>
                <a:gd name="T58" fmla="*/ 303 w 375"/>
                <a:gd name="T59" fmla="*/ 146 h 630"/>
                <a:gd name="T60" fmla="*/ 308 w 375"/>
                <a:gd name="T61" fmla="*/ 156 h 630"/>
                <a:gd name="T62" fmla="*/ 317 w 375"/>
                <a:gd name="T63" fmla="*/ 162 h 630"/>
                <a:gd name="T64" fmla="*/ 328 w 375"/>
                <a:gd name="T65" fmla="*/ 154 h 630"/>
                <a:gd name="T66" fmla="*/ 333 w 375"/>
                <a:gd name="T67" fmla="*/ 146 h 630"/>
                <a:gd name="T68" fmla="*/ 346 w 375"/>
                <a:gd name="T69" fmla="*/ 128 h 630"/>
                <a:gd name="T70" fmla="*/ 350 w 375"/>
                <a:gd name="T71" fmla="*/ 126 h 630"/>
                <a:gd name="T72" fmla="*/ 350 w 375"/>
                <a:gd name="T73" fmla="*/ 126 h 630"/>
                <a:gd name="T74" fmla="*/ 353 w 375"/>
                <a:gd name="T75" fmla="*/ 126 h 630"/>
                <a:gd name="T76" fmla="*/ 367 w 375"/>
                <a:gd name="T77" fmla="*/ 125 h 630"/>
                <a:gd name="T78" fmla="*/ 368 w 375"/>
                <a:gd name="T79" fmla="*/ 229 h 630"/>
                <a:gd name="T80" fmla="*/ 360 w 375"/>
                <a:gd name="T81" fmla="*/ 279 h 630"/>
                <a:gd name="T82" fmla="*/ 333 w 375"/>
                <a:gd name="T83" fmla="*/ 291 h 630"/>
                <a:gd name="T84" fmla="*/ 326 w 375"/>
                <a:gd name="T85" fmla="*/ 268 h 630"/>
                <a:gd name="T86" fmla="*/ 314 w 375"/>
                <a:gd name="T87" fmla="*/ 256 h 630"/>
                <a:gd name="T88" fmla="*/ 311 w 375"/>
                <a:gd name="T89" fmla="*/ 256 h 630"/>
                <a:gd name="T90" fmla="*/ 300 w 375"/>
                <a:gd name="T91" fmla="*/ 259 h 630"/>
                <a:gd name="T92" fmla="*/ 286 w 375"/>
                <a:gd name="T93" fmla="*/ 298 h 630"/>
                <a:gd name="T94" fmla="*/ 253 w 375"/>
                <a:gd name="T95" fmla="*/ 442 h 630"/>
                <a:gd name="T96" fmla="*/ 253 w 375"/>
                <a:gd name="T97" fmla="*/ 445 h 630"/>
                <a:gd name="T98" fmla="*/ 251 w 375"/>
                <a:gd name="T99" fmla="*/ 449 h 630"/>
                <a:gd name="T100" fmla="*/ 219 w 375"/>
                <a:gd name="T101" fmla="*/ 451 h 630"/>
                <a:gd name="T102" fmla="*/ 199 w 375"/>
                <a:gd name="T103" fmla="*/ 451 h 630"/>
                <a:gd name="T104" fmla="*/ 188 w 375"/>
                <a:gd name="T105" fmla="*/ 455 h 630"/>
                <a:gd name="T106" fmla="*/ 153 w 375"/>
                <a:gd name="T107" fmla="*/ 496 h 630"/>
                <a:gd name="T108" fmla="*/ 152 w 375"/>
                <a:gd name="T109" fmla="*/ 501 h 630"/>
                <a:gd name="T110" fmla="*/ 153 w 375"/>
                <a:gd name="T111" fmla="*/ 529 h 630"/>
                <a:gd name="T112" fmla="*/ 101 w 375"/>
                <a:gd name="T113" fmla="*/ 628 h 630"/>
                <a:gd name="T114" fmla="*/ 93 w 375"/>
                <a:gd name="T115" fmla="*/ 6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75" h="630">
                  <a:moveTo>
                    <a:pt x="93" y="630"/>
                  </a:moveTo>
                  <a:cubicBezTo>
                    <a:pt x="92" y="630"/>
                    <a:pt x="92" y="630"/>
                    <a:pt x="92" y="630"/>
                  </a:cubicBezTo>
                  <a:cubicBezTo>
                    <a:pt x="92" y="630"/>
                    <a:pt x="92" y="630"/>
                    <a:pt x="92" y="630"/>
                  </a:cubicBezTo>
                  <a:cubicBezTo>
                    <a:pt x="77" y="628"/>
                    <a:pt x="67" y="619"/>
                    <a:pt x="64" y="603"/>
                  </a:cubicBezTo>
                  <a:cubicBezTo>
                    <a:pt x="63" y="602"/>
                    <a:pt x="63" y="601"/>
                    <a:pt x="63" y="600"/>
                  </a:cubicBezTo>
                  <a:cubicBezTo>
                    <a:pt x="63" y="597"/>
                    <a:pt x="63" y="596"/>
                    <a:pt x="63" y="595"/>
                  </a:cubicBezTo>
                  <a:cubicBezTo>
                    <a:pt x="62" y="573"/>
                    <a:pt x="71" y="547"/>
                    <a:pt x="86" y="531"/>
                  </a:cubicBezTo>
                  <a:cubicBezTo>
                    <a:pt x="89" y="528"/>
                    <a:pt x="113" y="500"/>
                    <a:pt x="107" y="477"/>
                  </a:cubicBezTo>
                  <a:cubicBezTo>
                    <a:pt x="104" y="467"/>
                    <a:pt x="96" y="459"/>
                    <a:pt x="83" y="454"/>
                  </a:cubicBezTo>
                  <a:cubicBezTo>
                    <a:pt x="69" y="455"/>
                    <a:pt x="69" y="455"/>
                    <a:pt x="69" y="455"/>
                  </a:cubicBezTo>
                  <a:cubicBezTo>
                    <a:pt x="47" y="455"/>
                    <a:pt x="47" y="455"/>
                    <a:pt x="47" y="455"/>
                  </a:cubicBezTo>
                  <a:cubicBezTo>
                    <a:pt x="0" y="456"/>
                    <a:pt x="0" y="456"/>
                    <a:pt x="0" y="456"/>
                  </a:cubicBezTo>
                  <a:cubicBezTo>
                    <a:pt x="1" y="448"/>
                    <a:pt x="1" y="448"/>
                    <a:pt x="1" y="448"/>
                  </a:cubicBezTo>
                  <a:cubicBezTo>
                    <a:pt x="31" y="288"/>
                    <a:pt x="37" y="140"/>
                    <a:pt x="18" y="8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26" y="10"/>
                    <a:pt x="138" y="19"/>
                    <a:pt x="143" y="32"/>
                  </a:cubicBezTo>
                  <a:cubicBezTo>
                    <a:pt x="151" y="50"/>
                    <a:pt x="144" y="70"/>
                    <a:pt x="139" y="81"/>
                  </a:cubicBezTo>
                  <a:cubicBezTo>
                    <a:pt x="136" y="86"/>
                    <a:pt x="133" y="91"/>
                    <a:pt x="131" y="101"/>
                  </a:cubicBezTo>
                  <a:cubicBezTo>
                    <a:pt x="125" y="125"/>
                    <a:pt x="130" y="151"/>
                    <a:pt x="145" y="169"/>
                  </a:cubicBezTo>
                  <a:cubicBezTo>
                    <a:pt x="154" y="181"/>
                    <a:pt x="166" y="188"/>
                    <a:pt x="178" y="188"/>
                  </a:cubicBezTo>
                  <a:cubicBezTo>
                    <a:pt x="181" y="188"/>
                    <a:pt x="185" y="187"/>
                    <a:pt x="189" y="186"/>
                  </a:cubicBezTo>
                  <a:cubicBezTo>
                    <a:pt x="193" y="184"/>
                    <a:pt x="197" y="182"/>
                    <a:pt x="200" y="179"/>
                  </a:cubicBezTo>
                  <a:cubicBezTo>
                    <a:pt x="226" y="158"/>
                    <a:pt x="232" y="107"/>
                    <a:pt x="211" y="80"/>
                  </a:cubicBezTo>
                  <a:cubicBezTo>
                    <a:pt x="211" y="80"/>
                    <a:pt x="193" y="53"/>
                    <a:pt x="197" y="28"/>
                  </a:cubicBezTo>
                  <a:cubicBezTo>
                    <a:pt x="199" y="17"/>
                    <a:pt x="205" y="8"/>
                    <a:pt x="216" y="2"/>
                  </a:cubicBezTo>
                  <a:cubicBezTo>
                    <a:pt x="240" y="1"/>
                    <a:pt x="262" y="0"/>
                    <a:pt x="282" y="0"/>
                  </a:cubicBezTo>
                  <a:cubicBezTo>
                    <a:pt x="291" y="37"/>
                    <a:pt x="296" y="76"/>
                    <a:pt x="297" y="115"/>
                  </a:cubicBezTo>
                  <a:cubicBezTo>
                    <a:pt x="299" y="125"/>
                    <a:pt x="300" y="137"/>
                    <a:pt x="303" y="146"/>
                  </a:cubicBezTo>
                  <a:cubicBezTo>
                    <a:pt x="304" y="150"/>
                    <a:pt x="306" y="153"/>
                    <a:pt x="308" y="156"/>
                  </a:cubicBezTo>
                  <a:cubicBezTo>
                    <a:pt x="311" y="160"/>
                    <a:pt x="314" y="162"/>
                    <a:pt x="317" y="162"/>
                  </a:cubicBezTo>
                  <a:cubicBezTo>
                    <a:pt x="320" y="162"/>
                    <a:pt x="324" y="160"/>
                    <a:pt x="328" y="154"/>
                  </a:cubicBezTo>
                  <a:cubicBezTo>
                    <a:pt x="330" y="152"/>
                    <a:pt x="332" y="147"/>
                    <a:pt x="333" y="146"/>
                  </a:cubicBezTo>
                  <a:cubicBezTo>
                    <a:pt x="337" y="136"/>
                    <a:pt x="341" y="130"/>
                    <a:pt x="346" y="128"/>
                  </a:cubicBezTo>
                  <a:cubicBezTo>
                    <a:pt x="350" y="126"/>
                    <a:pt x="350" y="126"/>
                    <a:pt x="350" y="126"/>
                  </a:cubicBezTo>
                  <a:cubicBezTo>
                    <a:pt x="350" y="126"/>
                    <a:pt x="350" y="126"/>
                    <a:pt x="350" y="126"/>
                  </a:cubicBezTo>
                  <a:cubicBezTo>
                    <a:pt x="353" y="126"/>
                    <a:pt x="353" y="126"/>
                    <a:pt x="353" y="126"/>
                  </a:cubicBezTo>
                  <a:cubicBezTo>
                    <a:pt x="354" y="127"/>
                    <a:pt x="366" y="124"/>
                    <a:pt x="367" y="125"/>
                  </a:cubicBezTo>
                  <a:cubicBezTo>
                    <a:pt x="375" y="133"/>
                    <a:pt x="373" y="186"/>
                    <a:pt x="368" y="229"/>
                  </a:cubicBezTo>
                  <a:cubicBezTo>
                    <a:pt x="364" y="250"/>
                    <a:pt x="367" y="270"/>
                    <a:pt x="360" y="279"/>
                  </a:cubicBezTo>
                  <a:cubicBezTo>
                    <a:pt x="355" y="283"/>
                    <a:pt x="337" y="290"/>
                    <a:pt x="333" y="291"/>
                  </a:cubicBezTo>
                  <a:cubicBezTo>
                    <a:pt x="326" y="286"/>
                    <a:pt x="328" y="275"/>
                    <a:pt x="326" y="268"/>
                  </a:cubicBezTo>
                  <a:cubicBezTo>
                    <a:pt x="324" y="258"/>
                    <a:pt x="320" y="256"/>
                    <a:pt x="314" y="256"/>
                  </a:cubicBezTo>
                  <a:cubicBezTo>
                    <a:pt x="311" y="256"/>
                    <a:pt x="311" y="256"/>
                    <a:pt x="311" y="256"/>
                  </a:cubicBezTo>
                  <a:cubicBezTo>
                    <a:pt x="307" y="256"/>
                    <a:pt x="304" y="253"/>
                    <a:pt x="300" y="259"/>
                  </a:cubicBezTo>
                  <a:cubicBezTo>
                    <a:pt x="295" y="267"/>
                    <a:pt x="290" y="280"/>
                    <a:pt x="286" y="298"/>
                  </a:cubicBezTo>
                  <a:cubicBezTo>
                    <a:pt x="278" y="345"/>
                    <a:pt x="267" y="393"/>
                    <a:pt x="253" y="442"/>
                  </a:cubicBezTo>
                  <a:cubicBezTo>
                    <a:pt x="253" y="445"/>
                    <a:pt x="253" y="445"/>
                    <a:pt x="253" y="445"/>
                  </a:cubicBezTo>
                  <a:cubicBezTo>
                    <a:pt x="251" y="449"/>
                    <a:pt x="251" y="449"/>
                    <a:pt x="251" y="449"/>
                  </a:cubicBezTo>
                  <a:cubicBezTo>
                    <a:pt x="219" y="451"/>
                    <a:pt x="219" y="451"/>
                    <a:pt x="219" y="451"/>
                  </a:cubicBezTo>
                  <a:cubicBezTo>
                    <a:pt x="199" y="451"/>
                    <a:pt x="199" y="451"/>
                    <a:pt x="199" y="451"/>
                  </a:cubicBezTo>
                  <a:cubicBezTo>
                    <a:pt x="195" y="452"/>
                    <a:pt x="192" y="453"/>
                    <a:pt x="188" y="455"/>
                  </a:cubicBezTo>
                  <a:cubicBezTo>
                    <a:pt x="169" y="463"/>
                    <a:pt x="157" y="477"/>
                    <a:pt x="153" y="496"/>
                  </a:cubicBezTo>
                  <a:cubicBezTo>
                    <a:pt x="153" y="498"/>
                    <a:pt x="152" y="500"/>
                    <a:pt x="152" y="501"/>
                  </a:cubicBezTo>
                  <a:cubicBezTo>
                    <a:pt x="150" y="515"/>
                    <a:pt x="152" y="526"/>
                    <a:pt x="153" y="529"/>
                  </a:cubicBezTo>
                  <a:cubicBezTo>
                    <a:pt x="160" y="559"/>
                    <a:pt x="140" y="615"/>
                    <a:pt x="101" y="628"/>
                  </a:cubicBezTo>
                  <a:cubicBezTo>
                    <a:pt x="98" y="629"/>
                    <a:pt x="95" y="630"/>
                    <a:pt x="93" y="630"/>
                  </a:cubicBezTo>
                  <a:close/>
                </a:path>
              </a:pathLst>
            </a:custGeom>
            <a:solidFill>
              <a:schemeClr val="accent3"/>
            </a:solidFill>
            <a:ln w="3175">
              <a:solidFill>
                <a:schemeClr val="bg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7" name="Freeform 22"/>
            <p:cNvSpPr>
              <a:spLocks/>
            </p:cNvSpPr>
            <p:nvPr/>
          </p:nvSpPr>
          <p:spPr bwMode="auto">
            <a:xfrm>
              <a:off x="7069551" y="5349155"/>
              <a:ext cx="1125143" cy="1488962"/>
            </a:xfrm>
            <a:custGeom>
              <a:avLst/>
              <a:gdLst>
                <a:gd name="T0" fmla="*/ 194 w 337"/>
                <a:gd name="T1" fmla="*/ 381 h 445"/>
                <a:gd name="T2" fmla="*/ 194 w 337"/>
                <a:gd name="T3" fmla="*/ 380 h 445"/>
                <a:gd name="T4" fmla="*/ 199 w 337"/>
                <a:gd name="T5" fmla="*/ 374 h 445"/>
                <a:gd name="T6" fmla="*/ 200 w 337"/>
                <a:gd name="T7" fmla="*/ 373 h 445"/>
                <a:gd name="T8" fmla="*/ 203 w 337"/>
                <a:gd name="T9" fmla="*/ 369 h 445"/>
                <a:gd name="T10" fmla="*/ 204 w 337"/>
                <a:gd name="T11" fmla="*/ 367 h 445"/>
                <a:gd name="T12" fmla="*/ 206 w 337"/>
                <a:gd name="T13" fmla="*/ 365 h 445"/>
                <a:gd name="T14" fmla="*/ 206 w 337"/>
                <a:gd name="T15" fmla="*/ 363 h 445"/>
                <a:gd name="T16" fmla="*/ 207 w 337"/>
                <a:gd name="T17" fmla="*/ 361 h 445"/>
                <a:gd name="T18" fmla="*/ 208 w 337"/>
                <a:gd name="T19" fmla="*/ 360 h 445"/>
                <a:gd name="T20" fmla="*/ 208 w 337"/>
                <a:gd name="T21" fmla="*/ 359 h 445"/>
                <a:gd name="T22" fmla="*/ 209 w 337"/>
                <a:gd name="T23" fmla="*/ 358 h 445"/>
                <a:gd name="T24" fmla="*/ 209 w 337"/>
                <a:gd name="T25" fmla="*/ 354 h 445"/>
                <a:gd name="T26" fmla="*/ 207 w 337"/>
                <a:gd name="T27" fmla="*/ 353 h 445"/>
                <a:gd name="T28" fmla="*/ 205 w 337"/>
                <a:gd name="T29" fmla="*/ 352 h 445"/>
                <a:gd name="T30" fmla="*/ 177 w 337"/>
                <a:gd name="T31" fmla="*/ 354 h 445"/>
                <a:gd name="T32" fmla="*/ 173 w 337"/>
                <a:gd name="T33" fmla="*/ 328 h 445"/>
                <a:gd name="T34" fmla="*/ 211 w 337"/>
                <a:gd name="T35" fmla="*/ 284 h 445"/>
                <a:gd name="T36" fmla="*/ 220 w 337"/>
                <a:gd name="T37" fmla="*/ 278 h 445"/>
                <a:gd name="T38" fmla="*/ 223 w 337"/>
                <a:gd name="T39" fmla="*/ 276 h 445"/>
                <a:gd name="T40" fmla="*/ 225 w 337"/>
                <a:gd name="T41" fmla="*/ 275 h 445"/>
                <a:gd name="T42" fmla="*/ 226 w 337"/>
                <a:gd name="T43" fmla="*/ 275 h 445"/>
                <a:gd name="T44" fmla="*/ 229 w 337"/>
                <a:gd name="T45" fmla="*/ 274 h 445"/>
                <a:gd name="T46" fmla="*/ 230 w 337"/>
                <a:gd name="T47" fmla="*/ 274 h 445"/>
                <a:gd name="T48" fmla="*/ 236 w 337"/>
                <a:gd name="T49" fmla="*/ 275 h 445"/>
                <a:gd name="T50" fmla="*/ 237 w 337"/>
                <a:gd name="T51" fmla="*/ 277 h 445"/>
                <a:gd name="T52" fmla="*/ 238 w 337"/>
                <a:gd name="T53" fmla="*/ 278 h 445"/>
                <a:gd name="T54" fmla="*/ 238 w 337"/>
                <a:gd name="T55" fmla="*/ 291 h 445"/>
                <a:gd name="T56" fmla="*/ 241 w 337"/>
                <a:gd name="T57" fmla="*/ 304 h 445"/>
                <a:gd name="T58" fmla="*/ 245 w 337"/>
                <a:gd name="T59" fmla="*/ 298 h 445"/>
                <a:gd name="T60" fmla="*/ 279 w 337"/>
                <a:gd name="T61" fmla="*/ 266 h 445"/>
                <a:gd name="T62" fmla="*/ 337 w 337"/>
                <a:gd name="T63" fmla="*/ 162 h 445"/>
                <a:gd name="T64" fmla="*/ 287 w 337"/>
                <a:gd name="T65" fmla="*/ 163 h 445"/>
                <a:gd name="T66" fmla="*/ 305 w 337"/>
                <a:gd name="T67" fmla="*/ 94 h 445"/>
                <a:gd name="T68" fmla="*/ 331 w 337"/>
                <a:gd name="T69" fmla="*/ 43 h 445"/>
                <a:gd name="T70" fmla="*/ 332 w 337"/>
                <a:gd name="T71" fmla="*/ 38 h 445"/>
                <a:gd name="T72" fmla="*/ 332 w 337"/>
                <a:gd name="T73" fmla="*/ 38 h 445"/>
                <a:gd name="T74" fmla="*/ 332 w 337"/>
                <a:gd name="T75" fmla="*/ 19 h 445"/>
                <a:gd name="T76" fmla="*/ 331 w 337"/>
                <a:gd name="T77" fmla="*/ 15 h 445"/>
                <a:gd name="T78" fmla="*/ 330 w 337"/>
                <a:gd name="T79" fmla="*/ 14 h 445"/>
                <a:gd name="T80" fmla="*/ 310 w 337"/>
                <a:gd name="T81" fmla="*/ 0 h 445"/>
                <a:gd name="T82" fmla="*/ 309 w 337"/>
                <a:gd name="T83" fmla="*/ 0 h 445"/>
                <a:gd name="T84" fmla="*/ 281 w 337"/>
                <a:gd name="T85" fmla="*/ 12 h 445"/>
                <a:gd name="T86" fmla="*/ 273 w 337"/>
                <a:gd name="T87" fmla="*/ 19 h 445"/>
                <a:gd name="T88" fmla="*/ 267 w 337"/>
                <a:gd name="T89" fmla="*/ 26 h 445"/>
                <a:gd name="T90" fmla="*/ 266 w 337"/>
                <a:gd name="T91" fmla="*/ 28 h 445"/>
                <a:gd name="T92" fmla="*/ 258 w 337"/>
                <a:gd name="T93" fmla="*/ 39 h 445"/>
                <a:gd name="T94" fmla="*/ 254 w 337"/>
                <a:gd name="T95" fmla="*/ 47 h 445"/>
                <a:gd name="T96" fmla="*/ 252 w 337"/>
                <a:gd name="T97" fmla="*/ 52 h 445"/>
                <a:gd name="T98" fmla="*/ 246 w 337"/>
                <a:gd name="T99" fmla="*/ 80 h 445"/>
                <a:gd name="T100" fmla="*/ 246 w 337"/>
                <a:gd name="T101" fmla="*/ 82 h 445"/>
                <a:gd name="T102" fmla="*/ 247 w 337"/>
                <a:gd name="T103" fmla="*/ 96 h 445"/>
                <a:gd name="T104" fmla="*/ 231 w 337"/>
                <a:gd name="T105" fmla="*/ 148 h 445"/>
                <a:gd name="T106" fmla="*/ 230 w 337"/>
                <a:gd name="T107" fmla="*/ 149 h 445"/>
                <a:gd name="T108" fmla="*/ 220 w 337"/>
                <a:gd name="T109" fmla="*/ 157 h 445"/>
                <a:gd name="T110" fmla="*/ 218 w 337"/>
                <a:gd name="T111" fmla="*/ 158 h 445"/>
                <a:gd name="T112" fmla="*/ 204 w 337"/>
                <a:gd name="T113" fmla="*/ 165 h 445"/>
                <a:gd name="T114" fmla="*/ 192 w 337"/>
                <a:gd name="T115" fmla="*/ 166 h 445"/>
                <a:gd name="T116" fmla="*/ 137 w 337"/>
                <a:gd name="T117" fmla="*/ 167 h 445"/>
                <a:gd name="T118" fmla="*/ 0 w 337"/>
                <a:gd name="T119" fmla="*/ 445 h 445"/>
                <a:gd name="T120" fmla="*/ 36 w 337"/>
                <a:gd name="T121" fmla="*/ 444 h 445"/>
                <a:gd name="T122" fmla="*/ 131 w 337"/>
                <a:gd name="T123" fmla="*/ 442 h 445"/>
                <a:gd name="T124" fmla="*/ 194 w 337"/>
                <a:gd name="T125" fmla="*/ 381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7" h="445">
                  <a:moveTo>
                    <a:pt x="194" y="381"/>
                  </a:moveTo>
                  <a:cubicBezTo>
                    <a:pt x="194" y="381"/>
                    <a:pt x="194" y="380"/>
                    <a:pt x="194" y="380"/>
                  </a:cubicBezTo>
                  <a:cubicBezTo>
                    <a:pt x="196" y="378"/>
                    <a:pt x="198" y="376"/>
                    <a:pt x="199" y="374"/>
                  </a:cubicBezTo>
                  <a:cubicBezTo>
                    <a:pt x="200" y="374"/>
                    <a:pt x="200" y="373"/>
                    <a:pt x="200" y="373"/>
                  </a:cubicBezTo>
                  <a:cubicBezTo>
                    <a:pt x="201" y="371"/>
                    <a:pt x="202" y="370"/>
                    <a:pt x="203" y="369"/>
                  </a:cubicBezTo>
                  <a:cubicBezTo>
                    <a:pt x="203" y="368"/>
                    <a:pt x="204" y="368"/>
                    <a:pt x="204" y="367"/>
                  </a:cubicBezTo>
                  <a:cubicBezTo>
                    <a:pt x="204" y="366"/>
                    <a:pt x="205" y="365"/>
                    <a:pt x="206" y="365"/>
                  </a:cubicBezTo>
                  <a:cubicBezTo>
                    <a:pt x="206" y="364"/>
                    <a:pt x="206" y="364"/>
                    <a:pt x="206" y="363"/>
                  </a:cubicBezTo>
                  <a:cubicBezTo>
                    <a:pt x="207" y="363"/>
                    <a:pt x="207" y="362"/>
                    <a:pt x="207" y="361"/>
                  </a:cubicBezTo>
                  <a:cubicBezTo>
                    <a:pt x="207" y="361"/>
                    <a:pt x="208" y="360"/>
                    <a:pt x="208" y="360"/>
                  </a:cubicBezTo>
                  <a:cubicBezTo>
                    <a:pt x="208" y="360"/>
                    <a:pt x="208" y="359"/>
                    <a:pt x="208" y="359"/>
                  </a:cubicBezTo>
                  <a:cubicBezTo>
                    <a:pt x="208" y="358"/>
                    <a:pt x="208" y="358"/>
                    <a:pt x="209" y="358"/>
                  </a:cubicBezTo>
                  <a:cubicBezTo>
                    <a:pt x="209" y="356"/>
                    <a:pt x="209" y="355"/>
                    <a:pt x="209" y="354"/>
                  </a:cubicBezTo>
                  <a:cubicBezTo>
                    <a:pt x="207" y="353"/>
                    <a:pt x="207" y="353"/>
                    <a:pt x="207" y="353"/>
                  </a:cubicBezTo>
                  <a:cubicBezTo>
                    <a:pt x="207" y="353"/>
                    <a:pt x="206" y="352"/>
                    <a:pt x="205" y="352"/>
                  </a:cubicBezTo>
                  <a:cubicBezTo>
                    <a:pt x="192" y="352"/>
                    <a:pt x="192" y="368"/>
                    <a:pt x="177" y="354"/>
                  </a:cubicBezTo>
                  <a:cubicBezTo>
                    <a:pt x="168" y="345"/>
                    <a:pt x="168" y="336"/>
                    <a:pt x="173" y="328"/>
                  </a:cubicBezTo>
                  <a:cubicBezTo>
                    <a:pt x="180" y="317"/>
                    <a:pt x="194" y="297"/>
                    <a:pt x="211" y="284"/>
                  </a:cubicBezTo>
                  <a:cubicBezTo>
                    <a:pt x="214" y="282"/>
                    <a:pt x="217" y="279"/>
                    <a:pt x="220" y="278"/>
                  </a:cubicBezTo>
                  <a:cubicBezTo>
                    <a:pt x="220" y="277"/>
                    <a:pt x="221" y="277"/>
                    <a:pt x="223" y="276"/>
                  </a:cubicBezTo>
                  <a:cubicBezTo>
                    <a:pt x="223" y="276"/>
                    <a:pt x="224" y="276"/>
                    <a:pt x="225" y="275"/>
                  </a:cubicBezTo>
                  <a:cubicBezTo>
                    <a:pt x="225" y="275"/>
                    <a:pt x="226" y="275"/>
                    <a:pt x="226" y="275"/>
                  </a:cubicBezTo>
                  <a:cubicBezTo>
                    <a:pt x="227" y="275"/>
                    <a:pt x="228" y="274"/>
                    <a:pt x="229" y="274"/>
                  </a:cubicBezTo>
                  <a:cubicBezTo>
                    <a:pt x="229" y="274"/>
                    <a:pt x="229" y="274"/>
                    <a:pt x="230" y="274"/>
                  </a:cubicBezTo>
                  <a:cubicBezTo>
                    <a:pt x="232" y="274"/>
                    <a:pt x="234" y="274"/>
                    <a:pt x="236" y="275"/>
                  </a:cubicBezTo>
                  <a:cubicBezTo>
                    <a:pt x="236" y="276"/>
                    <a:pt x="236" y="276"/>
                    <a:pt x="237" y="277"/>
                  </a:cubicBezTo>
                  <a:cubicBezTo>
                    <a:pt x="237" y="277"/>
                    <a:pt x="237" y="277"/>
                    <a:pt x="238" y="278"/>
                  </a:cubicBezTo>
                  <a:cubicBezTo>
                    <a:pt x="240" y="282"/>
                    <a:pt x="238" y="287"/>
                    <a:pt x="238" y="291"/>
                  </a:cubicBezTo>
                  <a:cubicBezTo>
                    <a:pt x="239" y="294"/>
                    <a:pt x="237" y="304"/>
                    <a:pt x="241" y="304"/>
                  </a:cubicBezTo>
                  <a:cubicBezTo>
                    <a:pt x="241" y="304"/>
                    <a:pt x="245" y="298"/>
                    <a:pt x="245" y="298"/>
                  </a:cubicBezTo>
                  <a:cubicBezTo>
                    <a:pt x="250" y="297"/>
                    <a:pt x="260" y="291"/>
                    <a:pt x="279" y="266"/>
                  </a:cubicBezTo>
                  <a:cubicBezTo>
                    <a:pt x="299" y="234"/>
                    <a:pt x="318" y="199"/>
                    <a:pt x="337" y="162"/>
                  </a:cubicBezTo>
                  <a:cubicBezTo>
                    <a:pt x="322" y="162"/>
                    <a:pt x="305" y="163"/>
                    <a:pt x="287" y="163"/>
                  </a:cubicBezTo>
                  <a:cubicBezTo>
                    <a:pt x="262" y="142"/>
                    <a:pt x="304" y="94"/>
                    <a:pt x="305" y="94"/>
                  </a:cubicBezTo>
                  <a:cubicBezTo>
                    <a:pt x="314" y="84"/>
                    <a:pt x="326" y="63"/>
                    <a:pt x="331" y="43"/>
                  </a:cubicBezTo>
                  <a:cubicBezTo>
                    <a:pt x="331" y="42"/>
                    <a:pt x="331" y="40"/>
                    <a:pt x="332" y="38"/>
                  </a:cubicBezTo>
                  <a:cubicBezTo>
                    <a:pt x="332" y="38"/>
                    <a:pt x="332" y="38"/>
                    <a:pt x="332" y="38"/>
                  </a:cubicBezTo>
                  <a:cubicBezTo>
                    <a:pt x="333" y="31"/>
                    <a:pt x="333" y="24"/>
                    <a:pt x="332" y="19"/>
                  </a:cubicBezTo>
                  <a:cubicBezTo>
                    <a:pt x="331" y="17"/>
                    <a:pt x="331" y="16"/>
                    <a:pt x="331" y="15"/>
                  </a:cubicBezTo>
                  <a:cubicBezTo>
                    <a:pt x="330" y="15"/>
                    <a:pt x="330" y="14"/>
                    <a:pt x="330" y="14"/>
                  </a:cubicBezTo>
                  <a:cubicBezTo>
                    <a:pt x="327" y="7"/>
                    <a:pt x="321" y="1"/>
                    <a:pt x="310" y="0"/>
                  </a:cubicBezTo>
                  <a:cubicBezTo>
                    <a:pt x="310" y="0"/>
                    <a:pt x="309" y="0"/>
                    <a:pt x="309" y="0"/>
                  </a:cubicBezTo>
                  <a:cubicBezTo>
                    <a:pt x="299" y="2"/>
                    <a:pt x="289" y="6"/>
                    <a:pt x="281" y="12"/>
                  </a:cubicBezTo>
                  <a:cubicBezTo>
                    <a:pt x="278" y="14"/>
                    <a:pt x="276" y="17"/>
                    <a:pt x="273" y="19"/>
                  </a:cubicBezTo>
                  <a:cubicBezTo>
                    <a:pt x="271" y="21"/>
                    <a:pt x="269" y="23"/>
                    <a:pt x="267" y="26"/>
                  </a:cubicBezTo>
                  <a:cubicBezTo>
                    <a:pt x="267" y="26"/>
                    <a:pt x="266" y="27"/>
                    <a:pt x="266" y="28"/>
                  </a:cubicBezTo>
                  <a:cubicBezTo>
                    <a:pt x="263" y="31"/>
                    <a:pt x="261" y="35"/>
                    <a:pt x="258" y="39"/>
                  </a:cubicBezTo>
                  <a:cubicBezTo>
                    <a:pt x="257" y="41"/>
                    <a:pt x="255" y="44"/>
                    <a:pt x="254" y="47"/>
                  </a:cubicBezTo>
                  <a:cubicBezTo>
                    <a:pt x="253" y="49"/>
                    <a:pt x="253" y="50"/>
                    <a:pt x="252" y="52"/>
                  </a:cubicBezTo>
                  <a:cubicBezTo>
                    <a:pt x="248" y="61"/>
                    <a:pt x="246" y="71"/>
                    <a:pt x="246" y="80"/>
                  </a:cubicBezTo>
                  <a:cubicBezTo>
                    <a:pt x="246" y="81"/>
                    <a:pt x="246" y="82"/>
                    <a:pt x="246" y="82"/>
                  </a:cubicBezTo>
                  <a:cubicBezTo>
                    <a:pt x="246" y="87"/>
                    <a:pt x="246" y="92"/>
                    <a:pt x="247" y="96"/>
                  </a:cubicBezTo>
                  <a:cubicBezTo>
                    <a:pt x="247" y="96"/>
                    <a:pt x="252" y="125"/>
                    <a:pt x="231" y="148"/>
                  </a:cubicBezTo>
                  <a:cubicBezTo>
                    <a:pt x="231" y="148"/>
                    <a:pt x="230" y="149"/>
                    <a:pt x="230" y="149"/>
                  </a:cubicBezTo>
                  <a:cubicBezTo>
                    <a:pt x="227" y="152"/>
                    <a:pt x="224" y="155"/>
                    <a:pt x="220" y="157"/>
                  </a:cubicBezTo>
                  <a:cubicBezTo>
                    <a:pt x="220" y="158"/>
                    <a:pt x="219" y="158"/>
                    <a:pt x="218" y="158"/>
                  </a:cubicBezTo>
                  <a:cubicBezTo>
                    <a:pt x="214" y="161"/>
                    <a:pt x="209" y="163"/>
                    <a:pt x="204" y="165"/>
                  </a:cubicBezTo>
                  <a:cubicBezTo>
                    <a:pt x="200" y="166"/>
                    <a:pt x="196" y="166"/>
                    <a:pt x="192" y="166"/>
                  </a:cubicBezTo>
                  <a:cubicBezTo>
                    <a:pt x="174" y="166"/>
                    <a:pt x="155" y="167"/>
                    <a:pt x="137" y="167"/>
                  </a:cubicBezTo>
                  <a:cubicBezTo>
                    <a:pt x="99" y="282"/>
                    <a:pt x="54" y="380"/>
                    <a:pt x="0" y="445"/>
                  </a:cubicBezTo>
                  <a:cubicBezTo>
                    <a:pt x="12" y="445"/>
                    <a:pt x="24" y="445"/>
                    <a:pt x="36" y="444"/>
                  </a:cubicBezTo>
                  <a:cubicBezTo>
                    <a:pt x="74" y="443"/>
                    <a:pt x="106" y="442"/>
                    <a:pt x="131" y="442"/>
                  </a:cubicBezTo>
                  <a:cubicBezTo>
                    <a:pt x="153" y="424"/>
                    <a:pt x="174" y="403"/>
                    <a:pt x="194" y="381"/>
                  </a:cubicBezTo>
                  <a:close/>
                </a:path>
              </a:pathLst>
            </a:custGeom>
            <a:solidFill>
              <a:schemeClr val="accent5"/>
            </a:solidFill>
            <a:ln w="3175">
              <a:solidFill>
                <a:schemeClr val="bg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8" name="Freeform 23"/>
            <p:cNvSpPr>
              <a:spLocks/>
            </p:cNvSpPr>
            <p:nvPr/>
          </p:nvSpPr>
          <p:spPr bwMode="auto">
            <a:xfrm>
              <a:off x="7507481" y="5881408"/>
              <a:ext cx="1010608" cy="946602"/>
            </a:xfrm>
            <a:custGeom>
              <a:avLst/>
              <a:gdLst>
                <a:gd name="T0" fmla="*/ 27 w 302"/>
                <a:gd name="T1" fmla="*/ 281 h 283"/>
                <a:gd name="T2" fmla="*/ 54 w 302"/>
                <a:gd name="T3" fmla="*/ 280 h 283"/>
                <a:gd name="T4" fmla="*/ 52 w 302"/>
                <a:gd name="T5" fmla="*/ 280 h 283"/>
                <a:gd name="T6" fmla="*/ 64 w 302"/>
                <a:gd name="T7" fmla="*/ 280 h 283"/>
                <a:gd name="T8" fmla="*/ 302 w 302"/>
                <a:gd name="T9" fmla="*/ 0 h 283"/>
                <a:gd name="T10" fmla="*/ 287 w 302"/>
                <a:gd name="T11" fmla="*/ 1 h 283"/>
                <a:gd name="T12" fmla="*/ 266 w 302"/>
                <a:gd name="T13" fmla="*/ 20 h 283"/>
                <a:gd name="T14" fmla="*/ 261 w 302"/>
                <a:gd name="T15" fmla="*/ 28 h 283"/>
                <a:gd name="T16" fmla="*/ 260 w 302"/>
                <a:gd name="T17" fmla="*/ 30 h 283"/>
                <a:gd name="T18" fmla="*/ 253 w 302"/>
                <a:gd name="T19" fmla="*/ 41 h 283"/>
                <a:gd name="T20" fmla="*/ 243 w 302"/>
                <a:gd name="T21" fmla="*/ 60 h 283"/>
                <a:gd name="T22" fmla="*/ 239 w 302"/>
                <a:gd name="T23" fmla="*/ 68 h 283"/>
                <a:gd name="T24" fmla="*/ 234 w 302"/>
                <a:gd name="T25" fmla="*/ 79 h 283"/>
                <a:gd name="T26" fmla="*/ 231 w 302"/>
                <a:gd name="T27" fmla="*/ 84 h 283"/>
                <a:gd name="T28" fmla="*/ 228 w 302"/>
                <a:gd name="T29" fmla="*/ 89 h 283"/>
                <a:gd name="T30" fmla="*/ 172 w 302"/>
                <a:gd name="T31" fmla="*/ 148 h 283"/>
                <a:gd name="T32" fmla="*/ 170 w 302"/>
                <a:gd name="T33" fmla="*/ 147 h 283"/>
                <a:gd name="T34" fmla="*/ 213 w 302"/>
                <a:gd name="T35" fmla="*/ 70 h 283"/>
                <a:gd name="T36" fmla="*/ 214 w 302"/>
                <a:gd name="T37" fmla="*/ 69 h 283"/>
                <a:gd name="T38" fmla="*/ 235 w 302"/>
                <a:gd name="T39" fmla="*/ 41 h 283"/>
                <a:gd name="T40" fmla="*/ 236 w 302"/>
                <a:gd name="T41" fmla="*/ 40 h 283"/>
                <a:gd name="T42" fmla="*/ 244 w 302"/>
                <a:gd name="T43" fmla="*/ 2 h 283"/>
                <a:gd name="T44" fmla="*/ 206 w 302"/>
                <a:gd name="T45" fmla="*/ 4 h 283"/>
                <a:gd name="T46" fmla="*/ 148 w 302"/>
                <a:gd name="T47" fmla="*/ 108 h 283"/>
                <a:gd name="T48" fmla="*/ 114 w 302"/>
                <a:gd name="T49" fmla="*/ 139 h 283"/>
                <a:gd name="T50" fmla="*/ 113 w 302"/>
                <a:gd name="T51" fmla="*/ 139 h 283"/>
                <a:gd name="T52" fmla="*/ 108 w 302"/>
                <a:gd name="T53" fmla="*/ 134 h 283"/>
                <a:gd name="T54" fmla="*/ 107 w 302"/>
                <a:gd name="T55" fmla="*/ 132 h 283"/>
                <a:gd name="T56" fmla="*/ 107 w 302"/>
                <a:gd name="T57" fmla="*/ 130 h 283"/>
                <a:gd name="T58" fmla="*/ 107 w 302"/>
                <a:gd name="T59" fmla="*/ 119 h 283"/>
                <a:gd name="T60" fmla="*/ 106 w 302"/>
                <a:gd name="T61" fmla="*/ 118 h 283"/>
                <a:gd name="T62" fmla="*/ 99 w 302"/>
                <a:gd name="T63" fmla="*/ 115 h 283"/>
                <a:gd name="T64" fmla="*/ 98 w 302"/>
                <a:gd name="T65" fmla="*/ 115 h 283"/>
                <a:gd name="T66" fmla="*/ 95 w 302"/>
                <a:gd name="T67" fmla="*/ 116 h 283"/>
                <a:gd name="T68" fmla="*/ 94 w 302"/>
                <a:gd name="T69" fmla="*/ 116 h 283"/>
                <a:gd name="T70" fmla="*/ 92 w 302"/>
                <a:gd name="T71" fmla="*/ 117 h 283"/>
                <a:gd name="T72" fmla="*/ 89 w 302"/>
                <a:gd name="T73" fmla="*/ 119 h 283"/>
                <a:gd name="T74" fmla="*/ 80 w 302"/>
                <a:gd name="T75" fmla="*/ 125 h 283"/>
                <a:gd name="T76" fmla="*/ 42 w 302"/>
                <a:gd name="T77" fmla="*/ 169 h 283"/>
                <a:gd name="T78" fmla="*/ 37 w 302"/>
                <a:gd name="T79" fmla="*/ 177 h 283"/>
                <a:gd name="T80" fmla="*/ 26 w 302"/>
                <a:gd name="T81" fmla="*/ 202 h 283"/>
                <a:gd name="T82" fmla="*/ 55 w 302"/>
                <a:gd name="T83" fmla="*/ 203 h 283"/>
                <a:gd name="T84" fmla="*/ 63 w 302"/>
                <a:gd name="T85" fmla="*/ 198 h 283"/>
                <a:gd name="T86" fmla="*/ 74 w 302"/>
                <a:gd name="T87" fmla="*/ 193 h 283"/>
                <a:gd name="T88" fmla="*/ 76 w 302"/>
                <a:gd name="T89" fmla="*/ 193 h 283"/>
                <a:gd name="T90" fmla="*/ 76 w 302"/>
                <a:gd name="T91" fmla="*/ 194 h 283"/>
                <a:gd name="T92" fmla="*/ 78 w 302"/>
                <a:gd name="T93" fmla="*/ 194 h 283"/>
                <a:gd name="T94" fmla="*/ 78 w 302"/>
                <a:gd name="T95" fmla="*/ 195 h 283"/>
                <a:gd name="T96" fmla="*/ 78 w 302"/>
                <a:gd name="T97" fmla="*/ 199 h 283"/>
                <a:gd name="T98" fmla="*/ 77 w 302"/>
                <a:gd name="T99" fmla="*/ 200 h 283"/>
                <a:gd name="T100" fmla="*/ 77 w 302"/>
                <a:gd name="T101" fmla="*/ 201 h 283"/>
                <a:gd name="T102" fmla="*/ 76 w 302"/>
                <a:gd name="T103" fmla="*/ 202 h 283"/>
                <a:gd name="T104" fmla="*/ 75 w 302"/>
                <a:gd name="T105" fmla="*/ 204 h 283"/>
                <a:gd name="T106" fmla="*/ 75 w 302"/>
                <a:gd name="T107" fmla="*/ 206 h 283"/>
                <a:gd name="T108" fmla="*/ 73 w 302"/>
                <a:gd name="T109" fmla="*/ 208 h 283"/>
                <a:gd name="T110" fmla="*/ 72 w 302"/>
                <a:gd name="T111" fmla="*/ 210 h 283"/>
                <a:gd name="T112" fmla="*/ 69 w 302"/>
                <a:gd name="T113" fmla="*/ 214 h 283"/>
                <a:gd name="T114" fmla="*/ 68 w 302"/>
                <a:gd name="T115" fmla="*/ 215 h 283"/>
                <a:gd name="T116" fmla="*/ 63 w 302"/>
                <a:gd name="T117" fmla="*/ 222 h 283"/>
                <a:gd name="T118" fmla="*/ 0 w 302"/>
                <a:gd name="T119" fmla="*/ 283 h 283"/>
                <a:gd name="T120" fmla="*/ 1 w 302"/>
                <a:gd name="T121" fmla="*/ 282 h 283"/>
                <a:gd name="T122" fmla="*/ 27 w 302"/>
                <a:gd name="T123" fmla="*/ 281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2" h="283">
                  <a:moveTo>
                    <a:pt x="27" y="281"/>
                  </a:moveTo>
                  <a:cubicBezTo>
                    <a:pt x="38" y="281"/>
                    <a:pt x="47" y="280"/>
                    <a:pt x="54" y="280"/>
                  </a:cubicBezTo>
                  <a:cubicBezTo>
                    <a:pt x="54" y="280"/>
                    <a:pt x="52" y="280"/>
                    <a:pt x="52" y="280"/>
                  </a:cubicBezTo>
                  <a:cubicBezTo>
                    <a:pt x="57" y="280"/>
                    <a:pt x="61" y="280"/>
                    <a:pt x="64" y="280"/>
                  </a:cubicBezTo>
                  <a:cubicBezTo>
                    <a:pt x="157" y="214"/>
                    <a:pt x="235" y="115"/>
                    <a:pt x="302" y="0"/>
                  </a:cubicBezTo>
                  <a:cubicBezTo>
                    <a:pt x="298" y="0"/>
                    <a:pt x="293" y="0"/>
                    <a:pt x="287" y="1"/>
                  </a:cubicBezTo>
                  <a:cubicBezTo>
                    <a:pt x="280" y="4"/>
                    <a:pt x="273" y="12"/>
                    <a:pt x="266" y="20"/>
                  </a:cubicBezTo>
                  <a:cubicBezTo>
                    <a:pt x="264" y="23"/>
                    <a:pt x="262" y="26"/>
                    <a:pt x="261" y="28"/>
                  </a:cubicBezTo>
                  <a:cubicBezTo>
                    <a:pt x="260" y="29"/>
                    <a:pt x="260" y="30"/>
                    <a:pt x="260" y="30"/>
                  </a:cubicBezTo>
                  <a:cubicBezTo>
                    <a:pt x="257" y="34"/>
                    <a:pt x="255" y="37"/>
                    <a:pt x="253" y="41"/>
                  </a:cubicBezTo>
                  <a:cubicBezTo>
                    <a:pt x="249" y="48"/>
                    <a:pt x="245" y="55"/>
                    <a:pt x="243" y="60"/>
                  </a:cubicBezTo>
                  <a:cubicBezTo>
                    <a:pt x="241" y="65"/>
                    <a:pt x="239" y="68"/>
                    <a:pt x="239" y="68"/>
                  </a:cubicBezTo>
                  <a:cubicBezTo>
                    <a:pt x="237" y="71"/>
                    <a:pt x="236" y="75"/>
                    <a:pt x="234" y="79"/>
                  </a:cubicBezTo>
                  <a:cubicBezTo>
                    <a:pt x="233" y="80"/>
                    <a:pt x="232" y="82"/>
                    <a:pt x="231" y="84"/>
                  </a:cubicBezTo>
                  <a:cubicBezTo>
                    <a:pt x="230" y="86"/>
                    <a:pt x="229" y="87"/>
                    <a:pt x="228" y="89"/>
                  </a:cubicBezTo>
                  <a:cubicBezTo>
                    <a:pt x="211" y="117"/>
                    <a:pt x="186" y="144"/>
                    <a:pt x="172" y="148"/>
                  </a:cubicBezTo>
                  <a:cubicBezTo>
                    <a:pt x="170" y="147"/>
                    <a:pt x="170" y="147"/>
                    <a:pt x="170" y="147"/>
                  </a:cubicBezTo>
                  <a:cubicBezTo>
                    <a:pt x="166" y="133"/>
                    <a:pt x="195" y="91"/>
                    <a:pt x="213" y="70"/>
                  </a:cubicBezTo>
                  <a:cubicBezTo>
                    <a:pt x="214" y="70"/>
                    <a:pt x="214" y="69"/>
                    <a:pt x="214" y="69"/>
                  </a:cubicBezTo>
                  <a:cubicBezTo>
                    <a:pt x="215" y="69"/>
                    <a:pt x="226" y="56"/>
                    <a:pt x="235" y="41"/>
                  </a:cubicBezTo>
                  <a:cubicBezTo>
                    <a:pt x="235" y="41"/>
                    <a:pt x="235" y="41"/>
                    <a:pt x="236" y="40"/>
                  </a:cubicBezTo>
                  <a:cubicBezTo>
                    <a:pt x="244" y="26"/>
                    <a:pt x="251" y="10"/>
                    <a:pt x="244" y="2"/>
                  </a:cubicBezTo>
                  <a:cubicBezTo>
                    <a:pt x="233" y="3"/>
                    <a:pt x="220" y="3"/>
                    <a:pt x="206" y="4"/>
                  </a:cubicBezTo>
                  <a:cubicBezTo>
                    <a:pt x="187" y="40"/>
                    <a:pt x="168" y="75"/>
                    <a:pt x="148" y="108"/>
                  </a:cubicBezTo>
                  <a:cubicBezTo>
                    <a:pt x="129" y="132"/>
                    <a:pt x="119" y="139"/>
                    <a:pt x="114" y="139"/>
                  </a:cubicBezTo>
                  <a:cubicBezTo>
                    <a:pt x="114" y="139"/>
                    <a:pt x="113" y="139"/>
                    <a:pt x="113" y="139"/>
                  </a:cubicBezTo>
                  <a:cubicBezTo>
                    <a:pt x="109" y="138"/>
                    <a:pt x="108" y="135"/>
                    <a:pt x="108" y="134"/>
                  </a:cubicBezTo>
                  <a:cubicBezTo>
                    <a:pt x="107" y="133"/>
                    <a:pt x="108" y="133"/>
                    <a:pt x="107" y="132"/>
                  </a:cubicBezTo>
                  <a:cubicBezTo>
                    <a:pt x="107" y="131"/>
                    <a:pt x="107" y="131"/>
                    <a:pt x="107" y="130"/>
                  </a:cubicBezTo>
                  <a:cubicBezTo>
                    <a:pt x="108" y="125"/>
                    <a:pt x="108" y="121"/>
                    <a:pt x="107" y="119"/>
                  </a:cubicBezTo>
                  <a:cubicBezTo>
                    <a:pt x="106" y="119"/>
                    <a:pt x="106" y="118"/>
                    <a:pt x="106" y="118"/>
                  </a:cubicBezTo>
                  <a:cubicBezTo>
                    <a:pt x="104" y="115"/>
                    <a:pt x="101" y="115"/>
                    <a:pt x="99" y="115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97" y="115"/>
                    <a:pt x="96" y="116"/>
                    <a:pt x="95" y="116"/>
                  </a:cubicBezTo>
                  <a:cubicBezTo>
                    <a:pt x="95" y="116"/>
                    <a:pt x="94" y="116"/>
                    <a:pt x="94" y="116"/>
                  </a:cubicBezTo>
                  <a:cubicBezTo>
                    <a:pt x="93" y="117"/>
                    <a:pt x="92" y="117"/>
                    <a:pt x="92" y="117"/>
                  </a:cubicBezTo>
                  <a:cubicBezTo>
                    <a:pt x="91" y="118"/>
                    <a:pt x="90" y="118"/>
                    <a:pt x="89" y="119"/>
                  </a:cubicBezTo>
                  <a:cubicBezTo>
                    <a:pt x="86" y="121"/>
                    <a:pt x="83" y="123"/>
                    <a:pt x="80" y="125"/>
                  </a:cubicBezTo>
                  <a:cubicBezTo>
                    <a:pt x="68" y="135"/>
                    <a:pt x="53" y="152"/>
                    <a:pt x="42" y="169"/>
                  </a:cubicBezTo>
                  <a:cubicBezTo>
                    <a:pt x="40" y="173"/>
                    <a:pt x="38" y="176"/>
                    <a:pt x="37" y="177"/>
                  </a:cubicBezTo>
                  <a:cubicBezTo>
                    <a:pt x="31" y="188"/>
                    <a:pt x="28" y="196"/>
                    <a:pt x="26" y="202"/>
                  </a:cubicBezTo>
                  <a:cubicBezTo>
                    <a:pt x="23" y="222"/>
                    <a:pt x="48" y="209"/>
                    <a:pt x="55" y="203"/>
                  </a:cubicBezTo>
                  <a:cubicBezTo>
                    <a:pt x="58" y="201"/>
                    <a:pt x="61" y="199"/>
                    <a:pt x="63" y="198"/>
                  </a:cubicBezTo>
                  <a:cubicBezTo>
                    <a:pt x="69" y="194"/>
                    <a:pt x="72" y="193"/>
                    <a:pt x="74" y="193"/>
                  </a:cubicBezTo>
                  <a:cubicBezTo>
                    <a:pt x="75" y="193"/>
                    <a:pt x="75" y="193"/>
                    <a:pt x="76" y="193"/>
                  </a:cubicBezTo>
                  <a:cubicBezTo>
                    <a:pt x="76" y="194"/>
                    <a:pt x="76" y="194"/>
                    <a:pt x="76" y="194"/>
                  </a:cubicBezTo>
                  <a:cubicBezTo>
                    <a:pt x="77" y="194"/>
                    <a:pt x="77" y="194"/>
                    <a:pt x="78" y="194"/>
                  </a:cubicBezTo>
                  <a:cubicBezTo>
                    <a:pt x="78" y="195"/>
                    <a:pt x="78" y="195"/>
                    <a:pt x="78" y="195"/>
                  </a:cubicBezTo>
                  <a:cubicBezTo>
                    <a:pt x="78" y="196"/>
                    <a:pt x="78" y="197"/>
                    <a:pt x="78" y="199"/>
                  </a:cubicBezTo>
                  <a:cubicBezTo>
                    <a:pt x="77" y="199"/>
                    <a:pt x="77" y="199"/>
                    <a:pt x="77" y="200"/>
                  </a:cubicBezTo>
                  <a:cubicBezTo>
                    <a:pt x="77" y="200"/>
                    <a:pt x="77" y="201"/>
                    <a:pt x="77" y="201"/>
                  </a:cubicBezTo>
                  <a:cubicBezTo>
                    <a:pt x="77" y="201"/>
                    <a:pt x="76" y="202"/>
                    <a:pt x="76" y="202"/>
                  </a:cubicBezTo>
                  <a:cubicBezTo>
                    <a:pt x="76" y="203"/>
                    <a:pt x="76" y="204"/>
                    <a:pt x="75" y="204"/>
                  </a:cubicBezTo>
                  <a:cubicBezTo>
                    <a:pt x="75" y="205"/>
                    <a:pt x="75" y="205"/>
                    <a:pt x="75" y="206"/>
                  </a:cubicBezTo>
                  <a:cubicBezTo>
                    <a:pt x="74" y="206"/>
                    <a:pt x="73" y="207"/>
                    <a:pt x="73" y="208"/>
                  </a:cubicBezTo>
                  <a:cubicBezTo>
                    <a:pt x="73" y="209"/>
                    <a:pt x="72" y="209"/>
                    <a:pt x="72" y="210"/>
                  </a:cubicBezTo>
                  <a:cubicBezTo>
                    <a:pt x="71" y="211"/>
                    <a:pt x="70" y="212"/>
                    <a:pt x="69" y="214"/>
                  </a:cubicBezTo>
                  <a:cubicBezTo>
                    <a:pt x="69" y="214"/>
                    <a:pt x="69" y="215"/>
                    <a:pt x="68" y="215"/>
                  </a:cubicBezTo>
                  <a:cubicBezTo>
                    <a:pt x="67" y="217"/>
                    <a:pt x="65" y="219"/>
                    <a:pt x="63" y="222"/>
                  </a:cubicBezTo>
                  <a:cubicBezTo>
                    <a:pt x="43" y="244"/>
                    <a:pt x="22" y="265"/>
                    <a:pt x="0" y="283"/>
                  </a:cubicBezTo>
                  <a:cubicBezTo>
                    <a:pt x="1" y="282"/>
                    <a:pt x="1" y="282"/>
                    <a:pt x="1" y="282"/>
                  </a:cubicBezTo>
                  <a:cubicBezTo>
                    <a:pt x="10" y="282"/>
                    <a:pt x="19" y="282"/>
                    <a:pt x="27" y="281"/>
                  </a:cubicBezTo>
                  <a:close/>
                </a:path>
              </a:pathLst>
            </a:custGeom>
            <a:solidFill>
              <a:schemeClr val="accent5"/>
            </a:solidFill>
            <a:ln w="3175">
              <a:solidFill>
                <a:schemeClr val="bg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9" name="Freeform 24"/>
            <p:cNvSpPr>
              <a:spLocks/>
            </p:cNvSpPr>
            <p:nvPr/>
          </p:nvSpPr>
          <p:spPr bwMode="auto">
            <a:xfrm>
              <a:off x="6651833" y="4648467"/>
              <a:ext cx="1185780" cy="1751720"/>
            </a:xfrm>
            <a:custGeom>
              <a:avLst/>
              <a:gdLst>
                <a:gd name="T0" fmla="*/ 355 w 355"/>
                <a:gd name="T1" fmla="*/ 0 h 524"/>
                <a:gd name="T2" fmla="*/ 28 w 355"/>
                <a:gd name="T3" fmla="*/ 8 h 524"/>
                <a:gd name="T4" fmla="*/ 83 w 355"/>
                <a:gd name="T5" fmla="*/ 148 h 524"/>
                <a:gd name="T6" fmla="*/ 133 w 355"/>
                <a:gd name="T7" fmla="*/ 136 h 524"/>
                <a:gd name="T8" fmla="*/ 135 w 355"/>
                <a:gd name="T9" fmla="*/ 137 h 524"/>
                <a:gd name="T10" fmla="*/ 140 w 355"/>
                <a:gd name="T11" fmla="*/ 141 h 524"/>
                <a:gd name="T12" fmla="*/ 147 w 355"/>
                <a:gd name="T13" fmla="*/ 225 h 524"/>
                <a:gd name="T14" fmla="*/ 131 w 355"/>
                <a:gd name="T15" fmla="*/ 250 h 524"/>
                <a:gd name="T16" fmla="*/ 122 w 355"/>
                <a:gd name="T17" fmla="*/ 257 h 524"/>
                <a:gd name="T18" fmla="*/ 112 w 355"/>
                <a:gd name="T19" fmla="*/ 263 h 524"/>
                <a:gd name="T20" fmla="*/ 100 w 355"/>
                <a:gd name="T21" fmla="*/ 267 h 524"/>
                <a:gd name="T22" fmla="*/ 100 w 355"/>
                <a:gd name="T23" fmla="*/ 267 h 524"/>
                <a:gd name="T24" fmla="*/ 99 w 355"/>
                <a:gd name="T25" fmla="*/ 267 h 524"/>
                <a:gd name="T26" fmla="*/ 99 w 355"/>
                <a:gd name="T27" fmla="*/ 267 h 524"/>
                <a:gd name="T28" fmla="*/ 39 w 355"/>
                <a:gd name="T29" fmla="*/ 238 h 524"/>
                <a:gd name="T30" fmla="*/ 0 w 355"/>
                <a:gd name="T31" fmla="*/ 383 h 524"/>
                <a:gd name="T32" fmla="*/ 90 w 355"/>
                <a:gd name="T33" fmla="*/ 386 h 524"/>
                <a:gd name="T34" fmla="*/ 94 w 355"/>
                <a:gd name="T35" fmla="*/ 389 h 524"/>
                <a:gd name="T36" fmla="*/ 89 w 355"/>
                <a:gd name="T37" fmla="*/ 441 h 524"/>
                <a:gd name="T38" fmla="*/ 85 w 355"/>
                <a:gd name="T39" fmla="*/ 447 h 524"/>
                <a:gd name="T40" fmla="*/ 65 w 355"/>
                <a:gd name="T41" fmla="*/ 487 h 524"/>
                <a:gd name="T42" fmla="*/ 66 w 355"/>
                <a:gd name="T43" fmla="*/ 500 h 524"/>
                <a:gd name="T44" fmla="*/ 69 w 355"/>
                <a:gd name="T45" fmla="*/ 509 h 524"/>
                <a:gd name="T46" fmla="*/ 76 w 355"/>
                <a:gd name="T47" fmla="*/ 516 h 524"/>
                <a:gd name="T48" fmla="*/ 86 w 355"/>
                <a:gd name="T49" fmla="*/ 522 h 524"/>
                <a:gd name="T50" fmla="*/ 96 w 355"/>
                <a:gd name="T51" fmla="*/ 524 h 524"/>
                <a:gd name="T52" fmla="*/ 150 w 355"/>
                <a:gd name="T53" fmla="*/ 445 h 524"/>
                <a:gd name="T54" fmla="*/ 149 w 355"/>
                <a:gd name="T55" fmla="*/ 438 h 524"/>
                <a:gd name="T56" fmla="*/ 148 w 355"/>
                <a:gd name="T57" fmla="*/ 429 h 524"/>
                <a:gd name="T58" fmla="*/ 149 w 355"/>
                <a:gd name="T59" fmla="*/ 419 h 524"/>
                <a:gd name="T60" fmla="*/ 152 w 355"/>
                <a:gd name="T61" fmla="*/ 410 h 524"/>
                <a:gd name="T62" fmla="*/ 156 w 355"/>
                <a:gd name="T63" fmla="*/ 401 h 524"/>
                <a:gd name="T64" fmla="*/ 163 w 355"/>
                <a:gd name="T65" fmla="*/ 393 h 524"/>
                <a:gd name="T66" fmla="*/ 174 w 355"/>
                <a:gd name="T67" fmla="*/ 385 h 524"/>
                <a:gd name="T68" fmla="*/ 185 w 355"/>
                <a:gd name="T69" fmla="*/ 379 h 524"/>
                <a:gd name="T70" fmla="*/ 191 w 355"/>
                <a:gd name="T71" fmla="*/ 379 h 524"/>
                <a:gd name="T72" fmla="*/ 192 w 355"/>
                <a:gd name="T73" fmla="*/ 378 h 524"/>
                <a:gd name="T74" fmla="*/ 262 w 355"/>
                <a:gd name="T75" fmla="*/ 376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55" h="524">
                  <a:moveTo>
                    <a:pt x="355" y="1"/>
                  </a:moveTo>
                  <a:cubicBezTo>
                    <a:pt x="355" y="0"/>
                    <a:pt x="355" y="0"/>
                    <a:pt x="355" y="0"/>
                  </a:cubicBezTo>
                  <a:cubicBezTo>
                    <a:pt x="254" y="3"/>
                    <a:pt x="143" y="6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47"/>
                    <a:pt x="24" y="87"/>
                    <a:pt x="21" y="126"/>
                  </a:cubicBezTo>
                  <a:cubicBezTo>
                    <a:pt x="34" y="197"/>
                    <a:pt x="82" y="149"/>
                    <a:pt x="83" y="148"/>
                  </a:cubicBezTo>
                  <a:cubicBezTo>
                    <a:pt x="84" y="147"/>
                    <a:pt x="86" y="145"/>
                    <a:pt x="87" y="144"/>
                  </a:cubicBezTo>
                  <a:cubicBezTo>
                    <a:pt x="102" y="130"/>
                    <a:pt x="119" y="128"/>
                    <a:pt x="133" y="136"/>
                  </a:cubicBezTo>
                  <a:cubicBezTo>
                    <a:pt x="133" y="136"/>
                    <a:pt x="134" y="136"/>
                    <a:pt x="134" y="136"/>
                  </a:cubicBezTo>
                  <a:cubicBezTo>
                    <a:pt x="134" y="137"/>
                    <a:pt x="135" y="137"/>
                    <a:pt x="135" y="137"/>
                  </a:cubicBezTo>
                  <a:cubicBezTo>
                    <a:pt x="137" y="138"/>
                    <a:pt x="138" y="140"/>
                    <a:pt x="140" y="141"/>
                  </a:cubicBezTo>
                  <a:cubicBezTo>
                    <a:pt x="140" y="141"/>
                    <a:pt x="140" y="141"/>
                    <a:pt x="140" y="141"/>
                  </a:cubicBezTo>
                  <a:cubicBezTo>
                    <a:pt x="154" y="154"/>
                    <a:pt x="161" y="179"/>
                    <a:pt x="152" y="211"/>
                  </a:cubicBezTo>
                  <a:cubicBezTo>
                    <a:pt x="151" y="215"/>
                    <a:pt x="149" y="220"/>
                    <a:pt x="147" y="225"/>
                  </a:cubicBezTo>
                  <a:cubicBezTo>
                    <a:pt x="143" y="234"/>
                    <a:pt x="138" y="242"/>
                    <a:pt x="131" y="249"/>
                  </a:cubicBezTo>
                  <a:cubicBezTo>
                    <a:pt x="131" y="249"/>
                    <a:pt x="131" y="250"/>
                    <a:pt x="131" y="250"/>
                  </a:cubicBezTo>
                  <a:cubicBezTo>
                    <a:pt x="129" y="252"/>
                    <a:pt x="126" y="254"/>
                    <a:pt x="124" y="256"/>
                  </a:cubicBezTo>
                  <a:cubicBezTo>
                    <a:pt x="123" y="256"/>
                    <a:pt x="123" y="257"/>
                    <a:pt x="122" y="257"/>
                  </a:cubicBezTo>
                  <a:cubicBezTo>
                    <a:pt x="120" y="259"/>
                    <a:pt x="117" y="260"/>
                    <a:pt x="115" y="261"/>
                  </a:cubicBezTo>
                  <a:cubicBezTo>
                    <a:pt x="114" y="262"/>
                    <a:pt x="113" y="263"/>
                    <a:pt x="112" y="263"/>
                  </a:cubicBezTo>
                  <a:cubicBezTo>
                    <a:pt x="108" y="265"/>
                    <a:pt x="104" y="266"/>
                    <a:pt x="100" y="267"/>
                  </a:cubicBezTo>
                  <a:cubicBezTo>
                    <a:pt x="100" y="267"/>
                    <a:pt x="100" y="267"/>
                    <a:pt x="100" y="267"/>
                  </a:cubicBezTo>
                  <a:cubicBezTo>
                    <a:pt x="100" y="267"/>
                    <a:pt x="100" y="267"/>
                    <a:pt x="100" y="267"/>
                  </a:cubicBezTo>
                  <a:cubicBezTo>
                    <a:pt x="100" y="267"/>
                    <a:pt x="100" y="267"/>
                    <a:pt x="100" y="267"/>
                  </a:cubicBezTo>
                  <a:cubicBezTo>
                    <a:pt x="100" y="267"/>
                    <a:pt x="100" y="267"/>
                    <a:pt x="100" y="267"/>
                  </a:cubicBezTo>
                  <a:cubicBezTo>
                    <a:pt x="99" y="267"/>
                    <a:pt x="99" y="267"/>
                    <a:pt x="99" y="267"/>
                  </a:cubicBezTo>
                  <a:cubicBezTo>
                    <a:pt x="99" y="267"/>
                    <a:pt x="99" y="267"/>
                    <a:pt x="99" y="267"/>
                  </a:cubicBezTo>
                  <a:cubicBezTo>
                    <a:pt x="99" y="267"/>
                    <a:pt x="99" y="267"/>
                    <a:pt x="99" y="267"/>
                  </a:cubicBezTo>
                  <a:cubicBezTo>
                    <a:pt x="99" y="267"/>
                    <a:pt x="99" y="267"/>
                    <a:pt x="99" y="267"/>
                  </a:cubicBezTo>
                  <a:cubicBezTo>
                    <a:pt x="75" y="266"/>
                    <a:pt x="66" y="234"/>
                    <a:pt x="39" y="238"/>
                  </a:cubicBezTo>
                  <a:cubicBezTo>
                    <a:pt x="20" y="241"/>
                    <a:pt x="13" y="268"/>
                    <a:pt x="10" y="280"/>
                  </a:cubicBezTo>
                  <a:cubicBezTo>
                    <a:pt x="6" y="315"/>
                    <a:pt x="3" y="350"/>
                    <a:pt x="0" y="383"/>
                  </a:cubicBezTo>
                  <a:cubicBezTo>
                    <a:pt x="26" y="382"/>
                    <a:pt x="51" y="381"/>
                    <a:pt x="77" y="381"/>
                  </a:cubicBezTo>
                  <a:cubicBezTo>
                    <a:pt x="82" y="382"/>
                    <a:pt x="86" y="384"/>
                    <a:pt x="90" y="386"/>
                  </a:cubicBezTo>
                  <a:cubicBezTo>
                    <a:pt x="90" y="386"/>
                    <a:pt x="90" y="386"/>
                    <a:pt x="90" y="386"/>
                  </a:cubicBezTo>
                  <a:cubicBezTo>
                    <a:pt x="92" y="387"/>
                    <a:pt x="93" y="388"/>
                    <a:pt x="94" y="389"/>
                  </a:cubicBezTo>
                  <a:cubicBezTo>
                    <a:pt x="104" y="398"/>
                    <a:pt x="103" y="412"/>
                    <a:pt x="98" y="425"/>
                  </a:cubicBezTo>
                  <a:cubicBezTo>
                    <a:pt x="96" y="430"/>
                    <a:pt x="93" y="436"/>
                    <a:pt x="89" y="441"/>
                  </a:cubicBezTo>
                  <a:cubicBezTo>
                    <a:pt x="88" y="443"/>
                    <a:pt x="86" y="445"/>
                    <a:pt x="85" y="447"/>
                  </a:cubicBezTo>
                  <a:cubicBezTo>
                    <a:pt x="85" y="447"/>
                    <a:pt x="85" y="447"/>
                    <a:pt x="85" y="447"/>
                  </a:cubicBezTo>
                  <a:cubicBezTo>
                    <a:pt x="75" y="458"/>
                    <a:pt x="68" y="470"/>
                    <a:pt x="66" y="482"/>
                  </a:cubicBezTo>
                  <a:cubicBezTo>
                    <a:pt x="66" y="484"/>
                    <a:pt x="66" y="486"/>
                    <a:pt x="65" y="487"/>
                  </a:cubicBezTo>
                  <a:cubicBezTo>
                    <a:pt x="65" y="489"/>
                    <a:pt x="65" y="492"/>
                    <a:pt x="65" y="494"/>
                  </a:cubicBezTo>
                  <a:cubicBezTo>
                    <a:pt x="65" y="496"/>
                    <a:pt x="66" y="498"/>
                    <a:pt x="66" y="500"/>
                  </a:cubicBezTo>
                  <a:cubicBezTo>
                    <a:pt x="66" y="501"/>
                    <a:pt x="67" y="503"/>
                    <a:pt x="67" y="505"/>
                  </a:cubicBezTo>
                  <a:cubicBezTo>
                    <a:pt x="68" y="506"/>
                    <a:pt x="69" y="508"/>
                    <a:pt x="69" y="509"/>
                  </a:cubicBezTo>
                  <a:cubicBezTo>
                    <a:pt x="71" y="511"/>
                    <a:pt x="72" y="513"/>
                    <a:pt x="73" y="515"/>
                  </a:cubicBezTo>
                  <a:cubicBezTo>
                    <a:pt x="74" y="515"/>
                    <a:pt x="75" y="516"/>
                    <a:pt x="76" y="516"/>
                  </a:cubicBezTo>
                  <a:cubicBezTo>
                    <a:pt x="78" y="518"/>
                    <a:pt x="80" y="520"/>
                    <a:pt x="83" y="521"/>
                  </a:cubicBezTo>
                  <a:cubicBezTo>
                    <a:pt x="84" y="522"/>
                    <a:pt x="85" y="522"/>
                    <a:pt x="86" y="522"/>
                  </a:cubicBezTo>
                  <a:cubicBezTo>
                    <a:pt x="89" y="523"/>
                    <a:pt x="92" y="524"/>
                    <a:pt x="96" y="524"/>
                  </a:cubicBezTo>
                  <a:cubicBezTo>
                    <a:pt x="96" y="524"/>
                    <a:pt x="96" y="524"/>
                    <a:pt x="96" y="524"/>
                  </a:cubicBezTo>
                  <a:cubicBezTo>
                    <a:pt x="96" y="524"/>
                    <a:pt x="96" y="524"/>
                    <a:pt x="96" y="524"/>
                  </a:cubicBezTo>
                  <a:cubicBezTo>
                    <a:pt x="137" y="519"/>
                    <a:pt x="162" y="474"/>
                    <a:pt x="150" y="445"/>
                  </a:cubicBezTo>
                  <a:cubicBezTo>
                    <a:pt x="151" y="445"/>
                    <a:pt x="151" y="445"/>
                    <a:pt x="151" y="445"/>
                  </a:cubicBezTo>
                  <a:cubicBezTo>
                    <a:pt x="150" y="443"/>
                    <a:pt x="149" y="441"/>
                    <a:pt x="149" y="438"/>
                  </a:cubicBezTo>
                  <a:cubicBezTo>
                    <a:pt x="149" y="437"/>
                    <a:pt x="149" y="437"/>
                    <a:pt x="149" y="436"/>
                  </a:cubicBezTo>
                  <a:cubicBezTo>
                    <a:pt x="148" y="434"/>
                    <a:pt x="148" y="431"/>
                    <a:pt x="148" y="429"/>
                  </a:cubicBezTo>
                  <a:cubicBezTo>
                    <a:pt x="148" y="428"/>
                    <a:pt x="148" y="428"/>
                    <a:pt x="148" y="427"/>
                  </a:cubicBezTo>
                  <a:cubicBezTo>
                    <a:pt x="148" y="425"/>
                    <a:pt x="149" y="422"/>
                    <a:pt x="149" y="419"/>
                  </a:cubicBezTo>
                  <a:cubicBezTo>
                    <a:pt x="149" y="418"/>
                    <a:pt x="149" y="418"/>
                    <a:pt x="150" y="417"/>
                  </a:cubicBezTo>
                  <a:cubicBezTo>
                    <a:pt x="150" y="415"/>
                    <a:pt x="151" y="412"/>
                    <a:pt x="152" y="410"/>
                  </a:cubicBezTo>
                  <a:cubicBezTo>
                    <a:pt x="152" y="408"/>
                    <a:pt x="153" y="407"/>
                    <a:pt x="153" y="406"/>
                  </a:cubicBezTo>
                  <a:cubicBezTo>
                    <a:pt x="154" y="404"/>
                    <a:pt x="155" y="403"/>
                    <a:pt x="156" y="401"/>
                  </a:cubicBezTo>
                  <a:cubicBezTo>
                    <a:pt x="157" y="399"/>
                    <a:pt x="159" y="397"/>
                    <a:pt x="160" y="395"/>
                  </a:cubicBezTo>
                  <a:cubicBezTo>
                    <a:pt x="161" y="394"/>
                    <a:pt x="162" y="394"/>
                    <a:pt x="163" y="393"/>
                  </a:cubicBezTo>
                  <a:cubicBezTo>
                    <a:pt x="165" y="391"/>
                    <a:pt x="167" y="389"/>
                    <a:pt x="170" y="387"/>
                  </a:cubicBezTo>
                  <a:cubicBezTo>
                    <a:pt x="171" y="386"/>
                    <a:pt x="172" y="385"/>
                    <a:pt x="174" y="385"/>
                  </a:cubicBezTo>
                  <a:cubicBezTo>
                    <a:pt x="175" y="384"/>
                    <a:pt x="177" y="383"/>
                    <a:pt x="180" y="382"/>
                  </a:cubicBezTo>
                  <a:cubicBezTo>
                    <a:pt x="181" y="381"/>
                    <a:pt x="183" y="380"/>
                    <a:pt x="185" y="379"/>
                  </a:cubicBezTo>
                  <a:cubicBezTo>
                    <a:pt x="186" y="379"/>
                    <a:pt x="186" y="379"/>
                    <a:pt x="186" y="379"/>
                  </a:cubicBezTo>
                  <a:cubicBezTo>
                    <a:pt x="191" y="379"/>
                    <a:pt x="191" y="379"/>
                    <a:pt x="191" y="379"/>
                  </a:cubicBezTo>
                  <a:cubicBezTo>
                    <a:pt x="191" y="379"/>
                    <a:pt x="191" y="378"/>
                    <a:pt x="191" y="378"/>
                  </a:cubicBezTo>
                  <a:cubicBezTo>
                    <a:pt x="191" y="378"/>
                    <a:pt x="192" y="378"/>
                    <a:pt x="192" y="378"/>
                  </a:cubicBezTo>
                  <a:cubicBezTo>
                    <a:pt x="193" y="378"/>
                    <a:pt x="193" y="378"/>
                    <a:pt x="193" y="378"/>
                  </a:cubicBezTo>
                  <a:cubicBezTo>
                    <a:pt x="216" y="378"/>
                    <a:pt x="239" y="377"/>
                    <a:pt x="262" y="376"/>
                  </a:cubicBezTo>
                  <a:cubicBezTo>
                    <a:pt x="300" y="262"/>
                    <a:pt x="330" y="131"/>
                    <a:pt x="355" y="1"/>
                  </a:cubicBezTo>
                  <a:close/>
                </a:path>
              </a:pathLst>
            </a:custGeom>
            <a:solidFill>
              <a:schemeClr val="accent4"/>
            </a:solidFill>
            <a:ln w="3175">
              <a:solidFill>
                <a:schemeClr val="bg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0" name="Freeform 25"/>
            <p:cNvSpPr>
              <a:spLocks/>
            </p:cNvSpPr>
            <p:nvPr/>
          </p:nvSpPr>
          <p:spPr bwMode="auto">
            <a:xfrm>
              <a:off x="5587326" y="4675416"/>
              <a:ext cx="1596760" cy="1273366"/>
            </a:xfrm>
            <a:custGeom>
              <a:avLst/>
              <a:gdLst>
                <a:gd name="T0" fmla="*/ 417 w 477"/>
                <a:gd name="T1" fmla="*/ 259 h 381"/>
                <a:gd name="T2" fmla="*/ 417 w 477"/>
                <a:gd name="T3" fmla="*/ 259 h 381"/>
                <a:gd name="T4" fmla="*/ 418 w 477"/>
                <a:gd name="T5" fmla="*/ 259 h 381"/>
                <a:gd name="T6" fmla="*/ 418 w 477"/>
                <a:gd name="T7" fmla="*/ 259 h 381"/>
                <a:gd name="T8" fmla="*/ 418 w 477"/>
                <a:gd name="T9" fmla="*/ 259 h 381"/>
                <a:gd name="T10" fmla="*/ 433 w 477"/>
                <a:gd name="T11" fmla="*/ 253 h 381"/>
                <a:gd name="T12" fmla="*/ 442 w 477"/>
                <a:gd name="T13" fmla="*/ 248 h 381"/>
                <a:gd name="T14" fmla="*/ 449 w 477"/>
                <a:gd name="T15" fmla="*/ 241 h 381"/>
                <a:gd name="T16" fmla="*/ 458 w 477"/>
                <a:gd name="T17" fmla="*/ 133 h 381"/>
                <a:gd name="T18" fmla="*/ 453 w 477"/>
                <a:gd name="T19" fmla="*/ 129 h 381"/>
                <a:gd name="T20" fmla="*/ 405 w 477"/>
                <a:gd name="T21" fmla="*/ 136 h 381"/>
                <a:gd name="T22" fmla="*/ 339 w 477"/>
                <a:gd name="T23" fmla="*/ 118 h 381"/>
                <a:gd name="T24" fmla="*/ 258 w 477"/>
                <a:gd name="T25" fmla="*/ 2 h 381"/>
                <a:gd name="T26" fmla="*/ 219 w 477"/>
                <a:gd name="T27" fmla="*/ 81 h 381"/>
                <a:gd name="T28" fmla="*/ 176 w 477"/>
                <a:gd name="T29" fmla="*/ 180 h 381"/>
                <a:gd name="T30" fmla="*/ 175 w 477"/>
                <a:gd name="T31" fmla="*/ 180 h 381"/>
                <a:gd name="T32" fmla="*/ 126 w 477"/>
                <a:gd name="T33" fmla="*/ 153 h 381"/>
                <a:gd name="T34" fmla="*/ 122 w 477"/>
                <a:gd name="T35" fmla="*/ 145 h 381"/>
                <a:gd name="T36" fmla="*/ 128 w 477"/>
                <a:gd name="T37" fmla="*/ 83 h 381"/>
                <a:gd name="T38" fmla="*/ 0 w 477"/>
                <a:gd name="T39" fmla="*/ 7 h 381"/>
                <a:gd name="T40" fmla="*/ 40 w 477"/>
                <a:gd name="T41" fmla="*/ 381 h 381"/>
                <a:gd name="T42" fmla="*/ 138 w 477"/>
                <a:gd name="T43" fmla="*/ 313 h 381"/>
                <a:gd name="T44" fmla="*/ 137 w 477"/>
                <a:gd name="T45" fmla="*/ 310 h 381"/>
                <a:gd name="T46" fmla="*/ 130 w 477"/>
                <a:gd name="T47" fmla="*/ 240 h 381"/>
                <a:gd name="T48" fmla="*/ 174 w 477"/>
                <a:gd name="T49" fmla="*/ 215 h 381"/>
                <a:gd name="T50" fmla="*/ 175 w 477"/>
                <a:gd name="T51" fmla="*/ 215 h 381"/>
                <a:gd name="T52" fmla="*/ 216 w 477"/>
                <a:gd name="T53" fmla="*/ 234 h 381"/>
                <a:gd name="T54" fmla="*/ 223 w 477"/>
                <a:gd name="T55" fmla="*/ 245 h 381"/>
                <a:gd name="T56" fmla="*/ 229 w 477"/>
                <a:gd name="T57" fmla="*/ 262 h 381"/>
                <a:gd name="T58" fmla="*/ 222 w 477"/>
                <a:gd name="T59" fmla="*/ 299 h 381"/>
                <a:gd name="T60" fmla="*/ 232 w 477"/>
                <a:gd name="T61" fmla="*/ 377 h 381"/>
                <a:gd name="T62" fmla="*/ 317 w 477"/>
                <a:gd name="T63" fmla="*/ 375 h 381"/>
                <a:gd name="T64" fmla="*/ 328 w 477"/>
                <a:gd name="T65" fmla="*/ 272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7" h="381">
                  <a:moveTo>
                    <a:pt x="357" y="230"/>
                  </a:moveTo>
                  <a:cubicBezTo>
                    <a:pt x="384" y="226"/>
                    <a:pt x="393" y="258"/>
                    <a:pt x="417" y="259"/>
                  </a:cubicBezTo>
                  <a:cubicBezTo>
                    <a:pt x="417" y="259"/>
                    <a:pt x="417" y="259"/>
                    <a:pt x="417" y="259"/>
                  </a:cubicBezTo>
                  <a:cubicBezTo>
                    <a:pt x="417" y="259"/>
                    <a:pt x="417" y="259"/>
                    <a:pt x="417" y="259"/>
                  </a:cubicBezTo>
                  <a:cubicBezTo>
                    <a:pt x="417" y="259"/>
                    <a:pt x="417" y="259"/>
                    <a:pt x="417" y="259"/>
                  </a:cubicBezTo>
                  <a:cubicBezTo>
                    <a:pt x="418" y="259"/>
                    <a:pt x="418" y="259"/>
                    <a:pt x="418" y="259"/>
                  </a:cubicBezTo>
                  <a:cubicBezTo>
                    <a:pt x="418" y="259"/>
                    <a:pt x="418" y="259"/>
                    <a:pt x="418" y="259"/>
                  </a:cubicBezTo>
                  <a:cubicBezTo>
                    <a:pt x="418" y="259"/>
                    <a:pt x="418" y="259"/>
                    <a:pt x="418" y="259"/>
                  </a:cubicBezTo>
                  <a:cubicBezTo>
                    <a:pt x="418" y="259"/>
                    <a:pt x="418" y="259"/>
                    <a:pt x="418" y="259"/>
                  </a:cubicBezTo>
                  <a:cubicBezTo>
                    <a:pt x="418" y="259"/>
                    <a:pt x="418" y="259"/>
                    <a:pt x="418" y="259"/>
                  </a:cubicBezTo>
                  <a:cubicBezTo>
                    <a:pt x="422" y="258"/>
                    <a:pt x="426" y="257"/>
                    <a:pt x="430" y="255"/>
                  </a:cubicBezTo>
                  <a:cubicBezTo>
                    <a:pt x="431" y="255"/>
                    <a:pt x="432" y="254"/>
                    <a:pt x="433" y="253"/>
                  </a:cubicBezTo>
                  <a:cubicBezTo>
                    <a:pt x="435" y="252"/>
                    <a:pt x="438" y="251"/>
                    <a:pt x="440" y="249"/>
                  </a:cubicBezTo>
                  <a:cubicBezTo>
                    <a:pt x="441" y="249"/>
                    <a:pt x="441" y="248"/>
                    <a:pt x="442" y="248"/>
                  </a:cubicBezTo>
                  <a:cubicBezTo>
                    <a:pt x="444" y="246"/>
                    <a:pt x="447" y="244"/>
                    <a:pt x="449" y="242"/>
                  </a:cubicBezTo>
                  <a:cubicBezTo>
                    <a:pt x="449" y="242"/>
                    <a:pt x="449" y="241"/>
                    <a:pt x="449" y="241"/>
                  </a:cubicBezTo>
                  <a:cubicBezTo>
                    <a:pt x="457" y="234"/>
                    <a:pt x="462" y="225"/>
                    <a:pt x="465" y="217"/>
                  </a:cubicBezTo>
                  <a:cubicBezTo>
                    <a:pt x="477" y="187"/>
                    <a:pt x="475" y="150"/>
                    <a:pt x="458" y="133"/>
                  </a:cubicBezTo>
                  <a:cubicBezTo>
                    <a:pt x="458" y="133"/>
                    <a:pt x="458" y="133"/>
                    <a:pt x="458" y="133"/>
                  </a:cubicBezTo>
                  <a:cubicBezTo>
                    <a:pt x="456" y="132"/>
                    <a:pt x="455" y="130"/>
                    <a:pt x="453" y="129"/>
                  </a:cubicBezTo>
                  <a:cubicBezTo>
                    <a:pt x="452" y="129"/>
                    <a:pt x="452" y="128"/>
                    <a:pt x="451" y="128"/>
                  </a:cubicBezTo>
                  <a:cubicBezTo>
                    <a:pt x="434" y="118"/>
                    <a:pt x="416" y="126"/>
                    <a:pt x="405" y="136"/>
                  </a:cubicBezTo>
                  <a:cubicBezTo>
                    <a:pt x="404" y="137"/>
                    <a:pt x="402" y="139"/>
                    <a:pt x="401" y="140"/>
                  </a:cubicBezTo>
                  <a:cubicBezTo>
                    <a:pt x="400" y="141"/>
                    <a:pt x="352" y="189"/>
                    <a:pt x="339" y="118"/>
                  </a:cubicBezTo>
                  <a:cubicBezTo>
                    <a:pt x="342" y="79"/>
                    <a:pt x="344" y="39"/>
                    <a:pt x="346" y="0"/>
                  </a:cubicBezTo>
                  <a:cubicBezTo>
                    <a:pt x="317" y="1"/>
                    <a:pt x="288" y="1"/>
                    <a:pt x="258" y="2"/>
                  </a:cubicBezTo>
                  <a:cubicBezTo>
                    <a:pt x="187" y="16"/>
                    <a:pt x="203" y="57"/>
                    <a:pt x="219" y="81"/>
                  </a:cubicBezTo>
                  <a:cubicBezTo>
                    <a:pt x="219" y="81"/>
                    <a:pt x="219" y="81"/>
                    <a:pt x="219" y="81"/>
                  </a:cubicBezTo>
                  <a:cubicBezTo>
                    <a:pt x="249" y="116"/>
                    <a:pt x="233" y="173"/>
                    <a:pt x="176" y="180"/>
                  </a:cubicBezTo>
                  <a:cubicBezTo>
                    <a:pt x="176" y="180"/>
                    <a:pt x="176" y="180"/>
                    <a:pt x="176" y="180"/>
                  </a:cubicBezTo>
                  <a:cubicBezTo>
                    <a:pt x="176" y="180"/>
                    <a:pt x="176" y="180"/>
                    <a:pt x="176" y="180"/>
                  </a:cubicBezTo>
                  <a:cubicBezTo>
                    <a:pt x="175" y="180"/>
                    <a:pt x="175" y="180"/>
                    <a:pt x="175" y="180"/>
                  </a:cubicBezTo>
                  <a:cubicBezTo>
                    <a:pt x="151" y="178"/>
                    <a:pt x="136" y="167"/>
                    <a:pt x="127" y="154"/>
                  </a:cubicBezTo>
                  <a:cubicBezTo>
                    <a:pt x="126" y="153"/>
                    <a:pt x="126" y="153"/>
                    <a:pt x="126" y="153"/>
                  </a:cubicBezTo>
                  <a:cubicBezTo>
                    <a:pt x="125" y="152"/>
                    <a:pt x="125" y="150"/>
                    <a:pt x="124" y="149"/>
                  </a:cubicBezTo>
                  <a:cubicBezTo>
                    <a:pt x="123" y="148"/>
                    <a:pt x="123" y="147"/>
                    <a:pt x="122" y="145"/>
                  </a:cubicBezTo>
                  <a:cubicBezTo>
                    <a:pt x="122" y="145"/>
                    <a:pt x="122" y="145"/>
                    <a:pt x="122" y="145"/>
                  </a:cubicBezTo>
                  <a:cubicBezTo>
                    <a:pt x="112" y="123"/>
                    <a:pt x="117" y="97"/>
                    <a:pt x="128" y="83"/>
                  </a:cubicBezTo>
                  <a:cubicBezTo>
                    <a:pt x="129" y="83"/>
                    <a:pt x="172" y="25"/>
                    <a:pt x="97" y="5"/>
                  </a:cubicBezTo>
                  <a:cubicBezTo>
                    <a:pt x="64" y="6"/>
                    <a:pt x="32" y="7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1" y="137"/>
                    <a:pt x="25" y="267"/>
                    <a:pt x="40" y="381"/>
                  </a:cubicBezTo>
                  <a:cubicBezTo>
                    <a:pt x="66" y="380"/>
                    <a:pt x="92" y="380"/>
                    <a:pt x="119" y="379"/>
                  </a:cubicBezTo>
                  <a:cubicBezTo>
                    <a:pt x="165" y="363"/>
                    <a:pt x="148" y="327"/>
                    <a:pt x="138" y="313"/>
                  </a:cubicBezTo>
                  <a:cubicBezTo>
                    <a:pt x="138" y="312"/>
                    <a:pt x="137" y="311"/>
                    <a:pt x="137" y="310"/>
                  </a:cubicBezTo>
                  <a:cubicBezTo>
                    <a:pt x="137" y="310"/>
                    <a:pt x="137" y="310"/>
                    <a:pt x="137" y="310"/>
                  </a:cubicBezTo>
                  <a:cubicBezTo>
                    <a:pt x="133" y="306"/>
                    <a:pt x="129" y="301"/>
                    <a:pt x="126" y="293"/>
                  </a:cubicBezTo>
                  <a:cubicBezTo>
                    <a:pt x="118" y="274"/>
                    <a:pt x="121" y="254"/>
                    <a:pt x="130" y="240"/>
                  </a:cubicBezTo>
                  <a:cubicBezTo>
                    <a:pt x="130" y="240"/>
                    <a:pt x="130" y="240"/>
                    <a:pt x="130" y="240"/>
                  </a:cubicBezTo>
                  <a:cubicBezTo>
                    <a:pt x="140" y="225"/>
                    <a:pt x="156" y="215"/>
                    <a:pt x="174" y="215"/>
                  </a:cubicBezTo>
                  <a:cubicBezTo>
                    <a:pt x="174" y="215"/>
                    <a:pt x="174" y="215"/>
                    <a:pt x="175" y="215"/>
                  </a:cubicBezTo>
                  <a:cubicBezTo>
                    <a:pt x="175" y="215"/>
                    <a:pt x="175" y="215"/>
                    <a:pt x="175" y="215"/>
                  </a:cubicBezTo>
                  <a:cubicBezTo>
                    <a:pt x="179" y="215"/>
                    <a:pt x="183" y="215"/>
                    <a:pt x="187" y="216"/>
                  </a:cubicBezTo>
                  <a:cubicBezTo>
                    <a:pt x="200" y="219"/>
                    <a:pt x="209" y="226"/>
                    <a:pt x="216" y="234"/>
                  </a:cubicBezTo>
                  <a:cubicBezTo>
                    <a:pt x="218" y="236"/>
                    <a:pt x="219" y="238"/>
                    <a:pt x="220" y="240"/>
                  </a:cubicBezTo>
                  <a:cubicBezTo>
                    <a:pt x="221" y="241"/>
                    <a:pt x="222" y="243"/>
                    <a:pt x="223" y="245"/>
                  </a:cubicBezTo>
                  <a:cubicBezTo>
                    <a:pt x="224" y="247"/>
                    <a:pt x="225" y="249"/>
                    <a:pt x="226" y="251"/>
                  </a:cubicBezTo>
                  <a:cubicBezTo>
                    <a:pt x="227" y="255"/>
                    <a:pt x="228" y="259"/>
                    <a:pt x="229" y="262"/>
                  </a:cubicBezTo>
                  <a:cubicBezTo>
                    <a:pt x="229" y="262"/>
                    <a:pt x="229" y="263"/>
                    <a:pt x="229" y="263"/>
                  </a:cubicBezTo>
                  <a:cubicBezTo>
                    <a:pt x="230" y="275"/>
                    <a:pt x="229" y="288"/>
                    <a:pt x="222" y="299"/>
                  </a:cubicBezTo>
                  <a:cubicBezTo>
                    <a:pt x="221" y="302"/>
                    <a:pt x="219" y="305"/>
                    <a:pt x="216" y="308"/>
                  </a:cubicBezTo>
                  <a:cubicBezTo>
                    <a:pt x="216" y="309"/>
                    <a:pt x="181" y="356"/>
                    <a:pt x="232" y="377"/>
                  </a:cubicBezTo>
                  <a:cubicBezTo>
                    <a:pt x="261" y="377"/>
                    <a:pt x="289" y="376"/>
                    <a:pt x="317" y="375"/>
                  </a:cubicBezTo>
                  <a:cubicBezTo>
                    <a:pt x="317" y="375"/>
                    <a:pt x="317" y="375"/>
                    <a:pt x="317" y="375"/>
                  </a:cubicBezTo>
                  <a:cubicBezTo>
                    <a:pt x="318" y="375"/>
                    <a:pt x="318" y="375"/>
                    <a:pt x="318" y="375"/>
                  </a:cubicBezTo>
                  <a:cubicBezTo>
                    <a:pt x="321" y="342"/>
                    <a:pt x="324" y="307"/>
                    <a:pt x="328" y="272"/>
                  </a:cubicBezTo>
                  <a:cubicBezTo>
                    <a:pt x="331" y="260"/>
                    <a:pt x="338" y="233"/>
                    <a:pt x="357" y="230"/>
                  </a:cubicBezTo>
                  <a:close/>
                </a:path>
              </a:pathLst>
            </a:custGeom>
            <a:solidFill>
              <a:schemeClr val="accent4"/>
            </a:solidFill>
            <a:ln w="3175">
              <a:solidFill>
                <a:schemeClr val="bg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1" name="Freeform 26"/>
            <p:cNvSpPr>
              <a:spLocks/>
            </p:cNvSpPr>
            <p:nvPr/>
          </p:nvSpPr>
          <p:spPr bwMode="auto">
            <a:xfrm>
              <a:off x="5718706" y="5392947"/>
              <a:ext cx="929759" cy="1472118"/>
            </a:xfrm>
            <a:custGeom>
              <a:avLst/>
              <a:gdLst>
                <a:gd name="T0" fmla="*/ 183 w 278"/>
                <a:gd name="T1" fmla="*/ 84 h 440"/>
                <a:gd name="T2" fmla="*/ 190 w 278"/>
                <a:gd name="T3" fmla="*/ 47 h 440"/>
                <a:gd name="T4" fmla="*/ 184 w 278"/>
                <a:gd name="T5" fmla="*/ 30 h 440"/>
                <a:gd name="T6" fmla="*/ 177 w 278"/>
                <a:gd name="T7" fmla="*/ 19 h 440"/>
                <a:gd name="T8" fmla="*/ 135 w 278"/>
                <a:gd name="T9" fmla="*/ 0 h 440"/>
                <a:gd name="T10" fmla="*/ 91 w 278"/>
                <a:gd name="T11" fmla="*/ 25 h 440"/>
                <a:gd name="T12" fmla="*/ 98 w 278"/>
                <a:gd name="T13" fmla="*/ 95 h 440"/>
                <a:gd name="T14" fmla="*/ 80 w 278"/>
                <a:gd name="T15" fmla="*/ 164 h 440"/>
                <a:gd name="T16" fmla="*/ 15 w 278"/>
                <a:gd name="T17" fmla="*/ 272 h 440"/>
                <a:gd name="T18" fmla="*/ 65 w 278"/>
                <a:gd name="T19" fmla="*/ 285 h 440"/>
                <a:gd name="T20" fmla="*/ 110 w 278"/>
                <a:gd name="T21" fmla="*/ 281 h 440"/>
                <a:gd name="T22" fmla="*/ 128 w 278"/>
                <a:gd name="T23" fmla="*/ 332 h 440"/>
                <a:gd name="T24" fmla="*/ 113 w 278"/>
                <a:gd name="T25" fmla="*/ 364 h 440"/>
                <a:gd name="T26" fmla="*/ 108 w 278"/>
                <a:gd name="T27" fmla="*/ 367 h 440"/>
                <a:gd name="T28" fmla="*/ 102 w 278"/>
                <a:gd name="T29" fmla="*/ 370 h 440"/>
                <a:gd name="T30" fmla="*/ 97 w 278"/>
                <a:gd name="T31" fmla="*/ 371 h 440"/>
                <a:gd name="T32" fmla="*/ 97 w 278"/>
                <a:gd name="T33" fmla="*/ 371 h 440"/>
                <a:gd name="T34" fmla="*/ 73 w 278"/>
                <a:gd name="T35" fmla="*/ 360 h 440"/>
                <a:gd name="T36" fmla="*/ 56 w 278"/>
                <a:gd name="T37" fmla="*/ 352 h 440"/>
                <a:gd name="T38" fmla="*/ 53 w 278"/>
                <a:gd name="T39" fmla="*/ 351 h 440"/>
                <a:gd name="T40" fmla="*/ 42 w 278"/>
                <a:gd name="T41" fmla="*/ 355 h 440"/>
                <a:gd name="T42" fmla="*/ 35 w 278"/>
                <a:gd name="T43" fmla="*/ 371 h 440"/>
                <a:gd name="T44" fmla="*/ 51 w 278"/>
                <a:gd name="T45" fmla="*/ 440 h 440"/>
                <a:gd name="T46" fmla="*/ 247 w 278"/>
                <a:gd name="T47" fmla="*/ 377 h 440"/>
                <a:gd name="T48" fmla="*/ 246 w 278"/>
                <a:gd name="T49" fmla="*/ 362 h 440"/>
                <a:gd name="T50" fmla="*/ 244 w 278"/>
                <a:gd name="T51" fmla="*/ 358 h 440"/>
                <a:gd name="T52" fmla="*/ 208 w 278"/>
                <a:gd name="T53" fmla="*/ 358 h 440"/>
                <a:gd name="T54" fmla="*/ 184 w 278"/>
                <a:gd name="T55" fmla="*/ 370 h 440"/>
                <a:gd name="T56" fmla="*/ 153 w 278"/>
                <a:gd name="T57" fmla="*/ 332 h 440"/>
                <a:gd name="T58" fmla="*/ 152 w 278"/>
                <a:gd name="T59" fmla="*/ 321 h 440"/>
                <a:gd name="T60" fmla="*/ 153 w 278"/>
                <a:gd name="T61" fmla="*/ 313 h 440"/>
                <a:gd name="T62" fmla="*/ 158 w 278"/>
                <a:gd name="T63" fmla="*/ 296 h 440"/>
                <a:gd name="T64" fmla="*/ 164 w 278"/>
                <a:gd name="T65" fmla="*/ 287 h 440"/>
                <a:gd name="T66" fmla="*/ 170 w 278"/>
                <a:gd name="T67" fmla="*/ 279 h 440"/>
                <a:gd name="T68" fmla="*/ 174 w 278"/>
                <a:gd name="T69" fmla="*/ 276 h 440"/>
                <a:gd name="T70" fmla="*/ 184 w 278"/>
                <a:gd name="T71" fmla="*/ 271 h 440"/>
                <a:gd name="T72" fmla="*/ 191 w 278"/>
                <a:gd name="T73" fmla="*/ 270 h 440"/>
                <a:gd name="T74" fmla="*/ 215 w 278"/>
                <a:gd name="T75" fmla="*/ 282 h 440"/>
                <a:gd name="T76" fmla="*/ 278 w 278"/>
                <a:gd name="T77" fmla="*/ 160 h 440"/>
                <a:gd name="T78" fmla="*/ 177 w 278"/>
                <a:gd name="T79" fmla="*/ 93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8" h="440">
                  <a:moveTo>
                    <a:pt x="177" y="93"/>
                  </a:moveTo>
                  <a:cubicBezTo>
                    <a:pt x="180" y="90"/>
                    <a:pt x="182" y="87"/>
                    <a:pt x="183" y="84"/>
                  </a:cubicBezTo>
                  <a:cubicBezTo>
                    <a:pt x="189" y="74"/>
                    <a:pt x="191" y="60"/>
                    <a:pt x="190" y="48"/>
                  </a:cubicBezTo>
                  <a:cubicBezTo>
                    <a:pt x="190" y="48"/>
                    <a:pt x="190" y="47"/>
                    <a:pt x="190" y="47"/>
                  </a:cubicBezTo>
                  <a:cubicBezTo>
                    <a:pt x="189" y="44"/>
                    <a:pt x="188" y="40"/>
                    <a:pt x="187" y="36"/>
                  </a:cubicBezTo>
                  <a:cubicBezTo>
                    <a:pt x="186" y="34"/>
                    <a:pt x="185" y="32"/>
                    <a:pt x="184" y="30"/>
                  </a:cubicBezTo>
                  <a:cubicBezTo>
                    <a:pt x="183" y="28"/>
                    <a:pt x="182" y="26"/>
                    <a:pt x="181" y="25"/>
                  </a:cubicBezTo>
                  <a:cubicBezTo>
                    <a:pt x="180" y="23"/>
                    <a:pt x="179" y="21"/>
                    <a:pt x="177" y="19"/>
                  </a:cubicBezTo>
                  <a:cubicBezTo>
                    <a:pt x="168" y="9"/>
                    <a:pt x="155" y="2"/>
                    <a:pt x="136" y="0"/>
                  </a:cubicBezTo>
                  <a:cubicBezTo>
                    <a:pt x="136" y="0"/>
                    <a:pt x="135" y="0"/>
                    <a:pt x="135" y="0"/>
                  </a:cubicBezTo>
                  <a:cubicBezTo>
                    <a:pt x="114" y="3"/>
                    <a:pt x="100" y="12"/>
                    <a:pt x="91" y="2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78" y="46"/>
                    <a:pt x="81" y="75"/>
                    <a:pt x="98" y="95"/>
                  </a:cubicBezTo>
                  <a:cubicBezTo>
                    <a:pt x="98" y="95"/>
                    <a:pt x="98" y="95"/>
                    <a:pt x="98" y="95"/>
                  </a:cubicBezTo>
                  <a:cubicBezTo>
                    <a:pt x="98" y="96"/>
                    <a:pt x="99" y="97"/>
                    <a:pt x="99" y="98"/>
                  </a:cubicBezTo>
                  <a:cubicBezTo>
                    <a:pt x="110" y="114"/>
                    <a:pt x="125" y="148"/>
                    <a:pt x="80" y="164"/>
                  </a:cubicBezTo>
                  <a:cubicBezTo>
                    <a:pt x="53" y="165"/>
                    <a:pt x="26" y="166"/>
                    <a:pt x="0" y="166"/>
                  </a:cubicBezTo>
                  <a:cubicBezTo>
                    <a:pt x="5" y="203"/>
                    <a:pt x="10" y="239"/>
                    <a:pt x="15" y="272"/>
                  </a:cubicBezTo>
                  <a:cubicBezTo>
                    <a:pt x="15" y="272"/>
                    <a:pt x="15" y="273"/>
                    <a:pt x="16" y="273"/>
                  </a:cubicBezTo>
                  <a:cubicBezTo>
                    <a:pt x="38" y="319"/>
                    <a:pt x="65" y="286"/>
                    <a:pt x="65" y="285"/>
                  </a:cubicBezTo>
                  <a:cubicBezTo>
                    <a:pt x="71" y="276"/>
                    <a:pt x="80" y="272"/>
                    <a:pt x="90" y="273"/>
                  </a:cubicBezTo>
                  <a:cubicBezTo>
                    <a:pt x="96" y="273"/>
                    <a:pt x="103" y="275"/>
                    <a:pt x="110" y="281"/>
                  </a:cubicBezTo>
                  <a:cubicBezTo>
                    <a:pt x="112" y="283"/>
                    <a:pt x="114" y="285"/>
                    <a:pt x="115" y="287"/>
                  </a:cubicBezTo>
                  <a:cubicBezTo>
                    <a:pt x="124" y="297"/>
                    <a:pt x="130" y="313"/>
                    <a:pt x="128" y="332"/>
                  </a:cubicBezTo>
                  <a:cubicBezTo>
                    <a:pt x="128" y="335"/>
                    <a:pt x="127" y="339"/>
                    <a:pt x="126" y="343"/>
                  </a:cubicBezTo>
                  <a:cubicBezTo>
                    <a:pt x="124" y="351"/>
                    <a:pt x="120" y="358"/>
                    <a:pt x="113" y="364"/>
                  </a:cubicBezTo>
                  <a:cubicBezTo>
                    <a:pt x="113" y="364"/>
                    <a:pt x="112" y="364"/>
                    <a:pt x="112" y="365"/>
                  </a:cubicBezTo>
                  <a:cubicBezTo>
                    <a:pt x="111" y="366"/>
                    <a:pt x="109" y="366"/>
                    <a:pt x="108" y="367"/>
                  </a:cubicBezTo>
                  <a:cubicBezTo>
                    <a:pt x="107" y="368"/>
                    <a:pt x="106" y="368"/>
                    <a:pt x="105" y="369"/>
                  </a:cubicBezTo>
                  <a:cubicBezTo>
                    <a:pt x="104" y="369"/>
                    <a:pt x="103" y="369"/>
                    <a:pt x="102" y="370"/>
                  </a:cubicBezTo>
                  <a:cubicBezTo>
                    <a:pt x="100" y="370"/>
                    <a:pt x="99" y="371"/>
                    <a:pt x="97" y="371"/>
                  </a:cubicBezTo>
                  <a:cubicBezTo>
                    <a:pt x="97" y="371"/>
                    <a:pt x="97" y="371"/>
                    <a:pt x="97" y="371"/>
                  </a:cubicBezTo>
                  <a:cubicBezTo>
                    <a:pt x="97" y="371"/>
                    <a:pt x="97" y="371"/>
                    <a:pt x="97" y="371"/>
                  </a:cubicBezTo>
                  <a:cubicBezTo>
                    <a:pt x="97" y="371"/>
                    <a:pt x="97" y="371"/>
                    <a:pt x="97" y="371"/>
                  </a:cubicBezTo>
                  <a:cubicBezTo>
                    <a:pt x="87" y="371"/>
                    <a:pt x="81" y="368"/>
                    <a:pt x="73" y="360"/>
                  </a:cubicBezTo>
                  <a:cubicBezTo>
                    <a:pt x="73" y="360"/>
                    <a:pt x="73" y="360"/>
                    <a:pt x="73" y="360"/>
                  </a:cubicBezTo>
                  <a:cubicBezTo>
                    <a:pt x="72" y="359"/>
                    <a:pt x="71" y="358"/>
                    <a:pt x="69" y="358"/>
                  </a:cubicBezTo>
                  <a:cubicBezTo>
                    <a:pt x="66" y="355"/>
                    <a:pt x="61" y="353"/>
                    <a:pt x="56" y="352"/>
                  </a:cubicBezTo>
                  <a:cubicBezTo>
                    <a:pt x="56" y="352"/>
                    <a:pt x="56" y="352"/>
                    <a:pt x="55" y="352"/>
                  </a:cubicBezTo>
                  <a:cubicBezTo>
                    <a:pt x="55" y="351"/>
                    <a:pt x="54" y="351"/>
                    <a:pt x="53" y="351"/>
                  </a:cubicBezTo>
                  <a:cubicBezTo>
                    <a:pt x="49" y="351"/>
                    <a:pt x="46" y="352"/>
                    <a:pt x="43" y="354"/>
                  </a:cubicBezTo>
                  <a:cubicBezTo>
                    <a:pt x="42" y="354"/>
                    <a:pt x="42" y="354"/>
                    <a:pt x="42" y="355"/>
                  </a:cubicBezTo>
                  <a:cubicBezTo>
                    <a:pt x="41" y="355"/>
                    <a:pt x="40" y="356"/>
                    <a:pt x="39" y="357"/>
                  </a:cubicBezTo>
                  <a:cubicBezTo>
                    <a:pt x="37" y="360"/>
                    <a:pt x="36" y="365"/>
                    <a:pt x="35" y="371"/>
                  </a:cubicBezTo>
                  <a:cubicBezTo>
                    <a:pt x="35" y="373"/>
                    <a:pt x="35" y="374"/>
                    <a:pt x="35" y="376"/>
                  </a:cubicBezTo>
                  <a:cubicBezTo>
                    <a:pt x="40" y="400"/>
                    <a:pt x="45" y="421"/>
                    <a:pt x="51" y="440"/>
                  </a:cubicBezTo>
                  <a:cubicBezTo>
                    <a:pt x="111" y="439"/>
                    <a:pt x="172" y="437"/>
                    <a:pt x="232" y="436"/>
                  </a:cubicBezTo>
                  <a:cubicBezTo>
                    <a:pt x="237" y="419"/>
                    <a:pt x="242" y="399"/>
                    <a:pt x="247" y="377"/>
                  </a:cubicBezTo>
                  <a:cubicBezTo>
                    <a:pt x="247" y="374"/>
                    <a:pt x="247" y="372"/>
                    <a:pt x="247" y="370"/>
                  </a:cubicBezTo>
                  <a:cubicBezTo>
                    <a:pt x="247" y="367"/>
                    <a:pt x="246" y="365"/>
                    <a:pt x="246" y="362"/>
                  </a:cubicBezTo>
                  <a:cubicBezTo>
                    <a:pt x="246" y="361"/>
                    <a:pt x="245" y="360"/>
                    <a:pt x="245" y="359"/>
                  </a:cubicBezTo>
                  <a:cubicBezTo>
                    <a:pt x="245" y="359"/>
                    <a:pt x="245" y="358"/>
                    <a:pt x="244" y="358"/>
                  </a:cubicBezTo>
                  <a:cubicBezTo>
                    <a:pt x="238" y="344"/>
                    <a:pt x="221" y="346"/>
                    <a:pt x="208" y="359"/>
                  </a:cubicBezTo>
                  <a:cubicBezTo>
                    <a:pt x="208" y="358"/>
                    <a:pt x="208" y="358"/>
                    <a:pt x="208" y="358"/>
                  </a:cubicBezTo>
                  <a:cubicBezTo>
                    <a:pt x="200" y="367"/>
                    <a:pt x="194" y="370"/>
                    <a:pt x="185" y="370"/>
                  </a:cubicBezTo>
                  <a:cubicBezTo>
                    <a:pt x="184" y="370"/>
                    <a:pt x="184" y="370"/>
                    <a:pt x="184" y="370"/>
                  </a:cubicBezTo>
                  <a:cubicBezTo>
                    <a:pt x="166" y="368"/>
                    <a:pt x="157" y="354"/>
                    <a:pt x="154" y="338"/>
                  </a:cubicBezTo>
                  <a:cubicBezTo>
                    <a:pt x="153" y="336"/>
                    <a:pt x="153" y="334"/>
                    <a:pt x="153" y="332"/>
                  </a:cubicBezTo>
                  <a:cubicBezTo>
                    <a:pt x="153" y="331"/>
                    <a:pt x="152" y="330"/>
                    <a:pt x="152" y="330"/>
                  </a:cubicBezTo>
                  <a:cubicBezTo>
                    <a:pt x="152" y="327"/>
                    <a:pt x="152" y="324"/>
                    <a:pt x="152" y="321"/>
                  </a:cubicBezTo>
                  <a:cubicBezTo>
                    <a:pt x="152" y="320"/>
                    <a:pt x="152" y="318"/>
                    <a:pt x="153" y="317"/>
                  </a:cubicBezTo>
                  <a:cubicBezTo>
                    <a:pt x="153" y="316"/>
                    <a:pt x="153" y="315"/>
                    <a:pt x="153" y="313"/>
                  </a:cubicBezTo>
                  <a:cubicBezTo>
                    <a:pt x="154" y="308"/>
                    <a:pt x="155" y="304"/>
                    <a:pt x="156" y="300"/>
                  </a:cubicBezTo>
                  <a:cubicBezTo>
                    <a:pt x="157" y="298"/>
                    <a:pt x="158" y="297"/>
                    <a:pt x="158" y="296"/>
                  </a:cubicBezTo>
                  <a:cubicBezTo>
                    <a:pt x="159" y="295"/>
                    <a:pt x="160" y="293"/>
                    <a:pt x="160" y="292"/>
                  </a:cubicBezTo>
                  <a:cubicBezTo>
                    <a:pt x="161" y="290"/>
                    <a:pt x="162" y="288"/>
                    <a:pt x="164" y="287"/>
                  </a:cubicBezTo>
                  <a:cubicBezTo>
                    <a:pt x="165" y="285"/>
                    <a:pt x="166" y="283"/>
                    <a:pt x="168" y="282"/>
                  </a:cubicBezTo>
                  <a:cubicBezTo>
                    <a:pt x="168" y="281"/>
                    <a:pt x="169" y="280"/>
                    <a:pt x="170" y="279"/>
                  </a:cubicBezTo>
                  <a:cubicBezTo>
                    <a:pt x="170" y="279"/>
                    <a:pt x="170" y="279"/>
                    <a:pt x="171" y="279"/>
                  </a:cubicBezTo>
                  <a:cubicBezTo>
                    <a:pt x="172" y="278"/>
                    <a:pt x="173" y="277"/>
                    <a:pt x="174" y="276"/>
                  </a:cubicBezTo>
                  <a:cubicBezTo>
                    <a:pt x="175" y="276"/>
                    <a:pt x="176" y="275"/>
                    <a:pt x="177" y="274"/>
                  </a:cubicBezTo>
                  <a:cubicBezTo>
                    <a:pt x="180" y="273"/>
                    <a:pt x="182" y="272"/>
                    <a:pt x="184" y="271"/>
                  </a:cubicBezTo>
                  <a:cubicBezTo>
                    <a:pt x="186" y="271"/>
                    <a:pt x="188" y="271"/>
                    <a:pt x="189" y="271"/>
                  </a:cubicBezTo>
                  <a:cubicBezTo>
                    <a:pt x="190" y="271"/>
                    <a:pt x="190" y="270"/>
                    <a:pt x="191" y="270"/>
                  </a:cubicBezTo>
                  <a:cubicBezTo>
                    <a:pt x="198" y="270"/>
                    <a:pt x="205" y="273"/>
                    <a:pt x="210" y="278"/>
                  </a:cubicBezTo>
                  <a:cubicBezTo>
                    <a:pt x="212" y="279"/>
                    <a:pt x="214" y="281"/>
                    <a:pt x="215" y="282"/>
                  </a:cubicBezTo>
                  <a:cubicBezTo>
                    <a:pt x="215" y="283"/>
                    <a:pt x="245" y="318"/>
                    <a:pt x="266" y="263"/>
                  </a:cubicBezTo>
                  <a:cubicBezTo>
                    <a:pt x="270" y="230"/>
                    <a:pt x="274" y="196"/>
                    <a:pt x="278" y="160"/>
                  </a:cubicBezTo>
                  <a:cubicBezTo>
                    <a:pt x="250" y="161"/>
                    <a:pt x="222" y="162"/>
                    <a:pt x="193" y="162"/>
                  </a:cubicBezTo>
                  <a:cubicBezTo>
                    <a:pt x="142" y="141"/>
                    <a:pt x="177" y="94"/>
                    <a:pt x="177" y="93"/>
                  </a:cubicBezTo>
                  <a:close/>
                </a:path>
              </a:pathLst>
            </a:custGeom>
            <a:solidFill>
              <a:schemeClr val="accent5"/>
            </a:solidFill>
            <a:ln w="3175">
              <a:solidFill>
                <a:schemeClr val="bg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2" name="Freeform 27"/>
            <p:cNvSpPr>
              <a:spLocks/>
            </p:cNvSpPr>
            <p:nvPr/>
          </p:nvSpPr>
          <p:spPr bwMode="auto">
            <a:xfrm>
              <a:off x="6594566" y="6828010"/>
              <a:ext cx="912917" cy="286338"/>
            </a:xfrm>
            <a:custGeom>
              <a:avLst/>
              <a:gdLst>
                <a:gd name="T0" fmla="*/ 88 w 273"/>
                <a:gd name="T1" fmla="*/ 82 h 86"/>
                <a:gd name="T2" fmla="*/ 109 w 273"/>
                <a:gd name="T3" fmla="*/ 80 h 86"/>
                <a:gd name="T4" fmla="*/ 136 w 273"/>
                <a:gd name="T5" fmla="*/ 69 h 86"/>
                <a:gd name="T6" fmla="*/ 155 w 273"/>
                <a:gd name="T7" fmla="*/ 63 h 86"/>
                <a:gd name="T8" fmla="*/ 205 w 273"/>
                <a:gd name="T9" fmla="*/ 45 h 86"/>
                <a:gd name="T10" fmla="*/ 273 w 273"/>
                <a:gd name="T11" fmla="*/ 0 h 86"/>
                <a:gd name="T12" fmla="*/ 178 w 273"/>
                <a:gd name="T13" fmla="*/ 2 h 86"/>
                <a:gd name="T14" fmla="*/ 142 w 273"/>
                <a:gd name="T15" fmla="*/ 4 h 86"/>
                <a:gd name="T16" fmla="*/ 0 w 273"/>
                <a:gd name="T17" fmla="*/ 85 h 86"/>
                <a:gd name="T18" fmla="*/ 1 w 273"/>
                <a:gd name="T19" fmla="*/ 86 h 86"/>
                <a:gd name="T20" fmla="*/ 14 w 273"/>
                <a:gd name="T21" fmla="*/ 85 h 86"/>
                <a:gd name="T22" fmla="*/ 88 w 273"/>
                <a:gd name="T23" fmla="*/ 8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86">
                  <a:moveTo>
                    <a:pt x="88" y="82"/>
                  </a:moveTo>
                  <a:cubicBezTo>
                    <a:pt x="89" y="82"/>
                    <a:pt x="108" y="80"/>
                    <a:pt x="109" y="80"/>
                  </a:cubicBezTo>
                  <a:cubicBezTo>
                    <a:pt x="125" y="77"/>
                    <a:pt x="121" y="75"/>
                    <a:pt x="136" y="69"/>
                  </a:cubicBezTo>
                  <a:cubicBezTo>
                    <a:pt x="142" y="66"/>
                    <a:pt x="148" y="64"/>
                    <a:pt x="155" y="63"/>
                  </a:cubicBezTo>
                  <a:cubicBezTo>
                    <a:pt x="173" y="60"/>
                    <a:pt x="189" y="54"/>
                    <a:pt x="205" y="45"/>
                  </a:cubicBezTo>
                  <a:cubicBezTo>
                    <a:pt x="229" y="33"/>
                    <a:pt x="251" y="17"/>
                    <a:pt x="273" y="0"/>
                  </a:cubicBezTo>
                  <a:cubicBezTo>
                    <a:pt x="248" y="0"/>
                    <a:pt x="216" y="1"/>
                    <a:pt x="178" y="2"/>
                  </a:cubicBezTo>
                  <a:cubicBezTo>
                    <a:pt x="166" y="3"/>
                    <a:pt x="154" y="3"/>
                    <a:pt x="142" y="4"/>
                  </a:cubicBezTo>
                  <a:cubicBezTo>
                    <a:pt x="100" y="54"/>
                    <a:pt x="53" y="84"/>
                    <a:pt x="0" y="85"/>
                  </a:cubicBezTo>
                  <a:cubicBezTo>
                    <a:pt x="1" y="85"/>
                    <a:pt x="1" y="86"/>
                    <a:pt x="1" y="86"/>
                  </a:cubicBezTo>
                  <a:cubicBezTo>
                    <a:pt x="6" y="85"/>
                    <a:pt x="10" y="85"/>
                    <a:pt x="14" y="85"/>
                  </a:cubicBezTo>
                  <a:cubicBezTo>
                    <a:pt x="47" y="84"/>
                    <a:pt x="57" y="84"/>
                    <a:pt x="88" y="82"/>
                  </a:cubicBezTo>
                  <a:close/>
                </a:path>
              </a:pathLst>
            </a:custGeom>
            <a:solidFill>
              <a:schemeClr val="accent6"/>
            </a:solidFill>
            <a:ln w="3175">
              <a:solidFill>
                <a:schemeClr val="bg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3" name="Freeform 28"/>
            <p:cNvSpPr>
              <a:spLocks/>
            </p:cNvSpPr>
            <p:nvPr/>
          </p:nvSpPr>
          <p:spPr bwMode="auto">
            <a:xfrm>
              <a:off x="6847217" y="6817905"/>
              <a:ext cx="872493" cy="282970"/>
            </a:xfrm>
            <a:custGeom>
              <a:avLst/>
              <a:gdLst>
                <a:gd name="T0" fmla="*/ 261 w 261"/>
                <a:gd name="T1" fmla="*/ 0 h 85"/>
                <a:gd name="T2" fmla="*/ 261 w 261"/>
                <a:gd name="T3" fmla="*/ 0 h 85"/>
                <a:gd name="T4" fmla="*/ 249 w 261"/>
                <a:gd name="T5" fmla="*/ 1 h 85"/>
                <a:gd name="T6" fmla="*/ 237 w 261"/>
                <a:gd name="T7" fmla="*/ 7 h 85"/>
                <a:gd name="T8" fmla="*/ 231 w 261"/>
                <a:gd name="T9" fmla="*/ 10 h 85"/>
                <a:gd name="T10" fmla="*/ 191 w 261"/>
                <a:gd name="T11" fmla="*/ 35 h 85"/>
                <a:gd name="T12" fmla="*/ 177 w 261"/>
                <a:gd name="T13" fmla="*/ 44 h 85"/>
                <a:gd name="T14" fmla="*/ 164 w 261"/>
                <a:gd name="T15" fmla="*/ 50 h 85"/>
                <a:gd name="T16" fmla="*/ 151 w 261"/>
                <a:gd name="T17" fmla="*/ 55 h 85"/>
                <a:gd name="T18" fmla="*/ 135 w 261"/>
                <a:gd name="T19" fmla="*/ 61 h 85"/>
                <a:gd name="T20" fmla="*/ 108 w 261"/>
                <a:gd name="T21" fmla="*/ 68 h 85"/>
                <a:gd name="T22" fmla="*/ 178 w 261"/>
                <a:gd name="T23" fmla="*/ 35 h 85"/>
                <a:gd name="T24" fmla="*/ 208 w 261"/>
                <a:gd name="T25" fmla="*/ 18 h 85"/>
                <a:gd name="T26" fmla="*/ 198 w 261"/>
                <a:gd name="T27" fmla="*/ 2 h 85"/>
                <a:gd name="T28" fmla="*/ 129 w 261"/>
                <a:gd name="T29" fmla="*/ 48 h 85"/>
                <a:gd name="T30" fmla="*/ 90 w 261"/>
                <a:gd name="T31" fmla="*/ 63 h 85"/>
                <a:gd name="T32" fmla="*/ 90 w 261"/>
                <a:gd name="T33" fmla="*/ 63 h 85"/>
                <a:gd name="T34" fmla="*/ 87 w 261"/>
                <a:gd name="T35" fmla="*/ 63 h 85"/>
                <a:gd name="T36" fmla="*/ 88 w 261"/>
                <a:gd name="T37" fmla="*/ 62 h 85"/>
                <a:gd name="T38" fmla="*/ 90 w 261"/>
                <a:gd name="T39" fmla="*/ 60 h 85"/>
                <a:gd name="T40" fmla="*/ 93 w 261"/>
                <a:gd name="T41" fmla="*/ 58 h 85"/>
                <a:gd name="T42" fmla="*/ 94 w 261"/>
                <a:gd name="T43" fmla="*/ 55 h 85"/>
                <a:gd name="T44" fmla="*/ 92 w 261"/>
                <a:gd name="T45" fmla="*/ 55 h 85"/>
                <a:gd name="T46" fmla="*/ 2 w 261"/>
                <a:gd name="T47" fmla="*/ 84 h 85"/>
                <a:gd name="T48" fmla="*/ 3 w 261"/>
                <a:gd name="T49" fmla="*/ 84 h 85"/>
                <a:gd name="T50" fmla="*/ 35 w 261"/>
                <a:gd name="T51" fmla="*/ 80 h 85"/>
                <a:gd name="T52" fmla="*/ 36 w 261"/>
                <a:gd name="T53" fmla="*/ 81 h 85"/>
                <a:gd name="T54" fmla="*/ 14 w 261"/>
                <a:gd name="T55" fmla="*/ 85 h 85"/>
                <a:gd name="T56" fmla="*/ 42 w 261"/>
                <a:gd name="T57" fmla="*/ 83 h 85"/>
                <a:gd name="T58" fmla="*/ 77 w 261"/>
                <a:gd name="T59" fmla="*/ 77 h 85"/>
                <a:gd name="T60" fmla="*/ 79 w 261"/>
                <a:gd name="T61" fmla="*/ 77 h 85"/>
                <a:gd name="T62" fmla="*/ 90 w 261"/>
                <a:gd name="T63" fmla="*/ 77 h 85"/>
                <a:gd name="T64" fmla="*/ 260 w 261"/>
                <a:gd name="T65" fmla="*/ 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1" h="85">
                  <a:moveTo>
                    <a:pt x="260" y="1"/>
                  </a:moveTo>
                  <a:cubicBezTo>
                    <a:pt x="261" y="0"/>
                    <a:pt x="261" y="0"/>
                    <a:pt x="261" y="0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258" y="0"/>
                    <a:pt x="254" y="0"/>
                    <a:pt x="249" y="0"/>
                  </a:cubicBezTo>
                  <a:cubicBezTo>
                    <a:pt x="249" y="0"/>
                    <a:pt x="249" y="1"/>
                    <a:pt x="249" y="1"/>
                  </a:cubicBezTo>
                  <a:cubicBezTo>
                    <a:pt x="245" y="2"/>
                    <a:pt x="242" y="4"/>
                    <a:pt x="238" y="6"/>
                  </a:cubicBezTo>
                  <a:cubicBezTo>
                    <a:pt x="238" y="6"/>
                    <a:pt x="237" y="6"/>
                    <a:pt x="237" y="7"/>
                  </a:cubicBezTo>
                  <a:cubicBezTo>
                    <a:pt x="236" y="7"/>
                    <a:pt x="235" y="8"/>
                    <a:pt x="234" y="8"/>
                  </a:cubicBezTo>
                  <a:cubicBezTo>
                    <a:pt x="233" y="9"/>
                    <a:pt x="232" y="10"/>
                    <a:pt x="231" y="10"/>
                  </a:cubicBezTo>
                  <a:cubicBezTo>
                    <a:pt x="223" y="15"/>
                    <a:pt x="212" y="22"/>
                    <a:pt x="191" y="35"/>
                  </a:cubicBezTo>
                  <a:cubicBezTo>
                    <a:pt x="191" y="35"/>
                    <a:pt x="191" y="35"/>
                    <a:pt x="191" y="35"/>
                  </a:cubicBezTo>
                  <a:cubicBezTo>
                    <a:pt x="187" y="38"/>
                    <a:pt x="183" y="40"/>
                    <a:pt x="178" y="43"/>
                  </a:cubicBezTo>
                  <a:cubicBezTo>
                    <a:pt x="178" y="43"/>
                    <a:pt x="177" y="43"/>
                    <a:pt x="177" y="44"/>
                  </a:cubicBezTo>
                  <a:cubicBezTo>
                    <a:pt x="173" y="46"/>
                    <a:pt x="169" y="48"/>
                    <a:pt x="165" y="49"/>
                  </a:cubicBezTo>
                  <a:cubicBezTo>
                    <a:pt x="165" y="49"/>
                    <a:pt x="164" y="50"/>
                    <a:pt x="164" y="50"/>
                  </a:cubicBezTo>
                  <a:cubicBezTo>
                    <a:pt x="160" y="52"/>
                    <a:pt x="156" y="53"/>
                    <a:pt x="151" y="55"/>
                  </a:cubicBezTo>
                  <a:cubicBezTo>
                    <a:pt x="151" y="55"/>
                    <a:pt x="151" y="55"/>
                    <a:pt x="151" y="55"/>
                  </a:cubicBezTo>
                  <a:cubicBezTo>
                    <a:pt x="147" y="57"/>
                    <a:pt x="143" y="58"/>
                    <a:pt x="139" y="60"/>
                  </a:cubicBezTo>
                  <a:cubicBezTo>
                    <a:pt x="138" y="60"/>
                    <a:pt x="136" y="61"/>
                    <a:pt x="135" y="61"/>
                  </a:cubicBezTo>
                  <a:cubicBezTo>
                    <a:pt x="133" y="62"/>
                    <a:pt x="131" y="63"/>
                    <a:pt x="130" y="63"/>
                  </a:cubicBezTo>
                  <a:cubicBezTo>
                    <a:pt x="118" y="67"/>
                    <a:pt x="110" y="69"/>
                    <a:pt x="108" y="68"/>
                  </a:cubicBezTo>
                  <a:cubicBezTo>
                    <a:pt x="110" y="67"/>
                    <a:pt x="112" y="66"/>
                    <a:pt x="176" y="36"/>
                  </a:cubicBezTo>
                  <a:cubicBezTo>
                    <a:pt x="176" y="36"/>
                    <a:pt x="177" y="35"/>
                    <a:pt x="178" y="35"/>
                  </a:cubicBezTo>
                  <a:cubicBezTo>
                    <a:pt x="183" y="33"/>
                    <a:pt x="196" y="26"/>
                    <a:pt x="207" y="18"/>
                  </a:cubicBezTo>
                  <a:cubicBezTo>
                    <a:pt x="207" y="18"/>
                    <a:pt x="207" y="18"/>
                    <a:pt x="208" y="18"/>
                  </a:cubicBezTo>
                  <a:cubicBezTo>
                    <a:pt x="216" y="12"/>
                    <a:pt x="223" y="6"/>
                    <a:pt x="224" y="1"/>
                  </a:cubicBezTo>
                  <a:cubicBezTo>
                    <a:pt x="216" y="2"/>
                    <a:pt x="207" y="2"/>
                    <a:pt x="198" y="2"/>
                  </a:cubicBezTo>
                  <a:cubicBezTo>
                    <a:pt x="197" y="3"/>
                    <a:pt x="197" y="3"/>
                    <a:pt x="197" y="3"/>
                  </a:cubicBezTo>
                  <a:cubicBezTo>
                    <a:pt x="175" y="20"/>
                    <a:pt x="153" y="36"/>
                    <a:pt x="129" y="48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05" y="60"/>
                    <a:pt x="95" y="63"/>
                    <a:pt x="90" y="63"/>
                  </a:cubicBezTo>
                  <a:cubicBezTo>
                    <a:pt x="90" y="63"/>
                    <a:pt x="90" y="63"/>
                    <a:pt x="90" y="63"/>
                  </a:cubicBezTo>
                  <a:cubicBezTo>
                    <a:pt x="90" y="63"/>
                    <a:pt x="90" y="63"/>
                    <a:pt x="90" y="63"/>
                  </a:cubicBezTo>
                  <a:cubicBezTo>
                    <a:pt x="88" y="63"/>
                    <a:pt x="88" y="63"/>
                    <a:pt x="87" y="63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87" y="63"/>
                    <a:pt x="88" y="62"/>
                    <a:pt x="88" y="62"/>
                  </a:cubicBezTo>
                  <a:cubicBezTo>
                    <a:pt x="88" y="61"/>
                    <a:pt x="89" y="61"/>
                    <a:pt x="91" y="60"/>
                  </a:cubicBezTo>
                  <a:cubicBezTo>
                    <a:pt x="90" y="60"/>
                    <a:pt x="90" y="60"/>
                    <a:pt x="90" y="60"/>
                  </a:cubicBezTo>
                  <a:cubicBezTo>
                    <a:pt x="92" y="59"/>
                    <a:pt x="92" y="58"/>
                    <a:pt x="93" y="58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7"/>
                    <a:pt x="94" y="56"/>
                    <a:pt x="94" y="55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0" y="55"/>
                    <a:pt x="80" y="58"/>
                    <a:pt x="31" y="75"/>
                  </a:cubicBezTo>
                  <a:cubicBezTo>
                    <a:pt x="22" y="78"/>
                    <a:pt x="12" y="81"/>
                    <a:pt x="2" y="84"/>
                  </a:cubicBezTo>
                  <a:cubicBezTo>
                    <a:pt x="1" y="84"/>
                    <a:pt x="1" y="84"/>
                    <a:pt x="0" y="85"/>
                  </a:cubicBezTo>
                  <a:cubicBezTo>
                    <a:pt x="1" y="85"/>
                    <a:pt x="2" y="84"/>
                    <a:pt x="3" y="84"/>
                  </a:cubicBezTo>
                  <a:cubicBezTo>
                    <a:pt x="13" y="84"/>
                    <a:pt x="23" y="80"/>
                    <a:pt x="34" y="81"/>
                  </a:cubicBezTo>
                  <a:cubicBezTo>
                    <a:pt x="34" y="81"/>
                    <a:pt x="35" y="80"/>
                    <a:pt x="35" y="80"/>
                  </a:cubicBezTo>
                  <a:cubicBezTo>
                    <a:pt x="35" y="80"/>
                    <a:pt x="35" y="81"/>
                    <a:pt x="35" y="81"/>
                  </a:cubicBezTo>
                  <a:cubicBezTo>
                    <a:pt x="35" y="81"/>
                    <a:pt x="36" y="81"/>
                    <a:pt x="36" y="81"/>
                  </a:cubicBezTo>
                  <a:cubicBezTo>
                    <a:pt x="35" y="81"/>
                    <a:pt x="33" y="82"/>
                    <a:pt x="30" y="82"/>
                  </a:cubicBezTo>
                  <a:cubicBezTo>
                    <a:pt x="27" y="83"/>
                    <a:pt x="22" y="84"/>
                    <a:pt x="14" y="85"/>
                  </a:cubicBezTo>
                  <a:cubicBezTo>
                    <a:pt x="13" y="85"/>
                    <a:pt x="13" y="85"/>
                    <a:pt x="12" y="85"/>
                  </a:cubicBezTo>
                  <a:cubicBezTo>
                    <a:pt x="21" y="84"/>
                    <a:pt x="33" y="83"/>
                    <a:pt x="42" y="83"/>
                  </a:cubicBezTo>
                  <a:cubicBezTo>
                    <a:pt x="51" y="81"/>
                    <a:pt x="61" y="79"/>
                    <a:pt x="70" y="78"/>
                  </a:cubicBezTo>
                  <a:cubicBezTo>
                    <a:pt x="73" y="78"/>
                    <a:pt x="75" y="77"/>
                    <a:pt x="77" y="77"/>
                  </a:cubicBezTo>
                  <a:cubicBezTo>
                    <a:pt x="77" y="77"/>
                    <a:pt x="78" y="77"/>
                    <a:pt x="78" y="77"/>
                  </a:cubicBezTo>
                  <a:cubicBezTo>
                    <a:pt x="79" y="77"/>
                    <a:pt x="79" y="77"/>
                    <a:pt x="79" y="77"/>
                  </a:cubicBezTo>
                  <a:cubicBezTo>
                    <a:pt x="77" y="78"/>
                    <a:pt x="75" y="78"/>
                    <a:pt x="66" y="80"/>
                  </a:cubicBezTo>
                  <a:cubicBezTo>
                    <a:pt x="73" y="79"/>
                    <a:pt x="83" y="78"/>
                    <a:pt x="90" y="77"/>
                  </a:cubicBezTo>
                  <a:cubicBezTo>
                    <a:pt x="151" y="64"/>
                    <a:pt x="208" y="37"/>
                    <a:pt x="259" y="1"/>
                  </a:cubicBezTo>
                  <a:lnTo>
                    <a:pt x="260" y="1"/>
                  </a:lnTo>
                  <a:close/>
                </a:path>
              </a:pathLst>
            </a:custGeom>
            <a:solidFill>
              <a:schemeClr val="accent6"/>
            </a:solidFill>
            <a:ln w="3175">
              <a:solidFill>
                <a:schemeClr val="bg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4" name="Freeform 29"/>
            <p:cNvSpPr>
              <a:spLocks/>
            </p:cNvSpPr>
            <p:nvPr/>
          </p:nvSpPr>
          <p:spPr bwMode="auto">
            <a:xfrm>
              <a:off x="5870296" y="6851592"/>
              <a:ext cx="626577" cy="195384"/>
            </a:xfrm>
            <a:custGeom>
              <a:avLst/>
              <a:gdLst>
                <a:gd name="T0" fmla="*/ 139 w 188"/>
                <a:gd name="T1" fmla="*/ 56 h 59"/>
                <a:gd name="T2" fmla="*/ 141 w 188"/>
                <a:gd name="T3" fmla="*/ 57 h 59"/>
                <a:gd name="T4" fmla="*/ 143 w 188"/>
                <a:gd name="T5" fmla="*/ 58 h 59"/>
                <a:gd name="T6" fmla="*/ 148 w 188"/>
                <a:gd name="T7" fmla="*/ 59 h 59"/>
                <a:gd name="T8" fmla="*/ 149 w 188"/>
                <a:gd name="T9" fmla="*/ 59 h 59"/>
                <a:gd name="T10" fmla="*/ 171 w 188"/>
                <a:gd name="T11" fmla="*/ 46 h 59"/>
                <a:gd name="T12" fmla="*/ 187 w 188"/>
                <a:gd name="T13" fmla="*/ 1 h 59"/>
                <a:gd name="T14" fmla="*/ 188 w 188"/>
                <a:gd name="T15" fmla="*/ 1 h 59"/>
                <a:gd name="T16" fmla="*/ 188 w 188"/>
                <a:gd name="T17" fmla="*/ 0 h 59"/>
                <a:gd name="T18" fmla="*/ 187 w 188"/>
                <a:gd name="T19" fmla="*/ 0 h 59"/>
                <a:gd name="T20" fmla="*/ 0 w 188"/>
                <a:gd name="T21" fmla="*/ 4 h 59"/>
                <a:gd name="T22" fmla="*/ 1 w 188"/>
                <a:gd name="T23" fmla="*/ 9 h 59"/>
                <a:gd name="T24" fmla="*/ 23 w 188"/>
                <a:gd name="T25" fmla="*/ 51 h 59"/>
                <a:gd name="T26" fmla="*/ 26 w 188"/>
                <a:gd name="T27" fmla="*/ 55 h 59"/>
                <a:gd name="T28" fmla="*/ 28 w 188"/>
                <a:gd name="T29" fmla="*/ 57 h 59"/>
                <a:gd name="T30" fmla="*/ 29 w 188"/>
                <a:gd name="T31" fmla="*/ 57 h 59"/>
                <a:gd name="T32" fmla="*/ 66 w 188"/>
                <a:gd name="T33" fmla="*/ 53 h 59"/>
                <a:gd name="T34" fmla="*/ 66 w 188"/>
                <a:gd name="T35" fmla="*/ 52 h 59"/>
                <a:gd name="T36" fmla="*/ 67 w 188"/>
                <a:gd name="T37" fmla="*/ 52 h 59"/>
                <a:gd name="T38" fmla="*/ 67 w 188"/>
                <a:gd name="T39" fmla="*/ 52 h 59"/>
                <a:gd name="T40" fmla="*/ 68 w 188"/>
                <a:gd name="T41" fmla="*/ 52 h 59"/>
                <a:gd name="T42" fmla="*/ 113 w 188"/>
                <a:gd name="T43" fmla="*/ 54 h 59"/>
                <a:gd name="T44" fmla="*/ 139 w 188"/>
                <a:gd name="T45" fmla="*/ 5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8" h="59">
                  <a:moveTo>
                    <a:pt x="139" y="56"/>
                  </a:moveTo>
                  <a:cubicBezTo>
                    <a:pt x="139" y="56"/>
                    <a:pt x="140" y="56"/>
                    <a:pt x="141" y="57"/>
                  </a:cubicBezTo>
                  <a:cubicBezTo>
                    <a:pt x="142" y="57"/>
                    <a:pt x="143" y="58"/>
                    <a:pt x="143" y="58"/>
                  </a:cubicBezTo>
                  <a:cubicBezTo>
                    <a:pt x="144" y="58"/>
                    <a:pt x="146" y="59"/>
                    <a:pt x="148" y="59"/>
                  </a:cubicBezTo>
                  <a:cubicBezTo>
                    <a:pt x="148" y="59"/>
                    <a:pt x="149" y="59"/>
                    <a:pt x="149" y="59"/>
                  </a:cubicBezTo>
                  <a:cubicBezTo>
                    <a:pt x="155" y="59"/>
                    <a:pt x="163" y="57"/>
                    <a:pt x="171" y="46"/>
                  </a:cubicBezTo>
                  <a:cubicBezTo>
                    <a:pt x="177" y="33"/>
                    <a:pt x="182" y="18"/>
                    <a:pt x="187" y="1"/>
                  </a:cubicBezTo>
                  <a:cubicBezTo>
                    <a:pt x="188" y="1"/>
                    <a:pt x="188" y="1"/>
                    <a:pt x="188" y="1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27" y="1"/>
                    <a:pt x="60" y="3"/>
                    <a:pt x="0" y="4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7" y="27"/>
                    <a:pt x="17" y="39"/>
                    <a:pt x="23" y="51"/>
                  </a:cubicBezTo>
                  <a:cubicBezTo>
                    <a:pt x="24" y="52"/>
                    <a:pt x="25" y="54"/>
                    <a:pt x="26" y="55"/>
                  </a:cubicBezTo>
                  <a:cubicBezTo>
                    <a:pt x="27" y="55"/>
                    <a:pt x="28" y="56"/>
                    <a:pt x="28" y="57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40" y="55"/>
                    <a:pt x="53" y="53"/>
                    <a:pt x="66" y="53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7" y="52"/>
                    <a:pt x="67" y="52"/>
                    <a:pt x="67" y="52"/>
                  </a:cubicBezTo>
                  <a:cubicBezTo>
                    <a:pt x="67" y="52"/>
                    <a:pt x="67" y="52"/>
                    <a:pt x="67" y="52"/>
                  </a:cubicBezTo>
                  <a:cubicBezTo>
                    <a:pt x="67" y="52"/>
                    <a:pt x="68" y="52"/>
                    <a:pt x="68" y="52"/>
                  </a:cubicBezTo>
                  <a:cubicBezTo>
                    <a:pt x="83" y="52"/>
                    <a:pt x="99" y="52"/>
                    <a:pt x="113" y="54"/>
                  </a:cubicBezTo>
                  <a:cubicBezTo>
                    <a:pt x="120" y="51"/>
                    <a:pt x="131" y="48"/>
                    <a:pt x="139" y="56"/>
                  </a:cubicBezTo>
                  <a:close/>
                </a:path>
              </a:pathLst>
            </a:custGeom>
            <a:solidFill>
              <a:schemeClr val="accent6"/>
            </a:solidFill>
            <a:ln w="3175">
              <a:solidFill>
                <a:schemeClr val="bg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5" name="Freeform 30"/>
            <p:cNvSpPr>
              <a:spLocks/>
            </p:cNvSpPr>
            <p:nvPr/>
          </p:nvSpPr>
          <p:spPr bwMode="auto">
            <a:xfrm>
              <a:off x="3633484" y="4719208"/>
              <a:ext cx="1549599" cy="1728138"/>
            </a:xfrm>
            <a:custGeom>
              <a:avLst/>
              <a:gdLst>
                <a:gd name="T0" fmla="*/ 335 w 464"/>
                <a:gd name="T1" fmla="*/ 289 h 517"/>
                <a:gd name="T2" fmla="*/ 330 w 464"/>
                <a:gd name="T3" fmla="*/ 272 h 517"/>
                <a:gd name="T4" fmla="*/ 345 w 464"/>
                <a:gd name="T5" fmla="*/ 240 h 517"/>
                <a:gd name="T6" fmla="*/ 402 w 464"/>
                <a:gd name="T7" fmla="*/ 269 h 517"/>
                <a:gd name="T8" fmla="*/ 367 w 464"/>
                <a:gd name="T9" fmla="*/ 114 h 517"/>
                <a:gd name="T10" fmla="*/ 307 w 464"/>
                <a:gd name="T11" fmla="*/ 147 h 517"/>
                <a:gd name="T12" fmla="*/ 303 w 464"/>
                <a:gd name="T13" fmla="*/ 144 h 517"/>
                <a:gd name="T14" fmla="*/ 299 w 464"/>
                <a:gd name="T15" fmla="*/ 138 h 517"/>
                <a:gd name="T16" fmla="*/ 293 w 464"/>
                <a:gd name="T17" fmla="*/ 128 h 517"/>
                <a:gd name="T18" fmla="*/ 284 w 464"/>
                <a:gd name="T19" fmla="*/ 107 h 517"/>
                <a:gd name="T20" fmla="*/ 67 w 464"/>
                <a:gd name="T21" fmla="*/ 3 h 517"/>
                <a:gd name="T22" fmla="*/ 41 w 464"/>
                <a:gd name="T23" fmla="*/ 121 h 517"/>
                <a:gd name="T24" fmla="*/ 51 w 464"/>
                <a:gd name="T25" fmla="*/ 137 h 517"/>
                <a:gd name="T26" fmla="*/ 56 w 464"/>
                <a:gd name="T27" fmla="*/ 145 h 517"/>
                <a:gd name="T28" fmla="*/ 99 w 464"/>
                <a:gd name="T29" fmla="*/ 207 h 517"/>
                <a:gd name="T30" fmla="*/ 105 w 464"/>
                <a:gd name="T31" fmla="*/ 273 h 517"/>
                <a:gd name="T32" fmla="*/ 205 w 464"/>
                <a:gd name="T33" fmla="*/ 374 h 517"/>
                <a:gd name="T34" fmla="*/ 226 w 464"/>
                <a:gd name="T35" fmla="*/ 385 h 517"/>
                <a:gd name="T36" fmla="*/ 252 w 464"/>
                <a:gd name="T37" fmla="*/ 425 h 517"/>
                <a:gd name="T38" fmla="*/ 255 w 464"/>
                <a:gd name="T39" fmla="*/ 440 h 517"/>
                <a:gd name="T40" fmla="*/ 315 w 464"/>
                <a:gd name="T41" fmla="*/ 514 h 517"/>
                <a:gd name="T42" fmla="*/ 339 w 464"/>
                <a:gd name="T43" fmla="*/ 507 h 517"/>
                <a:gd name="T44" fmla="*/ 340 w 464"/>
                <a:gd name="T45" fmla="*/ 498 h 517"/>
                <a:gd name="T46" fmla="*/ 339 w 464"/>
                <a:gd name="T47" fmla="*/ 487 h 517"/>
                <a:gd name="T48" fmla="*/ 318 w 464"/>
                <a:gd name="T49" fmla="*/ 450 h 517"/>
                <a:gd name="T50" fmla="*/ 304 w 464"/>
                <a:gd name="T51" fmla="*/ 436 h 517"/>
                <a:gd name="T52" fmla="*/ 301 w 464"/>
                <a:gd name="T53" fmla="*/ 432 h 517"/>
                <a:gd name="T54" fmla="*/ 296 w 464"/>
                <a:gd name="T55" fmla="*/ 426 h 517"/>
                <a:gd name="T56" fmla="*/ 282 w 464"/>
                <a:gd name="T57" fmla="*/ 386 h 517"/>
                <a:gd name="T58" fmla="*/ 284 w 464"/>
                <a:gd name="T59" fmla="*/ 381 h 517"/>
                <a:gd name="T60" fmla="*/ 286 w 464"/>
                <a:gd name="T61" fmla="*/ 379 h 517"/>
                <a:gd name="T62" fmla="*/ 296 w 464"/>
                <a:gd name="T63" fmla="*/ 374 h 517"/>
                <a:gd name="T64" fmla="*/ 361 w 464"/>
                <a:gd name="T65" fmla="*/ 372 h 517"/>
                <a:gd name="T66" fmla="*/ 361 w 464"/>
                <a:gd name="T67" fmla="*/ 372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4" h="517">
                  <a:moveTo>
                    <a:pt x="363" y="372"/>
                  </a:moveTo>
                  <a:cubicBezTo>
                    <a:pt x="353" y="346"/>
                    <a:pt x="344" y="318"/>
                    <a:pt x="335" y="289"/>
                  </a:cubicBezTo>
                  <a:cubicBezTo>
                    <a:pt x="334" y="286"/>
                    <a:pt x="333" y="283"/>
                    <a:pt x="332" y="280"/>
                  </a:cubicBezTo>
                  <a:cubicBezTo>
                    <a:pt x="332" y="278"/>
                    <a:pt x="331" y="275"/>
                    <a:pt x="330" y="272"/>
                  </a:cubicBezTo>
                  <a:cubicBezTo>
                    <a:pt x="329" y="268"/>
                    <a:pt x="328" y="263"/>
                    <a:pt x="328" y="260"/>
                  </a:cubicBezTo>
                  <a:cubicBezTo>
                    <a:pt x="327" y="250"/>
                    <a:pt x="333" y="241"/>
                    <a:pt x="345" y="240"/>
                  </a:cubicBezTo>
                  <a:cubicBezTo>
                    <a:pt x="352" y="240"/>
                    <a:pt x="359" y="245"/>
                    <a:pt x="364" y="249"/>
                  </a:cubicBezTo>
                  <a:cubicBezTo>
                    <a:pt x="377" y="256"/>
                    <a:pt x="388" y="264"/>
                    <a:pt x="402" y="269"/>
                  </a:cubicBezTo>
                  <a:cubicBezTo>
                    <a:pt x="448" y="286"/>
                    <a:pt x="464" y="240"/>
                    <a:pt x="458" y="202"/>
                  </a:cubicBezTo>
                  <a:cubicBezTo>
                    <a:pt x="452" y="160"/>
                    <a:pt x="419" y="100"/>
                    <a:pt x="367" y="114"/>
                  </a:cubicBezTo>
                  <a:cubicBezTo>
                    <a:pt x="355" y="118"/>
                    <a:pt x="345" y="125"/>
                    <a:pt x="336" y="133"/>
                  </a:cubicBezTo>
                  <a:cubicBezTo>
                    <a:pt x="329" y="139"/>
                    <a:pt x="314" y="155"/>
                    <a:pt x="307" y="147"/>
                  </a:cubicBezTo>
                  <a:cubicBezTo>
                    <a:pt x="306" y="147"/>
                    <a:pt x="306" y="147"/>
                    <a:pt x="305" y="146"/>
                  </a:cubicBezTo>
                  <a:cubicBezTo>
                    <a:pt x="305" y="146"/>
                    <a:pt x="304" y="145"/>
                    <a:pt x="303" y="144"/>
                  </a:cubicBezTo>
                  <a:cubicBezTo>
                    <a:pt x="302" y="143"/>
                    <a:pt x="301" y="141"/>
                    <a:pt x="300" y="140"/>
                  </a:cubicBezTo>
                  <a:cubicBezTo>
                    <a:pt x="299" y="139"/>
                    <a:pt x="299" y="139"/>
                    <a:pt x="299" y="138"/>
                  </a:cubicBezTo>
                  <a:cubicBezTo>
                    <a:pt x="298" y="136"/>
                    <a:pt x="296" y="134"/>
                    <a:pt x="295" y="132"/>
                  </a:cubicBezTo>
                  <a:cubicBezTo>
                    <a:pt x="294" y="131"/>
                    <a:pt x="294" y="130"/>
                    <a:pt x="293" y="128"/>
                  </a:cubicBezTo>
                  <a:cubicBezTo>
                    <a:pt x="292" y="127"/>
                    <a:pt x="292" y="126"/>
                    <a:pt x="291" y="124"/>
                  </a:cubicBezTo>
                  <a:cubicBezTo>
                    <a:pt x="289" y="119"/>
                    <a:pt x="286" y="114"/>
                    <a:pt x="284" y="107"/>
                  </a:cubicBezTo>
                  <a:cubicBezTo>
                    <a:pt x="275" y="72"/>
                    <a:pt x="267" y="36"/>
                    <a:pt x="259" y="0"/>
                  </a:cubicBezTo>
                  <a:cubicBezTo>
                    <a:pt x="189" y="1"/>
                    <a:pt x="124" y="2"/>
                    <a:pt x="67" y="3"/>
                  </a:cubicBezTo>
                  <a:cubicBezTo>
                    <a:pt x="43" y="3"/>
                    <a:pt x="20" y="4"/>
                    <a:pt x="0" y="4"/>
                  </a:cubicBezTo>
                  <a:cubicBezTo>
                    <a:pt x="13" y="43"/>
                    <a:pt x="27" y="82"/>
                    <a:pt x="41" y="121"/>
                  </a:cubicBezTo>
                  <a:cubicBezTo>
                    <a:pt x="43" y="125"/>
                    <a:pt x="46" y="129"/>
                    <a:pt x="48" y="132"/>
                  </a:cubicBezTo>
                  <a:cubicBezTo>
                    <a:pt x="49" y="134"/>
                    <a:pt x="50" y="135"/>
                    <a:pt x="51" y="137"/>
                  </a:cubicBezTo>
                  <a:cubicBezTo>
                    <a:pt x="52" y="138"/>
                    <a:pt x="53" y="140"/>
                    <a:pt x="54" y="141"/>
                  </a:cubicBezTo>
                  <a:cubicBezTo>
                    <a:pt x="54" y="143"/>
                    <a:pt x="55" y="144"/>
                    <a:pt x="56" y="145"/>
                  </a:cubicBezTo>
                  <a:cubicBezTo>
                    <a:pt x="57" y="146"/>
                    <a:pt x="58" y="148"/>
                    <a:pt x="59" y="149"/>
                  </a:cubicBezTo>
                  <a:cubicBezTo>
                    <a:pt x="75" y="167"/>
                    <a:pt x="89" y="183"/>
                    <a:pt x="99" y="207"/>
                  </a:cubicBezTo>
                  <a:cubicBezTo>
                    <a:pt x="104" y="220"/>
                    <a:pt x="100" y="227"/>
                    <a:pt x="98" y="240"/>
                  </a:cubicBezTo>
                  <a:cubicBezTo>
                    <a:pt x="96" y="250"/>
                    <a:pt x="100" y="264"/>
                    <a:pt x="105" y="273"/>
                  </a:cubicBezTo>
                  <a:cubicBezTo>
                    <a:pt x="121" y="308"/>
                    <a:pt x="138" y="342"/>
                    <a:pt x="155" y="375"/>
                  </a:cubicBezTo>
                  <a:cubicBezTo>
                    <a:pt x="170" y="375"/>
                    <a:pt x="187" y="375"/>
                    <a:pt x="205" y="374"/>
                  </a:cubicBezTo>
                  <a:cubicBezTo>
                    <a:pt x="211" y="376"/>
                    <a:pt x="215" y="378"/>
                    <a:pt x="220" y="381"/>
                  </a:cubicBezTo>
                  <a:cubicBezTo>
                    <a:pt x="222" y="382"/>
                    <a:pt x="224" y="383"/>
                    <a:pt x="226" y="385"/>
                  </a:cubicBezTo>
                  <a:cubicBezTo>
                    <a:pt x="227" y="386"/>
                    <a:pt x="228" y="387"/>
                    <a:pt x="230" y="388"/>
                  </a:cubicBezTo>
                  <a:cubicBezTo>
                    <a:pt x="243" y="400"/>
                    <a:pt x="249" y="414"/>
                    <a:pt x="252" y="425"/>
                  </a:cubicBezTo>
                  <a:cubicBezTo>
                    <a:pt x="252" y="426"/>
                    <a:pt x="253" y="427"/>
                    <a:pt x="253" y="428"/>
                  </a:cubicBezTo>
                  <a:cubicBezTo>
                    <a:pt x="254" y="435"/>
                    <a:pt x="255" y="439"/>
                    <a:pt x="255" y="440"/>
                  </a:cubicBezTo>
                  <a:cubicBezTo>
                    <a:pt x="255" y="467"/>
                    <a:pt x="284" y="503"/>
                    <a:pt x="312" y="513"/>
                  </a:cubicBezTo>
                  <a:cubicBezTo>
                    <a:pt x="313" y="514"/>
                    <a:pt x="314" y="514"/>
                    <a:pt x="315" y="514"/>
                  </a:cubicBezTo>
                  <a:cubicBezTo>
                    <a:pt x="318" y="515"/>
                    <a:pt x="322" y="516"/>
                    <a:pt x="325" y="517"/>
                  </a:cubicBezTo>
                  <a:cubicBezTo>
                    <a:pt x="332" y="515"/>
                    <a:pt x="336" y="512"/>
                    <a:pt x="339" y="507"/>
                  </a:cubicBezTo>
                  <a:cubicBezTo>
                    <a:pt x="339" y="506"/>
                    <a:pt x="339" y="505"/>
                    <a:pt x="339" y="504"/>
                  </a:cubicBezTo>
                  <a:cubicBezTo>
                    <a:pt x="340" y="502"/>
                    <a:pt x="340" y="501"/>
                    <a:pt x="340" y="498"/>
                  </a:cubicBezTo>
                  <a:cubicBezTo>
                    <a:pt x="340" y="497"/>
                    <a:pt x="340" y="495"/>
                    <a:pt x="340" y="494"/>
                  </a:cubicBezTo>
                  <a:cubicBezTo>
                    <a:pt x="340" y="492"/>
                    <a:pt x="340" y="490"/>
                    <a:pt x="339" y="487"/>
                  </a:cubicBezTo>
                  <a:cubicBezTo>
                    <a:pt x="339" y="487"/>
                    <a:pt x="338" y="486"/>
                    <a:pt x="338" y="485"/>
                  </a:cubicBezTo>
                  <a:cubicBezTo>
                    <a:pt x="335" y="474"/>
                    <a:pt x="328" y="462"/>
                    <a:pt x="318" y="450"/>
                  </a:cubicBezTo>
                  <a:cubicBezTo>
                    <a:pt x="315" y="446"/>
                    <a:pt x="311" y="443"/>
                    <a:pt x="307" y="439"/>
                  </a:cubicBezTo>
                  <a:cubicBezTo>
                    <a:pt x="306" y="438"/>
                    <a:pt x="305" y="437"/>
                    <a:pt x="304" y="436"/>
                  </a:cubicBezTo>
                  <a:cubicBezTo>
                    <a:pt x="304" y="435"/>
                    <a:pt x="303" y="434"/>
                    <a:pt x="303" y="434"/>
                  </a:cubicBezTo>
                  <a:cubicBezTo>
                    <a:pt x="302" y="433"/>
                    <a:pt x="301" y="432"/>
                    <a:pt x="301" y="432"/>
                  </a:cubicBezTo>
                  <a:cubicBezTo>
                    <a:pt x="300" y="431"/>
                    <a:pt x="300" y="430"/>
                    <a:pt x="299" y="430"/>
                  </a:cubicBezTo>
                  <a:cubicBezTo>
                    <a:pt x="298" y="429"/>
                    <a:pt x="297" y="427"/>
                    <a:pt x="296" y="426"/>
                  </a:cubicBezTo>
                  <a:cubicBezTo>
                    <a:pt x="287" y="414"/>
                    <a:pt x="279" y="399"/>
                    <a:pt x="281" y="387"/>
                  </a:cubicBezTo>
                  <a:cubicBezTo>
                    <a:pt x="281" y="387"/>
                    <a:pt x="281" y="386"/>
                    <a:pt x="282" y="386"/>
                  </a:cubicBezTo>
                  <a:cubicBezTo>
                    <a:pt x="282" y="385"/>
                    <a:pt x="282" y="384"/>
                    <a:pt x="282" y="384"/>
                  </a:cubicBezTo>
                  <a:cubicBezTo>
                    <a:pt x="283" y="383"/>
                    <a:pt x="283" y="382"/>
                    <a:pt x="284" y="381"/>
                  </a:cubicBezTo>
                  <a:cubicBezTo>
                    <a:pt x="284" y="381"/>
                    <a:pt x="284" y="380"/>
                    <a:pt x="284" y="380"/>
                  </a:cubicBezTo>
                  <a:cubicBezTo>
                    <a:pt x="285" y="380"/>
                    <a:pt x="285" y="379"/>
                    <a:pt x="286" y="379"/>
                  </a:cubicBezTo>
                  <a:cubicBezTo>
                    <a:pt x="287" y="377"/>
                    <a:pt x="289" y="376"/>
                    <a:pt x="292" y="374"/>
                  </a:cubicBezTo>
                  <a:cubicBezTo>
                    <a:pt x="293" y="374"/>
                    <a:pt x="293" y="374"/>
                    <a:pt x="296" y="374"/>
                  </a:cubicBezTo>
                  <a:cubicBezTo>
                    <a:pt x="298" y="373"/>
                    <a:pt x="298" y="373"/>
                    <a:pt x="298" y="373"/>
                  </a:cubicBezTo>
                  <a:cubicBezTo>
                    <a:pt x="318" y="373"/>
                    <a:pt x="339" y="372"/>
                    <a:pt x="361" y="372"/>
                  </a:cubicBezTo>
                  <a:cubicBezTo>
                    <a:pt x="361" y="372"/>
                    <a:pt x="361" y="373"/>
                    <a:pt x="361" y="373"/>
                  </a:cubicBezTo>
                  <a:cubicBezTo>
                    <a:pt x="361" y="372"/>
                    <a:pt x="361" y="372"/>
                    <a:pt x="361" y="372"/>
                  </a:cubicBezTo>
                  <a:lnTo>
                    <a:pt x="363" y="372"/>
                  </a:lnTo>
                  <a:close/>
                </a:path>
              </a:pathLst>
            </a:custGeom>
            <a:solidFill>
              <a:schemeClr val="accent4"/>
            </a:solidFill>
            <a:ln w="3175">
              <a:solidFill>
                <a:schemeClr val="bg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6" name="Freeform 31"/>
            <p:cNvSpPr>
              <a:spLocks/>
            </p:cNvSpPr>
            <p:nvPr/>
          </p:nvSpPr>
          <p:spPr bwMode="auto">
            <a:xfrm>
              <a:off x="3188816" y="4732683"/>
              <a:ext cx="1040927" cy="1243047"/>
            </a:xfrm>
            <a:custGeom>
              <a:avLst/>
              <a:gdLst>
                <a:gd name="T0" fmla="*/ 168 w 311"/>
                <a:gd name="T1" fmla="*/ 304 h 372"/>
                <a:gd name="T2" fmla="*/ 142 w 311"/>
                <a:gd name="T3" fmla="*/ 262 h 372"/>
                <a:gd name="T4" fmla="*/ 135 w 311"/>
                <a:gd name="T5" fmla="*/ 249 h 372"/>
                <a:gd name="T6" fmla="*/ 131 w 311"/>
                <a:gd name="T7" fmla="*/ 235 h 372"/>
                <a:gd name="T8" fmla="*/ 130 w 311"/>
                <a:gd name="T9" fmla="*/ 233 h 372"/>
                <a:gd name="T10" fmla="*/ 135 w 311"/>
                <a:gd name="T11" fmla="*/ 210 h 372"/>
                <a:gd name="T12" fmla="*/ 152 w 311"/>
                <a:gd name="T13" fmla="*/ 221 h 372"/>
                <a:gd name="T14" fmla="*/ 177 w 311"/>
                <a:gd name="T15" fmla="*/ 254 h 372"/>
                <a:gd name="T16" fmla="*/ 193 w 311"/>
                <a:gd name="T17" fmla="*/ 288 h 372"/>
                <a:gd name="T18" fmla="*/ 196 w 311"/>
                <a:gd name="T19" fmla="*/ 296 h 372"/>
                <a:gd name="T20" fmla="*/ 198 w 311"/>
                <a:gd name="T21" fmla="*/ 304 h 372"/>
                <a:gd name="T22" fmla="*/ 287 w 311"/>
                <a:gd name="T23" fmla="*/ 372 h 372"/>
                <a:gd name="T24" fmla="*/ 287 w 311"/>
                <a:gd name="T25" fmla="*/ 371 h 372"/>
                <a:gd name="T26" fmla="*/ 232 w 311"/>
                <a:gd name="T27" fmla="*/ 230 h 372"/>
                <a:gd name="T28" fmla="*/ 290 w 311"/>
                <a:gd name="T29" fmla="*/ 258 h 372"/>
                <a:gd name="T30" fmla="*/ 290 w 311"/>
                <a:gd name="T31" fmla="*/ 258 h 372"/>
                <a:gd name="T32" fmla="*/ 290 w 311"/>
                <a:gd name="T33" fmla="*/ 258 h 372"/>
                <a:gd name="T34" fmla="*/ 290 w 311"/>
                <a:gd name="T35" fmla="*/ 258 h 372"/>
                <a:gd name="T36" fmla="*/ 290 w 311"/>
                <a:gd name="T37" fmla="*/ 258 h 372"/>
                <a:gd name="T38" fmla="*/ 298 w 311"/>
                <a:gd name="T39" fmla="*/ 254 h 372"/>
                <a:gd name="T40" fmla="*/ 300 w 311"/>
                <a:gd name="T41" fmla="*/ 195 h 372"/>
                <a:gd name="T42" fmla="*/ 296 w 311"/>
                <a:gd name="T43" fmla="*/ 186 h 372"/>
                <a:gd name="T44" fmla="*/ 252 w 311"/>
                <a:gd name="T45" fmla="*/ 128 h 372"/>
                <a:gd name="T46" fmla="*/ 221 w 311"/>
                <a:gd name="T47" fmla="*/ 144 h 372"/>
                <a:gd name="T48" fmla="*/ 196 w 311"/>
                <a:gd name="T49" fmla="*/ 150 h 372"/>
                <a:gd name="T50" fmla="*/ 191 w 311"/>
                <a:gd name="T51" fmla="*/ 145 h 372"/>
                <a:gd name="T52" fmla="*/ 186 w 311"/>
                <a:gd name="T53" fmla="*/ 137 h 372"/>
                <a:gd name="T54" fmla="*/ 180 w 311"/>
                <a:gd name="T55" fmla="*/ 128 h 372"/>
                <a:gd name="T56" fmla="*/ 132 w 311"/>
                <a:gd name="T57" fmla="*/ 0 h 372"/>
                <a:gd name="T58" fmla="*/ 78 w 311"/>
                <a:gd name="T59" fmla="*/ 5 h 372"/>
                <a:gd name="T60" fmla="*/ 74 w 311"/>
                <a:gd name="T61" fmla="*/ 11 h 372"/>
                <a:gd name="T62" fmla="*/ 96 w 311"/>
                <a:gd name="T63" fmla="*/ 78 h 372"/>
                <a:gd name="T64" fmla="*/ 120 w 311"/>
                <a:gd name="T65" fmla="*/ 176 h 372"/>
                <a:gd name="T66" fmla="*/ 120 w 311"/>
                <a:gd name="T67" fmla="*/ 176 h 372"/>
                <a:gd name="T68" fmla="*/ 77 w 311"/>
                <a:gd name="T69" fmla="*/ 125 h 372"/>
                <a:gd name="T70" fmla="*/ 75 w 311"/>
                <a:gd name="T71" fmla="*/ 119 h 372"/>
                <a:gd name="T72" fmla="*/ 73 w 311"/>
                <a:gd name="T73" fmla="*/ 114 h 372"/>
                <a:gd name="T74" fmla="*/ 70 w 311"/>
                <a:gd name="T75" fmla="*/ 108 h 372"/>
                <a:gd name="T76" fmla="*/ 66 w 311"/>
                <a:gd name="T77" fmla="*/ 94 h 372"/>
                <a:gd name="T78" fmla="*/ 64 w 311"/>
                <a:gd name="T79" fmla="*/ 88 h 372"/>
                <a:gd name="T80" fmla="*/ 62 w 311"/>
                <a:gd name="T81" fmla="*/ 79 h 372"/>
                <a:gd name="T82" fmla="*/ 0 w 311"/>
                <a:gd name="T83" fmla="*/ 1 h 372"/>
                <a:gd name="T84" fmla="*/ 182 w 311"/>
                <a:gd name="T85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1" h="372">
                  <a:moveTo>
                    <a:pt x="201" y="372"/>
                  </a:moveTo>
                  <a:cubicBezTo>
                    <a:pt x="205" y="356"/>
                    <a:pt x="179" y="319"/>
                    <a:pt x="168" y="304"/>
                  </a:cubicBezTo>
                  <a:cubicBezTo>
                    <a:pt x="168" y="304"/>
                    <a:pt x="168" y="304"/>
                    <a:pt x="168" y="304"/>
                  </a:cubicBezTo>
                  <a:cubicBezTo>
                    <a:pt x="156" y="289"/>
                    <a:pt x="147" y="274"/>
                    <a:pt x="142" y="262"/>
                  </a:cubicBezTo>
                  <a:cubicBezTo>
                    <a:pt x="141" y="262"/>
                    <a:pt x="141" y="262"/>
                    <a:pt x="141" y="261"/>
                  </a:cubicBezTo>
                  <a:cubicBezTo>
                    <a:pt x="139" y="257"/>
                    <a:pt x="137" y="252"/>
                    <a:pt x="135" y="249"/>
                  </a:cubicBezTo>
                  <a:cubicBezTo>
                    <a:pt x="135" y="248"/>
                    <a:pt x="135" y="247"/>
                    <a:pt x="134" y="245"/>
                  </a:cubicBezTo>
                  <a:cubicBezTo>
                    <a:pt x="132" y="240"/>
                    <a:pt x="131" y="236"/>
                    <a:pt x="131" y="235"/>
                  </a:cubicBezTo>
                  <a:cubicBezTo>
                    <a:pt x="131" y="235"/>
                    <a:pt x="131" y="235"/>
                    <a:pt x="130" y="234"/>
                  </a:cubicBezTo>
                  <a:cubicBezTo>
                    <a:pt x="130" y="234"/>
                    <a:pt x="130" y="234"/>
                    <a:pt x="130" y="233"/>
                  </a:cubicBezTo>
                  <a:cubicBezTo>
                    <a:pt x="126" y="217"/>
                    <a:pt x="129" y="211"/>
                    <a:pt x="134" y="211"/>
                  </a:cubicBezTo>
                  <a:cubicBezTo>
                    <a:pt x="134" y="211"/>
                    <a:pt x="135" y="211"/>
                    <a:pt x="135" y="210"/>
                  </a:cubicBezTo>
                  <a:cubicBezTo>
                    <a:pt x="135" y="211"/>
                    <a:pt x="135" y="211"/>
                    <a:pt x="135" y="211"/>
                  </a:cubicBezTo>
                  <a:cubicBezTo>
                    <a:pt x="140" y="211"/>
                    <a:pt x="146" y="215"/>
                    <a:pt x="152" y="221"/>
                  </a:cubicBezTo>
                  <a:cubicBezTo>
                    <a:pt x="153" y="222"/>
                    <a:pt x="154" y="223"/>
                    <a:pt x="154" y="223"/>
                  </a:cubicBezTo>
                  <a:cubicBezTo>
                    <a:pt x="163" y="231"/>
                    <a:pt x="171" y="242"/>
                    <a:pt x="177" y="254"/>
                  </a:cubicBezTo>
                  <a:cubicBezTo>
                    <a:pt x="184" y="266"/>
                    <a:pt x="189" y="277"/>
                    <a:pt x="193" y="286"/>
                  </a:cubicBezTo>
                  <a:cubicBezTo>
                    <a:pt x="193" y="286"/>
                    <a:pt x="193" y="287"/>
                    <a:pt x="193" y="288"/>
                  </a:cubicBezTo>
                  <a:cubicBezTo>
                    <a:pt x="194" y="289"/>
                    <a:pt x="194" y="290"/>
                    <a:pt x="194" y="291"/>
                  </a:cubicBezTo>
                  <a:cubicBezTo>
                    <a:pt x="195" y="293"/>
                    <a:pt x="196" y="295"/>
                    <a:pt x="196" y="296"/>
                  </a:cubicBezTo>
                  <a:cubicBezTo>
                    <a:pt x="196" y="297"/>
                    <a:pt x="196" y="297"/>
                    <a:pt x="196" y="298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4"/>
                    <a:pt x="208" y="351"/>
                    <a:pt x="243" y="372"/>
                  </a:cubicBezTo>
                  <a:cubicBezTo>
                    <a:pt x="256" y="372"/>
                    <a:pt x="271" y="372"/>
                    <a:pt x="287" y="372"/>
                  </a:cubicBezTo>
                  <a:cubicBezTo>
                    <a:pt x="287" y="371"/>
                    <a:pt x="287" y="371"/>
                    <a:pt x="287" y="371"/>
                  </a:cubicBezTo>
                  <a:cubicBezTo>
                    <a:pt x="287" y="371"/>
                    <a:pt x="287" y="371"/>
                    <a:pt x="287" y="371"/>
                  </a:cubicBezTo>
                  <a:cubicBezTo>
                    <a:pt x="270" y="338"/>
                    <a:pt x="253" y="304"/>
                    <a:pt x="237" y="269"/>
                  </a:cubicBezTo>
                  <a:cubicBezTo>
                    <a:pt x="233" y="260"/>
                    <a:pt x="225" y="237"/>
                    <a:pt x="232" y="230"/>
                  </a:cubicBezTo>
                  <a:cubicBezTo>
                    <a:pt x="234" y="228"/>
                    <a:pt x="236" y="227"/>
                    <a:pt x="240" y="228"/>
                  </a:cubicBezTo>
                  <a:cubicBezTo>
                    <a:pt x="262" y="228"/>
                    <a:pt x="269" y="256"/>
                    <a:pt x="290" y="258"/>
                  </a:cubicBezTo>
                  <a:cubicBezTo>
                    <a:pt x="290" y="258"/>
                    <a:pt x="290" y="258"/>
                    <a:pt x="290" y="258"/>
                  </a:cubicBezTo>
                  <a:cubicBezTo>
                    <a:pt x="290" y="258"/>
                    <a:pt x="290" y="258"/>
                    <a:pt x="290" y="258"/>
                  </a:cubicBezTo>
                  <a:cubicBezTo>
                    <a:pt x="290" y="258"/>
                    <a:pt x="290" y="258"/>
                    <a:pt x="290" y="258"/>
                  </a:cubicBezTo>
                  <a:cubicBezTo>
                    <a:pt x="290" y="258"/>
                    <a:pt x="290" y="258"/>
                    <a:pt x="290" y="258"/>
                  </a:cubicBezTo>
                  <a:cubicBezTo>
                    <a:pt x="290" y="258"/>
                    <a:pt x="290" y="258"/>
                    <a:pt x="290" y="258"/>
                  </a:cubicBezTo>
                  <a:cubicBezTo>
                    <a:pt x="290" y="258"/>
                    <a:pt x="290" y="258"/>
                    <a:pt x="290" y="258"/>
                  </a:cubicBezTo>
                  <a:cubicBezTo>
                    <a:pt x="290" y="258"/>
                    <a:pt x="290" y="258"/>
                    <a:pt x="290" y="258"/>
                  </a:cubicBezTo>
                  <a:cubicBezTo>
                    <a:pt x="290" y="258"/>
                    <a:pt x="290" y="258"/>
                    <a:pt x="290" y="258"/>
                  </a:cubicBezTo>
                  <a:cubicBezTo>
                    <a:pt x="293" y="257"/>
                    <a:pt x="295" y="256"/>
                    <a:pt x="297" y="254"/>
                  </a:cubicBezTo>
                  <a:cubicBezTo>
                    <a:pt x="297" y="254"/>
                    <a:pt x="298" y="254"/>
                    <a:pt x="298" y="254"/>
                  </a:cubicBezTo>
                  <a:cubicBezTo>
                    <a:pt x="311" y="242"/>
                    <a:pt x="306" y="215"/>
                    <a:pt x="302" y="203"/>
                  </a:cubicBezTo>
                  <a:cubicBezTo>
                    <a:pt x="302" y="201"/>
                    <a:pt x="301" y="198"/>
                    <a:pt x="300" y="195"/>
                  </a:cubicBezTo>
                  <a:cubicBezTo>
                    <a:pt x="300" y="194"/>
                    <a:pt x="299" y="194"/>
                    <a:pt x="299" y="194"/>
                  </a:cubicBezTo>
                  <a:cubicBezTo>
                    <a:pt x="298" y="191"/>
                    <a:pt x="297" y="189"/>
                    <a:pt x="296" y="186"/>
                  </a:cubicBezTo>
                  <a:cubicBezTo>
                    <a:pt x="291" y="173"/>
                    <a:pt x="284" y="161"/>
                    <a:pt x="276" y="151"/>
                  </a:cubicBezTo>
                  <a:cubicBezTo>
                    <a:pt x="270" y="143"/>
                    <a:pt x="261" y="133"/>
                    <a:pt x="252" y="128"/>
                  </a:cubicBezTo>
                  <a:cubicBezTo>
                    <a:pt x="247" y="125"/>
                    <a:pt x="243" y="124"/>
                    <a:pt x="239" y="124"/>
                  </a:cubicBezTo>
                  <a:cubicBezTo>
                    <a:pt x="232" y="124"/>
                    <a:pt x="225" y="130"/>
                    <a:pt x="221" y="144"/>
                  </a:cubicBezTo>
                  <a:cubicBezTo>
                    <a:pt x="221" y="145"/>
                    <a:pt x="214" y="165"/>
                    <a:pt x="197" y="150"/>
                  </a:cubicBezTo>
                  <a:cubicBezTo>
                    <a:pt x="197" y="150"/>
                    <a:pt x="196" y="150"/>
                    <a:pt x="196" y="150"/>
                  </a:cubicBezTo>
                  <a:cubicBezTo>
                    <a:pt x="195" y="149"/>
                    <a:pt x="194" y="148"/>
                    <a:pt x="193" y="147"/>
                  </a:cubicBezTo>
                  <a:cubicBezTo>
                    <a:pt x="192" y="146"/>
                    <a:pt x="192" y="145"/>
                    <a:pt x="191" y="145"/>
                  </a:cubicBezTo>
                  <a:cubicBezTo>
                    <a:pt x="190" y="144"/>
                    <a:pt x="189" y="142"/>
                    <a:pt x="188" y="141"/>
                  </a:cubicBezTo>
                  <a:cubicBezTo>
                    <a:pt x="187" y="140"/>
                    <a:pt x="186" y="139"/>
                    <a:pt x="186" y="137"/>
                  </a:cubicBezTo>
                  <a:cubicBezTo>
                    <a:pt x="185" y="136"/>
                    <a:pt x="184" y="134"/>
                    <a:pt x="183" y="133"/>
                  </a:cubicBezTo>
                  <a:cubicBezTo>
                    <a:pt x="182" y="131"/>
                    <a:pt x="181" y="130"/>
                    <a:pt x="180" y="128"/>
                  </a:cubicBezTo>
                  <a:cubicBezTo>
                    <a:pt x="178" y="125"/>
                    <a:pt x="175" y="121"/>
                    <a:pt x="173" y="117"/>
                  </a:cubicBezTo>
                  <a:cubicBezTo>
                    <a:pt x="159" y="78"/>
                    <a:pt x="145" y="39"/>
                    <a:pt x="132" y="0"/>
                  </a:cubicBezTo>
                  <a:cubicBezTo>
                    <a:pt x="115" y="0"/>
                    <a:pt x="99" y="0"/>
                    <a:pt x="85" y="1"/>
                  </a:cubicBezTo>
                  <a:cubicBezTo>
                    <a:pt x="82" y="2"/>
                    <a:pt x="80" y="3"/>
                    <a:pt x="78" y="5"/>
                  </a:cubicBezTo>
                  <a:cubicBezTo>
                    <a:pt x="78" y="6"/>
                    <a:pt x="77" y="6"/>
                    <a:pt x="77" y="7"/>
                  </a:cubicBezTo>
                  <a:cubicBezTo>
                    <a:pt x="76" y="8"/>
                    <a:pt x="75" y="10"/>
                    <a:pt x="74" y="11"/>
                  </a:cubicBezTo>
                  <a:cubicBezTo>
                    <a:pt x="68" y="27"/>
                    <a:pt x="80" y="52"/>
                    <a:pt x="90" y="69"/>
                  </a:cubicBezTo>
                  <a:cubicBezTo>
                    <a:pt x="92" y="72"/>
                    <a:pt x="94" y="75"/>
                    <a:pt x="96" y="78"/>
                  </a:cubicBezTo>
                  <a:cubicBezTo>
                    <a:pt x="96" y="78"/>
                    <a:pt x="96" y="78"/>
                    <a:pt x="96" y="78"/>
                  </a:cubicBezTo>
                  <a:cubicBezTo>
                    <a:pt x="123" y="113"/>
                    <a:pt x="139" y="170"/>
                    <a:pt x="120" y="176"/>
                  </a:cubicBezTo>
                  <a:cubicBezTo>
                    <a:pt x="120" y="176"/>
                    <a:pt x="120" y="176"/>
                    <a:pt x="120" y="176"/>
                  </a:cubicBezTo>
                  <a:cubicBezTo>
                    <a:pt x="120" y="176"/>
                    <a:pt x="120" y="176"/>
                    <a:pt x="120" y="176"/>
                  </a:cubicBezTo>
                  <a:cubicBezTo>
                    <a:pt x="119" y="176"/>
                    <a:pt x="119" y="176"/>
                    <a:pt x="119" y="176"/>
                  </a:cubicBezTo>
                  <a:cubicBezTo>
                    <a:pt x="103" y="171"/>
                    <a:pt x="88" y="148"/>
                    <a:pt x="77" y="125"/>
                  </a:cubicBezTo>
                  <a:cubicBezTo>
                    <a:pt x="77" y="125"/>
                    <a:pt x="77" y="124"/>
                    <a:pt x="77" y="124"/>
                  </a:cubicBezTo>
                  <a:cubicBezTo>
                    <a:pt x="76" y="122"/>
                    <a:pt x="76" y="121"/>
                    <a:pt x="75" y="119"/>
                  </a:cubicBezTo>
                  <a:cubicBezTo>
                    <a:pt x="75" y="118"/>
                    <a:pt x="74" y="117"/>
                    <a:pt x="74" y="116"/>
                  </a:cubicBezTo>
                  <a:cubicBezTo>
                    <a:pt x="73" y="115"/>
                    <a:pt x="73" y="114"/>
                    <a:pt x="73" y="114"/>
                  </a:cubicBezTo>
                  <a:cubicBezTo>
                    <a:pt x="72" y="112"/>
                    <a:pt x="71" y="110"/>
                    <a:pt x="71" y="108"/>
                  </a:cubicBezTo>
                  <a:cubicBezTo>
                    <a:pt x="71" y="108"/>
                    <a:pt x="70" y="108"/>
                    <a:pt x="70" y="108"/>
                  </a:cubicBezTo>
                  <a:cubicBezTo>
                    <a:pt x="69" y="103"/>
                    <a:pt x="67" y="99"/>
                    <a:pt x="66" y="94"/>
                  </a:cubicBezTo>
                  <a:cubicBezTo>
                    <a:pt x="66" y="94"/>
                    <a:pt x="66" y="94"/>
                    <a:pt x="66" y="94"/>
                  </a:cubicBezTo>
                  <a:cubicBezTo>
                    <a:pt x="65" y="92"/>
                    <a:pt x="65" y="90"/>
                    <a:pt x="64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86"/>
                    <a:pt x="63" y="85"/>
                    <a:pt x="63" y="83"/>
                  </a:cubicBezTo>
                  <a:cubicBezTo>
                    <a:pt x="63" y="81"/>
                    <a:pt x="62" y="80"/>
                    <a:pt x="62" y="79"/>
                  </a:cubicBezTo>
                  <a:cubicBezTo>
                    <a:pt x="62" y="78"/>
                    <a:pt x="54" y="22"/>
                    <a:pt x="23" y="1"/>
                  </a:cubicBezTo>
                  <a:cubicBezTo>
                    <a:pt x="13" y="1"/>
                    <a:pt x="6" y="1"/>
                    <a:pt x="0" y="1"/>
                  </a:cubicBezTo>
                  <a:cubicBezTo>
                    <a:pt x="49" y="129"/>
                    <a:pt x="110" y="259"/>
                    <a:pt x="181" y="372"/>
                  </a:cubicBezTo>
                  <a:cubicBezTo>
                    <a:pt x="182" y="372"/>
                    <a:pt x="182" y="372"/>
                    <a:pt x="182" y="372"/>
                  </a:cubicBezTo>
                  <a:cubicBezTo>
                    <a:pt x="186" y="372"/>
                    <a:pt x="193" y="372"/>
                    <a:pt x="201" y="372"/>
                  </a:cubicBezTo>
                  <a:close/>
                </a:path>
              </a:pathLst>
            </a:custGeom>
            <a:solidFill>
              <a:schemeClr val="accent4"/>
            </a:solidFill>
            <a:ln w="3175">
              <a:solidFill>
                <a:schemeClr val="bg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7" name="Freeform 32"/>
            <p:cNvSpPr>
              <a:spLocks/>
            </p:cNvSpPr>
            <p:nvPr/>
          </p:nvSpPr>
          <p:spPr bwMode="auto">
            <a:xfrm>
              <a:off x="4499239" y="4702366"/>
              <a:ext cx="1222837" cy="1731508"/>
            </a:xfrm>
            <a:custGeom>
              <a:avLst/>
              <a:gdLst>
                <a:gd name="T0" fmla="*/ 326 w 366"/>
                <a:gd name="T1" fmla="*/ 0 h 518"/>
                <a:gd name="T2" fmla="*/ 25 w 366"/>
                <a:gd name="T3" fmla="*/ 111 h 518"/>
                <a:gd name="T4" fmla="*/ 34 w 366"/>
                <a:gd name="T5" fmla="*/ 133 h 518"/>
                <a:gd name="T6" fmla="*/ 40 w 366"/>
                <a:gd name="T7" fmla="*/ 143 h 518"/>
                <a:gd name="T8" fmla="*/ 44 w 366"/>
                <a:gd name="T9" fmla="*/ 149 h 518"/>
                <a:gd name="T10" fmla="*/ 48 w 366"/>
                <a:gd name="T11" fmla="*/ 152 h 518"/>
                <a:gd name="T12" fmla="*/ 64 w 366"/>
                <a:gd name="T13" fmla="*/ 161 h 518"/>
                <a:gd name="T14" fmla="*/ 91 w 366"/>
                <a:gd name="T15" fmla="*/ 147 h 518"/>
                <a:gd name="T16" fmla="*/ 117 w 366"/>
                <a:gd name="T17" fmla="*/ 129 h 518"/>
                <a:gd name="T18" fmla="*/ 117 w 366"/>
                <a:gd name="T19" fmla="*/ 129 h 518"/>
                <a:gd name="T20" fmla="*/ 117 w 366"/>
                <a:gd name="T21" fmla="*/ 129 h 518"/>
                <a:gd name="T22" fmla="*/ 117 w 366"/>
                <a:gd name="T23" fmla="*/ 129 h 518"/>
                <a:gd name="T24" fmla="*/ 117 w 366"/>
                <a:gd name="T25" fmla="*/ 129 h 518"/>
                <a:gd name="T26" fmla="*/ 118 w 366"/>
                <a:gd name="T27" fmla="*/ 129 h 518"/>
                <a:gd name="T28" fmla="*/ 118 w 366"/>
                <a:gd name="T29" fmla="*/ 129 h 518"/>
                <a:gd name="T30" fmla="*/ 118 w 366"/>
                <a:gd name="T31" fmla="*/ 129 h 518"/>
                <a:gd name="T32" fmla="*/ 118 w 366"/>
                <a:gd name="T33" fmla="*/ 129 h 518"/>
                <a:gd name="T34" fmla="*/ 121 w 366"/>
                <a:gd name="T35" fmla="*/ 129 h 518"/>
                <a:gd name="T36" fmla="*/ 164 w 366"/>
                <a:gd name="T37" fmla="*/ 162 h 518"/>
                <a:gd name="T38" fmla="*/ 178 w 366"/>
                <a:gd name="T39" fmla="*/ 202 h 518"/>
                <a:gd name="T40" fmla="*/ 149 w 366"/>
                <a:gd name="T41" fmla="*/ 263 h 518"/>
                <a:gd name="T42" fmla="*/ 148 w 366"/>
                <a:gd name="T43" fmla="*/ 263 h 518"/>
                <a:gd name="T44" fmla="*/ 148 w 366"/>
                <a:gd name="T45" fmla="*/ 263 h 518"/>
                <a:gd name="T46" fmla="*/ 148 w 366"/>
                <a:gd name="T47" fmla="*/ 263 h 518"/>
                <a:gd name="T48" fmla="*/ 148 w 366"/>
                <a:gd name="T49" fmla="*/ 263 h 518"/>
                <a:gd name="T50" fmla="*/ 147 w 366"/>
                <a:gd name="T51" fmla="*/ 263 h 518"/>
                <a:gd name="T52" fmla="*/ 147 w 366"/>
                <a:gd name="T53" fmla="*/ 263 h 518"/>
                <a:gd name="T54" fmla="*/ 147 w 366"/>
                <a:gd name="T55" fmla="*/ 263 h 518"/>
                <a:gd name="T56" fmla="*/ 147 w 366"/>
                <a:gd name="T57" fmla="*/ 263 h 518"/>
                <a:gd name="T58" fmla="*/ 131 w 366"/>
                <a:gd name="T59" fmla="*/ 258 h 518"/>
                <a:gd name="T60" fmla="*/ 116 w 366"/>
                <a:gd name="T61" fmla="*/ 247 h 518"/>
                <a:gd name="T62" fmla="*/ 109 w 366"/>
                <a:gd name="T63" fmla="*/ 241 h 518"/>
                <a:gd name="T64" fmla="*/ 75 w 366"/>
                <a:gd name="T65" fmla="*/ 239 h 518"/>
                <a:gd name="T66" fmla="*/ 69 w 366"/>
                <a:gd name="T67" fmla="*/ 257 h 518"/>
                <a:gd name="T68" fmla="*/ 73 w 366"/>
                <a:gd name="T69" fmla="*/ 285 h 518"/>
                <a:gd name="T70" fmla="*/ 170 w 366"/>
                <a:gd name="T71" fmla="*/ 376 h 518"/>
                <a:gd name="T72" fmla="*/ 172 w 366"/>
                <a:gd name="T73" fmla="*/ 376 h 518"/>
                <a:gd name="T74" fmla="*/ 179 w 366"/>
                <a:gd name="T75" fmla="*/ 376 h 518"/>
                <a:gd name="T76" fmla="*/ 206 w 366"/>
                <a:gd name="T77" fmla="*/ 394 h 518"/>
                <a:gd name="T78" fmla="*/ 210 w 366"/>
                <a:gd name="T79" fmla="*/ 399 h 518"/>
                <a:gd name="T80" fmla="*/ 215 w 366"/>
                <a:gd name="T81" fmla="*/ 440 h 518"/>
                <a:gd name="T82" fmla="*/ 212 w 366"/>
                <a:gd name="T83" fmla="*/ 448 h 518"/>
                <a:gd name="T84" fmla="*/ 212 w 366"/>
                <a:gd name="T85" fmla="*/ 455 h 518"/>
                <a:gd name="T86" fmla="*/ 282 w 366"/>
                <a:gd name="T87" fmla="*/ 516 h 518"/>
                <a:gd name="T88" fmla="*/ 290 w 366"/>
                <a:gd name="T89" fmla="*/ 510 h 518"/>
                <a:gd name="T90" fmla="*/ 297 w 366"/>
                <a:gd name="T91" fmla="*/ 501 h 518"/>
                <a:gd name="T92" fmla="*/ 300 w 366"/>
                <a:gd name="T93" fmla="*/ 490 h 518"/>
                <a:gd name="T94" fmla="*/ 300 w 366"/>
                <a:gd name="T95" fmla="*/ 479 h 518"/>
                <a:gd name="T96" fmla="*/ 298 w 366"/>
                <a:gd name="T97" fmla="*/ 468 h 518"/>
                <a:gd name="T98" fmla="*/ 293 w 366"/>
                <a:gd name="T99" fmla="*/ 457 h 518"/>
                <a:gd name="T100" fmla="*/ 281 w 366"/>
                <a:gd name="T101" fmla="*/ 440 h 518"/>
                <a:gd name="T102" fmla="*/ 363 w 366"/>
                <a:gd name="T103" fmla="*/ 372 h 518"/>
                <a:gd name="T104" fmla="*/ 365 w 366"/>
                <a:gd name="T105" fmla="*/ 373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6" h="518">
                  <a:moveTo>
                    <a:pt x="366" y="373"/>
                  </a:moveTo>
                  <a:cubicBezTo>
                    <a:pt x="351" y="259"/>
                    <a:pt x="337" y="129"/>
                    <a:pt x="326" y="0"/>
                  </a:cubicBezTo>
                  <a:cubicBezTo>
                    <a:pt x="211" y="2"/>
                    <a:pt x="100" y="4"/>
                    <a:pt x="0" y="6"/>
                  </a:cubicBezTo>
                  <a:cubicBezTo>
                    <a:pt x="8" y="41"/>
                    <a:pt x="16" y="76"/>
                    <a:pt x="25" y="111"/>
                  </a:cubicBezTo>
                  <a:cubicBezTo>
                    <a:pt x="27" y="118"/>
                    <a:pt x="30" y="124"/>
                    <a:pt x="32" y="129"/>
                  </a:cubicBezTo>
                  <a:cubicBezTo>
                    <a:pt x="33" y="131"/>
                    <a:pt x="33" y="132"/>
                    <a:pt x="34" y="133"/>
                  </a:cubicBezTo>
                  <a:cubicBezTo>
                    <a:pt x="35" y="135"/>
                    <a:pt x="35" y="136"/>
                    <a:pt x="36" y="137"/>
                  </a:cubicBezTo>
                  <a:cubicBezTo>
                    <a:pt x="37" y="139"/>
                    <a:pt x="39" y="141"/>
                    <a:pt x="40" y="143"/>
                  </a:cubicBezTo>
                  <a:cubicBezTo>
                    <a:pt x="40" y="144"/>
                    <a:pt x="40" y="144"/>
                    <a:pt x="41" y="145"/>
                  </a:cubicBezTo>
                  <a:cubicBezTo>
                    <a:pt x="42" y="146"/>
                    <a:pt x="43" y="148"/>
                    <a:pt x="44" y="149"/>
                  </a:cubicBezTo>
                  <a:cubicBezTo>
                    <a:pt x="45" y="150"/>
                    <a:pt x="46" y="151"/>
                    <a:pt x="46" y="151"/>
                  </a:cubicBezTo>
                  <a:cubicBezTo>
                    <a:pt x="47" y="152"/>
                    <a:pt x="47" y="152"/>
                    <a:pt x="48" y="152"/>
                  </a:cubicBezTo>
                  <a:cubicBezTo>
                    <a:pt x="52" y="157"/>
                    <a:pt x="58" y="160"/>
                    <a:pt x="63" y="161"/>
                  </a:cubicBezTo>
                  <a:cubicBezTo>
                    <a:pt x="63" y="161"/>
                    <a:pt x="63" y="161"/>
                    <a:pt x="64" y="161"/>
                  </a:cubicBezTo>
                  <a:cubicBezTo>
                    <a:pt x="65" y="161"/>
                    <a:pt x="67" y="161"/>
                    <a:pt x="69" y="161"/>
                  </a:cubicBezTo>
                  <a:cubicBezTo>
                    <a:pt x="80" y="160"/>
                    <a:pt x="88" y="151"/>
                    <a:pt x="91" y="147"/>
                  </a:cubicBezTo>
                  <a:cubicBezTo>
                    <a:pt x="98" y="135"/>
                    <a:pt x="107" y="130"/>
                    <a:pt x="116" y="129"/>
                  </a:cubicBezTo>
                  <a:cubicBezTo>
                    <a:pt x="116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8" y="129"/>
                    <a:pt x="118" y="129"/>
                    <a:pt x="118" y="129"/>
                  </a:cubicBezTo>
                  <a:cubicBezTo>
                    <a:pt x="118" y="129"/>
                    <a:pt x="118" y="129"/>
                    <a:pt x="118" y="129"/>
                  </a:cubicBezTo>
                  <a:cubicBezTo>
                    <a:pt x="118" y="129"/>
                    <a:pt x="118" y="129"/>
                    <a:pt x="118" y="129"/>
                  </a:cubicBezTo>
                  <a:cubicBezTo>
                    <a:pt x="118" y="129"/>
                    <a:pt x="118" y="129"/>
                    <a:pt x="118" y="129"/>
                  </a:cubicBezTo>
                  <a:cubicBezTo>
                    <a:pt x="118" y="129"/>
                    <a:pt x="118" y="129"/>
                    <a:pt x="118" y="129"/>
                  </a:cubicBezTo>
                  <a:cubicBezTo>
                    <a:pt x="118" y="129"/>
                    <a:pt x="118" y="129"/>
                    <a:pt x="118" y="129"/>
                  </a:cubicBezTo>
                  <a:cubicBezTo>
                    <a:pt x="118" y="129"/>
                    <a:pt x="118" y="129"/>
                    <a:pt x="118" y="129"/>
                  </a:cubicBezTo>
                  <a:cubicBezTo>
                    <a:pt x="118" y="129"/>
                    <a:pt x="118" y="129"/>
                    <a:pt x="118" y="129"/>
                  </a:cubicBezTo>
                  <a:cubicBezTo>
                    <a:pt x="119" y="129"/>
                    <a:pt x="120" y="129"/>
                    <a:pt x="121" y="129"/>
                  </a:cubicBezTo>
                  <a:cubicBezTo>
                    <a:pt x="121" y="129"/>
                    <a:pt x="121" y="129"/>
                    <a:pt x="121" y="129"/>
                  </a:cubicBezTo>
                  <a:cubicBezTo>
                    <a:pt x="127" y="130"/>
                    <a:pt x="134" y="132"/>
                    <a:pt x="143" y="138"/>
                  </a:cubicBezTo>
                  <a:cubicBezTo>
                    <a:pt x="151" y="143"/>
                    <a:pt x="158" y="152"/>
                    <a:pt x="164" y="162"/>
                  </a:cubicBezTo>
                  <a:cubicBezTo>
                    <a:pt x="170" y="172"/>
                    <a:pt x="175" y="185"/>
                    <a:pt x="177" y="197"/>
                  </a:cubicBezTo>
                  <a:cubicBezTo>
                    <a:pt x="178" y="199"/>
                    <a:pt x="178" y="201"/>
                    <a:pt x="178" y="202"/>
                  </a:cubicBezTo>
                  <a:cubicBezTo>
                    <a:pt x="181" y="221"/>
                    <a:pt x="179" y="239"/>
                    <a:pt x="169" y="251"/>
                  </a:cubicBezTo>
                  <a:cubicBezTo>
                    <a:pt x="164" y="258"/>
                    <a:pt x="157" y="262"/>
                    <a:pt x="149" y="263"/>
                  </a:cubicBezTo>
                  <a:cubicBezTo>
                    <a:pt x="149" y="263"/>
                    <a:pt x="148" y="263"/>
                    <a:pt x="148" y="263"/>
                  </a:cubicBezTo>
                  <a:cubicBezTo>
                    <a:pt x="148" y="263"/>
                    <a:pt x="148" y="263"/>
                    <a:pt x="148" y="263"/>
                  </a:cubicBezTo>
                  <a:cubicBezTo>
                    <a:pt x="148" y="263"/>
                    <a:pt x="148" y="263"/>
                    <a:pt x="148" y="263"/>
                  </a:cubicBezTo>
                  <a:cubicBezTo>
                    <a:pt x="148" y="263"/>
                    <a:pt x="148" y="263"/>
                    <a:pt x="148" y="263"/>
                  </a:cubicBezTo>
                  <a:cubicBezTo>
                    <a:pt x="148" y="263"/>
                    <a:pt x="148" y="263"/>
                    <a:pt x="148" y="263"/>
                  </a:cubicBezTo>
                  <a:cubicBezTo>
                    <a:pt x="148" y="263"/>
                    <a:pt x="148" y="263"/>
                    <a:pt x="148" y="263"/>
                  </a:cubicBezTo>
                  <a:cubicBezTo>
                    <a:pt x="148" y="263"/>
                    <a:pt x="148" y="263"/>
                    <a:pt x="148" y="263"/>
                  </a:cubicBezTo>
                  <a:cubicBezTo>
                    <a:pt x="148" y="263"/>
                    <a:pt x="148" y="263"/>
                    <a:pt x="148" y="263"/>
                  </a:cubicBezTo>
                  <a:cubicBezTo>
                    <a:pt x="148" y="263"/>
                    <a:pt x="148" y="263"/>
                    <a:pt x="148" y="263"/>
                  </a:cubicBezTo>
                  <a:cubicBezTo>
                    <a:pt x="147" y="263"/>
                    <a:pt x="147" y="263"/>
                    <a:pt x="147" y="263"/>
                  </a:cubicBezTo>
                  <a:cubicBezTo>
                    <a:pt x="147" y="263"/>
                    <a:pt x="147" y="263"/>
                    <a:pt x="147" y="263"/>
                  </a:cubicBezTo>
                  <a:cubicBezTo>
                    <a:pt x="147" y="263"/>
                    <a:pt x="147" y="263"/>
                    <a:pt x="147" y="263"/>
                  </a:cubicBezTo>
                  <a:cubicBezTo>
                    <a:pt x="147" y="263"/>
                    <a:pt x="147" y="263"/>
                    <a:pt x="147" y="263"/>
                  </a:cubicBezTo>
                  <a:cubicBezTo>
                    <a:pt x="147" y="263"/>
                    <a:pt x="147" y="263"/>
                    <a:pt x="147" y="263"/>
                  </a:cubicBezTo>
                  <a:cubicBezTo>
                    <a:pt x="147" y="263"/>
                    <a:pt x="147" y="263"/>
                    <a:pt x="147" y="263"/>
                  </a:cubicBezTo>
                  <a:cubicBezTo>
                    <a:pt x="147" y="263"/>
                    <a:pt x="147" y="263"/>
                    <a:pt x="147" y="263"/>
                  </a:cubicBezTo>
                  <a:cubicBezTo>
                    <a:pt x="147" y="263"/>
                    <a:pt x="147" y="263"/>
                    <a:pt x="147" y="263"/>
                  </a:cubicBezTo>
                  <a:cubicBezTo>
                    <a:pt x="140" y="262"/>
                    <a:pt x="137" y="262"/>
                    <a:pt x="131" y="258"/>
                  </a:cubicBezTo>
                  <a:cubicBezTo>
                    <a:pt x="129" y="257"/>
                    <a:pt x="126" y="256"/>
                    <a:pt x="123" y="254"/>
                  </a:cubicBezTo>
                  <a:cubicBezTo>
                    <a:pt x="121" y="252"/>
                    <a:pt x="118" y="249"/>
                    <a:pt x="116" y="247"/>
                  </a:cubicBezTo>
                  <a:cubicBezTo>
                    <a:pt x="116" y="247"/>
                    <a:pt x="116" y="247"/>
                    <a:pt x="116" y="247"/>
                  </a:cubicBezTo>
                  <a:cubicBezTo>
                    <a:pt x="114" y="245"/>
                    <a:pt x="111" y="243"/>
                    <a:pt x="109" y="241"/>
                  </a:cubicBezTo>
                  <a:cubicBezTo>
                    <a:pt x="103" y="238"/>
                    <a:pt x="85" y="229"/>
                    <a:pt x="76" y="238"/>
                  </a:cubicBezTo>
                  <a:cubicBezTo>
                    <a:pt x="75" y="239"/>
                    <a:pt x="75" y="239"/>
                    <a:pt x="75" y="239"/>
                  </a:cubicBezTo>
                  <a:cubicBezTo>
                    <a:pt x="72" y="243"/>
                    <a:pt x="70" y="248"/>
                    <a:pt x="69" y="256"/>
                  </a:cubicBezTo>
                  <a:cubicBezTo>
                    <a:pt x="69" y="256"/>
                    <a:pt x="69" y="257"/>
                    <a:pt x="69" y="257"/>
                  </a:cubicBezTo>
                  <a:cubicBezTo>
                    <a:pt x="69" y="263"/>
                    <a:pt x="70" y="269"/>
                    <a:pt x="71" y="277"/>
                  </a:cubicBezTo>
                  <a:cubicBezTo>
                    <a:pt x="72" y="280"/>
                    <a:pt x="73" y="283"/>
                    <a:pt x="73" y="285"/>
                  </a:cubicBezTo>
                  <a:cubicBezTo>
                    <a:pt x="83" y="317"/>
                    <a:pt x="93" y="348"/>
                    <a:pt x="104" y="377"/>
                  </a:cubicBezTo>
                  <a:cubicBezTo>
                    <a:pt x="126" y="377"/>
                    <a:pt x="148" y="376"/>
                    <a:pt x="170" y="376"/>
                  </a:cubicBezTo>
                  <a:cubicBezTo>
                    <a:pt x="171" y="376"/>
                    <a:pt x="171" y="376"/>
                    <a:pt x="171" y="376"/>
                  </a:cubicBezTo>
                  <a:cubicBezTo>
                    <a:pt x="172" y="376"/>
                    <a:pt x="172" y="376"/>
                    <a:pt x="172" y="376"/>
                  </a:cubicBezTo>
                  <a:cubicBezTo>
                    <a:pt x="175" y="377"/>
                    <a:pt x="175" y="377"/>
                    <a:pt x="175" y="377"/>
                  </a:cubicBezTo>
                  <a:cubicBezTo>
                    <a:pt x="179" y="376"/>
                    <a:pt x="179" y="376"/>
                    <a:pt x="179" y="376"/>
                  </a:cubicBezTo>
                  <a:cubicBezTo>
                    <a:pt x="183" y="378"/>
                    <a:pt x="187" y="380"/>
                    <a:pt x="190" y="382"/>
                  </a:cubicBezTo>
                  <a:cubicBezTo>
                    <a:pt x="197" y="385"/>
                    <a:pt x="202" y="389"/>
                    <a:pt x="206" y="394"/>
                  </a:cubicBezTo>
                  <a:cubicBezTo>
                    <a:pt x="207" y="395"/>
                    <a:pt x="208" y="396"/>
                    <a:pt x="208" y="398"/>
                  </a:cubicBezTo>
                  <a:cubicBezTo>
                    <a:pt x="209" y="398"/>
                    <a:pt x="209" y="399"/>
                    <a:pt x="210" y="399"/>
                  </a:cubicBezTo>
                  <a:cubicBezTo>
                    <a:pt x="221" y="417"/>
                    <a:pt x="216" y="435"/>
                    <a:pt x="215" y="440"/>
                  </a:cubicBezTo>
                  <a:cubicBezTo>
                    <a:pt x="215" y="440"/>
                    <a:pt x="215" y="440"/>
                    <a:pt x="215" y="440"/>
                  </a:cubicBezTo>
                  <a:cubicBezTo>
                    <a:pt x="215" y="441"/>
                    <a:pt x="215" y="441"/>
                    <a:pt x="215" y="441"/>
                  </a:cubicBezTo>
                  <a:cubicBezTo>
                    <a:pt x="214" y="443"/>
                    <a:pt x="213" y="446"/>
                    <a:pt x="212" y="448"/>
                  </a:cubicBezTo>
                  <a:cubicBezTo>
                    <a:pt x="212" y="449"/>
                    <a:pt x="212" y="451"/>
                    <a:pt x="212" y="452"/>
                  </a:cubicBezTo>
                  <a:cubicBezTo>
                    <a:pt x="212" y="453"/>
                    <a:pt x="212" y="454"/>
                    <a:pt x="212" y="455"/>
                  </a:cubicBezTo>
                  <a:cubicBezTo>
                    <a:pt x="211" y="487"/>
                    <a:pt x="246" y="518"/>
                    <a:pt x="272" y="518"/>
                  </a:cubicBezTo>
                  <a:cubicBezTo>
                    <a:pt x="275" y="518"/>
                    <a:pt x="279" y="517"/>
                    <a:pt x="282" y="516"/>
                  </a:cubicBezTo>
                  <a:cubicBezTo>
                    <a:pt x="285" y="514"/>
                    <a:pt x="288" y="513"/>
                    <a:pt x="290" y="511"/>
                  </a:cubicBezTo>
                  <a:cubicBezTo>
                    <a:pt x="290" y="511"/>
                    <a:pt x="290" y="511"/>
                    <a:pt x="290" y="510"/>
                  </a:cubicBezTo>
                  <a:cubicBezTo>
                    <a:pt x="293" y="508"/>
                    <a:pt x="294" y="506"/>
                    <a:pt x="296" y="503"/>
                  </a:cubicBezTo>
                  <a:cubicBezTo>
                    <a:pt x="296" y="503"/>
                    <a:pt x="297" y="502"/>
                    <a:pt x="297" y="501"/>
                  </a:cubicBezTo>
                  <a:cubicBezTo>
                    <a:pt x="298" y="500"/>
                    <a:pt x="298" y="497"/>
                    <a:pt x="299" y="495"/>
                  </a:cubicBezTo>
                  <a:cubicBezTo>
                    <a:pt x="299" y="494"/>
                    <a:pt x="300" y="492"/>
                    <a:pt x="300" y="490"/>
                  </a:cubicBezTo>
                  <a:cubicBezTo>
                    <a:pt x="300" y="489"/>
                    <a:pt x="300" y="487"/>
                    <a:pt x="300" y="485"/>
                  </a:cubicBezTo>
                  <a:cubicBezTo>
                    <a:pt x="300" y="483"/>
                    <a:pt x="300" y="481"/>
                    <a:pt x="300" y="479"/>
                  </a:cubicBezTo>
                  <a:cubicBezTo>
                    <a:pt x="300" y="477"/>
                    <a:pt x="299" y="474"/>
                    <a:pt x="299" y="472"/>
                  </a:cubicBezTo>
                  <a:cubicBezTo>
                    <a:pt x="299" y="471"/>
                    <a:pt x="298" y="469"/>
                    <a:pt x="298" y="468"/>
                  </a:cubicBezTo>
                  <a:cubicBezTo>
                    <a:pt x="297" y="465"/>
                    <a:pt x="296" y="463"/>
                    <a:pt x="295" y="460"/>
                  </a:cubicBezTo>
                  <a:cubicBezTo>
                    <a:pt x="294" y="459"/>
                    <a:pt x="294" y="458"/>
                    <a:pt x="293" y="457"/>
                  </a:cubicBezTo>
                  <a:cubicBezTo>
                    <a:pt x="292" y="454"/>
                    <a:pt x="291" y="452"/>
                    <a:pt x="289" y="450"/>
                  </a:cubicBezTo>
                  <a:cubicBezTo>
                    <a:pt x="287" y="446"/>
                    <a:pt x="284" y="443"/>
                    <a:pt x="281" y="440"/>
                  </a:cubicBezTo>
                  <a:cubicBezTo>
                    <a:pt x="281" y="440"/>
                    <a:pt x="235" y="394"/>
                    <a:pt x="286" y="374"/>
                  </a:cubicBezTo>
                  <a:cubicBezTo>
                    <a:pt x="312" y="373"/>
                    <a:pt x="337" y="373"/>
                    <a:pt x="363" y="372"/>
                  </a:cubicBezTo>
                  <a:cubicBezTo>
                    <a:pt x="364" y="373"/>
                    <a:pt x="364" y="373"/>
                    <a:pt x="364" y="373"/>
                  </a:cubicBezTo>
                  <a:cubicBezTo>
                    <a:pt x="365" y="373"/>
                    <a:pt x="365" y="373"/>
                    <a:pt x="365" y="373"/>
                  </a:cubicBezTo>
                  <a:lnTo>
                    <a:pt x="366" y="373"/>
                  </a:lnTo>
                  <a:close/>
                </a:path>
              </a:pathLst>
            </a:custGeom>
            <a:solidFill>
              <a:schemeClr val="accent4"/>
            </a:solidFill>
            <a:ln w="3175">
              <a:solidFill>
                <a:schemeClr val="bg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8" name="Freeform 33"/>
            <p:cNvSpPr>
              <a:spLocks/>
            </p:cNvSpPr>
            <p:nvPr/>
          </p:nvSpPr>
          <p:spPr bwMode="auto">
            <a:xfrm>
              <a:off x="4633987" y="6881909"/>
              <a:ext cx="852280" cy="249283"/>
            </a:xfrm>
            <a:custGeom>
              <a:avLst/>
              <a:gdLst>
                <a:gd name="T0" fmla="*/ 220 w 255"/>
                <a:gd name="T1" fmla="*/ 74 h 75"/>
                <a:gd name="T2" fmla="*/ 244 w 255"/>
                <a:gd name="T3" fmla="*/ 75 h 75"/>
                <a:gd name="T4" fmla="*/ 255 w 255"/>
                <a:gd name="T5" fmla="*/ 74 h 75"/>
                <a:gd name="T6" fmla="*/ 234 w 255"/>
                <a:gd name="T7" fmla="*/ 64 h 75"/>
                <a:gd name="T8" fmla="*/ 210 w 255"/>
                <a:gd name="T9" fmla="*/ 65 h 75"/>
                <a:gd name="T10" fmla="*/ 175 w 255"/>
                <a:gd name="T11" fmla="*/ 61 h 75"/>
                <a:gd name="T12" fmla="*/ 142 w 255"/>
                <a:gd name="T13" fmla="*/ 45 h 75"/>
                <a:gd name="T14" fmla="*/ 141 w 255"/>
                <a:gd name="T15" fmla="*/ 44 h 75"/>
                <a:gd name="T16" fmla="*/ 140 w 255"/>
                <a:gd name="T17" fmla="*/ 44 h 75"/>
                <a:gd name="T18" fmla="*/ 70 w 255"/>
                <a:gd name="T19" fmla="*/ 0 h 75"/>
                <a:gd name="T20" fmla="*/ 69 w 255"/>
                <a:gd name="T21" fmla="*/ 0 h 75"/>
                <a:gd name="T22" fmla="*/ 0 w 255"/>
                <a:gd name="T23" fmla="*/ 0 h 75"/>
                <a:gd name="T24" fmla="*/ 0 w 255"/>
                <a:gd name="T25" fmla="*/ 1 h 75"/>
                <a:gd name="T26" fmla="*/ 178 w 255"/>
                <a:gd name="T27" fmla="*/ 71 h 75"/>
                <a:gd name="T28" fmla="*/ 220 w 255"/>
                <a:gd name="T29" fmla="*/ 7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5" h="75">
                  <a:moveTo>
                    <a:pt x="220" y="74"/>
                  </a:moveTo>
                  <a:cubicBezTo>
                    <a:pt x="228" y="75"/>
                    <a:pt x="237" y="75"/>
                    <a:pt x="244" y="75"/>
                  </a:cubicBezTo>
                  <a:cubicBezTo>
                    <a:pt x="245" y="75"/>
                    <a:pt x="255" y="74"/>
                    <a:pt x="255" y="74"/>
                  </a:cubicBezTo>
                  <a:cubicBezTo>
                    <a:pt x="249" y="69"/>
                    <a:pt x="241" y="66"/>
                    <a:pt x="234" y="64"/>
                  </a:cubicBezTo>
                  <a:cubicBezTo>
                    <a:pt x="225" y="63"/>
                    <a:pt x="217" y="63"/>
                    <a:pt x="210" y="65"/>
                  </a:cubicBezTo>
                  <a:cubicBezTo>
                    <a:pt x="195" y="69"/>
                    <a:pt x="188" y="70"/>
                    <a:pt x="175" y="61"/>
                  </a:cubicBezTo>
                  <a:cubicBezTo>
                    <a:pt x="165" y="54"/>
                    <a:pt x="153" y="50"/>
                    <a:pt x="142" y="45"/>
                  </a:cubicBezTo>
                  <a:cubicBezTo>
                    <a:pt x="142" y="45"/>
                    <a:pt x="142" y="45"/>
                    <a:pt x="141" y="44"/>
                  </a:cubicBezTo>
                  <a:cubicBezTo>
                    <a:pt x="140" y="44"/>
                    <a:pt x="140" y="44"/>
                    <a:pt x="140" y="44"/>
                  </a:cubicBezTo>
                  <a:cubicBezTo>
                    <a:pt x="116" y="32"/>
                    <a:pt x="92" y="18"/>
                    <a:pt x="70" y="0"/>
                  </a:cubicBezTo>
                  <a:cubicBezTo>
                    <a:pt x="70" y="0"/>
                    <a:pt x="69" y="0"/>
                    <a:pt x="69" y="0"/>
                  </a:cubicBezTo>
                  <a:cubicBezTo>
                    <a:pt x="34" y="0"/>
                    <a:pt x="1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55" y="36"/>
                    <a:pt x="115" y="61"/>
                    <a:pt x="178" y="71"/>
                  </a:cubicBezTo>
                  <a:cubicBezTo>
                    <a:pt x="193" y="72"/>
                    <a:pt x="207" y="73"/>
                    <a:pt x="220" y="74"/>
                  </a:cubicBezTo>
                  <a:close/>
                </a:path>
              </a:pathLst>
            </a:custGeom>
            <a:solidFill>
              <a:schemeClr val="accent6"/>
            </a:solidFill>
            <a:ln w="3175">
              <a:solidFill>
                <a:schemeClr val="bg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9" name="Freeform 34"/>
            <p:cNvSpPr>
              <a:spLocks/>
            </p:cNvSpPr>
            <p:nvPr/>
          </p:nvSpPr>
          <p:spPr bwMode="auto">
            <a:xfrm>
              <a:off x="4866426" y="6875172"/>
              <a:ext cx="791644" cy="256021"/>
            </a:xfrm>
            <a:custGeom>
              <a:avLst/>
              <a:gdLst>
                <a:gd name="T0" fmla="*/ 86 w 237"/>
                <a:gd name="T1" fmla="*/ 1 h 77"/>
                <a:gd name="T2" fmla="*/ 84 w 237"/>
                <a:gd name="T3" fmla="*/ 3 h 77"/>
                <a:gd name="T4" fmla="*/ 88 w 237"/>
                <a:gd name="T5" fmla="*/ 14 h 77"/>
                <a:gd name="T6" fmla="*/ 117 w 237"/>
                <a:gd name="T7" fmla="*/ 33 h 77"/>
                <a:gd name="T8" fmla="*/ 123 w 237"/>
                <a:gd name="T9" fmla="*/ 36 h 77"/>
                <a:gd name="T10" fmla="*/ 132 w 237"/>
                <a:gd name="T11" fmla="*/ 41 h 77"/>
                <a:gd name="T12" fmla="*/ 141 w 237"/>
                <a:gd name="T13" fmla="*/ 46 h 77"/>
                <a:gd name="T14" fmla="*/ 148 w 237"/>
                <a:gd name="T15" fmla="*/ 49 h 77"/>
                <a:gd name="T16" fmla="*/ 163 w 237"/>
                <a:gd name="T17" fmla="*/ 62 h 77"/>
                <a:gd name="T18" fmla="*/ 161 w 237"/>
                <a:gd name="T19" fmla="*/ 63 h 77"/>
                <a:gd name="T20" fmla="*/ 157 w 237"/>
                <a:gd name="T21" fmla="*/ 63 h 77"/>
                <a:gd name="T22" fmla="*/ 147 w 237"/>
                <a:gd name="T23" fmla="*/ 62 h 77"/>
                <a:gd name="T24" fmla="*/ 136 w 237"/>
                <a:gd name="T25" fmla="*/ 60 h 77"/>
                <a:gd name="T26" fmla="*/ 124 w 237"/>
                <a:gd name="T27" fmla="*/ 56 h 77"/>
                <a:gd name="T28" fmla="*/ 63 w 237"/>
                <a:gd name="T29" fmla="*/ 15 h 77"/>
                <a:gd name="T30" fmla="*/ 36 w 237"/>
                <a:gd name="T31" fmla="*/ 2 h 77"/>
                <a:gd name="T32" fmla="*/ 0 w 237"/>
                <a:gd name="T33" fmla="*/ 2 h 77"/>
                <a:gd name="T34" fmla="*/ 73 w 237"/>
                <a:gd name="T35" fmla="*/ 47 h 77"/>
                <a:gd name="T36" fmla="*/ 58 w 237"/>
                <a:gd name="T37" fmla="*/ 50 h 77"/>
                <a:gd name="T38" fmla="*/ 57 w 237"/>
                <a:gd name="T39" fmla="*/ 51 h 77"/>
                <a:gd name="T40" fmla="*/ 99 w 237"/>
                <a:gd name="T41" fmla="*/ 67 h 77"/>
                <a:gd name="T42" fmla="*/ 117 w 237"/>
                <a:gd name="T43" fmla="*/ 71 h 77"/>
                <a:gd name="T44" fmla="*/ 133 w 237"/>
                <a:gd name="T45" fmla="*/ 74 h 77"/>
                <a:gd name="T46" fmla="*/ 149 w 237"/>
                <a:gd name="T47" fmla="*/ 75 h 77"/>
                <a:gd name="T48" fmla="*/ 164 w 237"/>
                <a:gd name="T49" fmla="*/ 76 h 77"/>
                <a:gd name="T50" fmla="*/ 151 w 237"/>
                <a:gd name="T51" fmla="*/ 74 h 77"/>
                <a:gd name="T52" fmla="*/ 150 w 237"/>
                <a:gd name="T53" fmla="*/ 74 h 77"/>
                <a:gd name="T54" fmla="*/ 151 w 237"/>
                <a:gd name="T55" fmla="*/ 73 h 77"/>
                <a:gd name="T56" fmla="*/ 200 w 237"/>
                <a:gd name="T57" fmla="*/ 76 h 77"/>
                <a:gd name="T58" fmla="*/ 198 w 237"/>
                <a:gd name="T59" fmla="*/ 76 h 77"/>
                <a:gd name="T60" fmla="*/ 183 w 237"/>
                <a:gd name="T61" fmla="*/ 71 h 77"/>
                <a:gd name="T62" fmla="*/ 183 w 237"/>
                <a:gd name="T63" fmla="*/ 71 h 77"/>
                <a:gd name="T64" fmla="*/ 184 w 237"/>
                <a:gd name="T65" fmla="*/ 71 h 77"/>
                <a:gd name="T66" fmla="*/ 185 w 237"/>
                <a:gd name="T67" fmla="*/ 71 h 77"/>
                <a:gd name="T68" fmla="*/ 217 w 237"/>
                <a:gd name="T69" fmla="*/ 74 h 77"/>
                <a:gd name="T70" fmla="*/ 134 w 237"/>
                <a:gd name="T7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7" h="77">
                  <a:moveTo>
                    <a:pt x="134" y="0"/>
                  </a:moveTo>
                  <a:cubicBezTo>
                    <a:pt x="118" y="1"/>
                    <a:pt x="102" y="1"/>
                    <a:pt x="86" y="1"/>
                  </a:cubicBezTo>
                  <a:cubicBezTo>
                    <a:pt x="86" y="1"/>
                    <a:pt x="85" y="2"/>
                    <a:pt x="85" y="2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4"/>
                    <a:pt x="83" y="4"/>
                    <a:pt x="83" y="5"/>
                  </a:cubicBezTo>
                  <a:cubicBezTo>
                    <a:pt x="84" y="7"/>
                    <a:pt x="85" y="10"/>
                    <a:pt x="88" y="14"/>
                  </a:cubicBezTo>
                  <a:cubicBezTo>
                    <a:pt x="92" y="18"/>
                    <a:pt x="96" y="21"/>
                    <a:pt x="101" y="24"/>
                  </a:cubicBezTo>
                  <a:cubicBezTo>
                    <a:pt x="105" y="27"/>
                    <a:pt x="110" y="30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9" y="34"/>
                    <a:pt x="123" y="36"/>
                  </a:cubicBezTo>
                  <a:cubicBezTo>
                    <a:pt x="124" y="37"/>
                    <a:pt x="126" y="38"/>
                    <a:pt x="128" y="38"/>
                  </a:cubicBezTo>
                  <a:cubicBezTo>
                    <a:pt x="129" y="39"/>
                    <a:pt x="130" y="40"/>
                    <a:pt x="132" y="41"/>
                  </a:cubicBezTo>
                  <a:cubicBezTo>
                    <a:pt x="133" y="41"/>
                    <a:pt x="133" y="41"/>
                    <a:pt x="134" y="42"/>
                  </a:cubicBezTo>
                  <a:cubicBezTo>
                    <a:pt x="137" y="43"/>
                    <a:pt x="139" y="44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4" y="47"/>
                    <a:pt x="146" y="48"/>
                    <a:pt x="148" y="49"/>
                  </a:cubicBezTo>
                  <a:cubicBezTo>
                    <a:pt x="156" y="55"/>
                    <a:pt x="162" y="59"/>
                    <a:pt x="162" y="62"/>
                  </a:cubicBezTo>
                  <a:cubicBezTo>
                    <a:pt x="162" y="62"/>
                    <a:pt x="163" y="62"/>
                    <a:pt x="163" y="62"/>
                  </a:cubicBezTo>
                  <a:cubicBezTo>
                    <a:pt x="162" y="62"/>
                    <a:pt x="162" y="62"/>
                    <a:pt x="162" y="62"/>
                  </a:cubicBezTo>
                  <a:cubicBezTo>
                    <a:pt x="162" y="63"/>
                    <a:pt x="162" y="63"/>
                    <a:pt x="161" y="63"/>
                  </a:cubicBezTo>
                  <a:cubicBezTo>
                    <a:pt x="160" y="63"/>
                    <a:pt x="159" y="63"/>
                    <a:pt x="158" y="63"/>
                  </a:cubicBezTo>
                  <a:cubicBezTo>
                    <a:pt x="157" y="63"/>
                    <a:pt x="157" y="63"/>
                    <a:pt x="157" y="63"/>
                  </a:cubicBezTo>
                  <a:cubicBezTo>
                    <a:pt x="155" y="63"/>
                    <a:pt x="152" y="63"/>
                    <a:pt x="150" y="63"/>
                  </a:cubicBezTo>
                  <a:cubicBezTo>
                    <a:pt x="149" y="62"/>
                    <a:pt x="148" y="62"/>
                    <a:pt x="147" y="62"/>
                  </a:cubicBezTo>
                  <a:cubicBezTo>
                    <a:pt x="145" y="62"/>
                    <a:pt x="143" y="61"/>
                    <a:pt x="140" y="61"/>
                  </a:cubicBezTo>
                  <a:cubicBezTo>
                    <a:pt x="139" y="60"/>
                    <a:pt x="137" y="60"/>
                    <a:pt x="136" y="60"/>
                  </a:cubicBezTo>
                  <a:cubicBezTo>
                    <a:pt x="133" y="59"/>
                    <a:pt x="130" y="58"/>
                    <a:pt x="126" y="57"/>
                  </a:cubicBezTo>
                  <a:cubicBezTo>
                    <a:pt x="126" y="56"/>
                    <a:pt x="125" y="56"/>
                    <a:pt x="124" y="56"/>
                  </a:cubicBezTo>
                  <a:cubicBezTo>
                    <a:pt x="108" y="50"/>
                    <a:pt x="91" y="42"/>
                    <a:pt x="85" y="34"/>
                  </a:cubicBezTo>
                  <a:cubicBezTo>
                    <a:pt x="84" y="32"/>
                    <a:pt x="75" y="24"/>
                    <a:pt x="63" y="15"/>
                  </a:cubicBezTo>
                  <a:cubicBezTo>
                    <a:pt x="56" y="11"/>
                    <a:pt x="48" y="6"/>
                    <a:pt x="38" y="3"/>
                  </a:cubicBezTo>
                  <a:cubicBezTo>
                    <a:pt x="37" y="2"/>
                    <a:pt x="37" y="2"/>
                    <a:pt x="36" y="2"/>
                  </a:cubicBezTo>
                  <a:cubicBezTo>
                    <a:pt x="23" y="2"/>
                    <a:pt x="1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0"/>
                    <a:pt x="47" y="34"/>
                    <a:pt x="71" y="46"/>
                  </a:cubicBezTo>
                  <a:cubicBezTo>
                    <a:pt x="72" y="46"/>
                    <a:pt x="72" y="47"/>
                    <a:pt x="73" y="47"/>
                  </a:cubicBezTo>
                  <a:cubicBezTo>
                    <a:pt x="94" y="57"/>
                    <a:pt x="94" y="57"/>
                    <a:pt x="95" y="59"/>
                  </a:cubicBezTo>
                  <a:cubicBezTo>
                    <a:pt x="82" y="59"/>
                    <a:pt x="70" y="52"/>
                    <a:pt x="58" y="50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62" y="55"/>
                    <a:pt x="77" y="61"/>
                    <a:pt x="96" y="66"/>
                  </a:cubicBezTo>
                  <a:cubicBezTo>
                    <a:pt x="97" y="66"/>
                    <a:pt x="98" y="67"/>
                    <a:pt x="99" y="67"/>
                  </a:cubicBezTo>
                  <a:cubicBezTo>
                    <a:pt x="102" y="68"/>
                    <a:pt x="106" y="69"/>
                    <a:pt x="110" y="70"/>
                  </a:cubicBezTo>
                  <a:cubicBezTo>
                    <a:pt x="112" y="70"/>
                    <a:pt x="114" y="70"/>
                    <a:pt x="117" y="71"/>
                  </a:cubicBezTo>
                  <a:cubicBezTo>
                    <a:pt x="119" y="71"/>
                    <a:pt x="122" y="72"/>
                    <a:pt x="125" y="72"/>
                  </a:cubicBezTo>
                  <a:cubicBezTo>
                    <a:pt x="128" y="73"/>
                    <a:pt x="130" y="73"/>
                    <a:pt x="133" y="74"/>
                  </a:cubicBezTo>
                  <a:cubicBezTo>
                    <a:pt x="137" y="74"/>
                    <a:pt x="141" y="75"/>
                    <a:pt x="145" y="75"/>
                  </a:cubicBezTo>
                  <a:cubicBezTo>
                    <a:pt x="146" y="75"/>
                    <a:pt x="147" y="75"/>
                    <a:pt x="149" y="75"/>
                  </a:cubicBezTo>
                  <a:cubicBezTo>
                    <a:pt x="154" y="76"/>
                    <a:pt x="159" y="76"/>
                    <a:pt x="164" y="76"/>
                  </a:cubicBezTo>
                  <a:cubicBezTo>
                    <a:pt x="164" y="76"/>
                    <a:pt x="164" y="76"/>
                    <a:pt x="164" y="76"/>
                  </a:cubicBezTo>
                  <a:cubicBezTo>
                    <a:pt x="161" y="76"/>
                    <a:pt x="158" y="75"/>
                    <a:pt x="155" y="75"/>
                  </a:cubicBezTo>
                  <a:cubicBezTo>
                    <a:pt x="153" y="75"/>
                    <a:pt x="152" y="74"/>
                    <a:pt x="151" y="74"/>
                  </a:cubicBezTo>
                  <a:cubicBezTo>
                    <a:pt x="151" y="74"/>
                    <a:pt x="150" y="74"/>
                    <a:pt x="149" y="74"/>
                  </a:cubicBezTo>
                  <a:cubicBezTo>
                    <a:pt x="149" y="74"/>
                    <a:pt x="149" y="74"/>
                    <a:pt x="150" y="74"/>
                  </a:cubicBezTo>
                  <a:cubicBezTo>
                    <a:pt x="149" y="74"/>
                    <a:pt x="149" y="73"/>
                    <a:pt x="149" y="73"/>
                  </a:cubicBezTo>
                  <a:cubicBezTo>
                    <a:pt x="149" y="73"/>
                    <a:pt x="150" y="73"/>
                    <a:pt x="151" y="73"/>
                  </a:cubicBezTo>
                  <a:cubicBezTo>
                    <a:pt x="162" y="71"/>
                    <a:pt x="173" y="76"/>
                    <a:pt x="184" y="77"/>
                  </a:cubicBezTo>
                  <a:cubicBezTo>
                    <a:pt x="189" y="76"/>
                    <a:pt x="195" y="76"/>
                    <a:pt x="200" y="76"/>
                  </a:cubicBezTo>
                  <a:cubicBezTo>
                    <a:pt x="200" y="76"/>
                    <a:pt x="200" y="76"/>
                    <a:pt x="200" y="76"/>
                  </a:cubicBezTo>
                  <a:cubicBezTo>
                    <a:pt x="199" y="76"/>
                    <a:pt x="198" y="76"/>
                    <a:pt x="198" y="76"/>
                  </a:cubicBezTo>
                  <a:cubicBezTo>
                    <a:pt x="188" y="75"/>
                    <a:pt x="182" y="73"/>
                    <a:pt x="181" y="71"/>
                  </a:cubicBezTo>
                  <a:cubicBezTo>
                    <a:pt x="183" y="71"/>
                    <a:pt x="183" y="71"/>
                    <a:pt x="183" y="71"/>
                  </a:cubicBezTo>
                  <a:cubicBezTo>
                    <a:pt x="183" y="71"/>
                    <a:pt x="183" y="71"/>
                    <a:pt x="183" y="71"/>
                  </a:cubicBezTo>
                  <a:cubicBezTo>
                    <a:pt x="183" y="71"/>
                    <a:pt x="183" y="71"/>
                    <a:pt x="183" y="71"/>
                  </a:cubicBezTo>
                  <a:cubicBezTo>
                    <a:pt x="184" y="71"/>
                    <a:pt x="184" y="71"/>
                    <a:pt x="184" y="71"/>
                  </a:cubicBezTo>
                  <a:cubicBezTo>
                    <a:pt x="184" y="71"/>
                    <a:pt x="184" y="71"/>
                    <a:pt x="184" y="71"/>
                  </a:cubicBezTo>
                  <a:cubicBezTo>
                    <a:pt x="184" y="71"/>
                    <a:pt x="184" y="71"/>
                    <a:pt x="184" y="71"/>
                  </a:cubicBezTo>
                  <a:cubicBezTo>
                    <a:pt x="185" y="71"/>
                    <a:pt x="185" y="71"/>
                    <a:pt x="185" y="71"/>
                  </a:cubicBezTo>
                  <a:cubicBezTo>
                    <a:pt x="185" y="71"/>
                    <a:pt x="185" y="71"/>
                    <a:pt x="185" y="71"/>
                  </a:cubicBezTo>
                  <a:cubicBezTo>
                    <a:pt x="196" y="71"/>
                    <a:pt x="206" y="73"/>
                    <a:pt x="217" y="74"/>
                  </a:cubicBezTo>
                  <a:cubicBezTo>
                    <a:pt x="224" y="73"/>
                    <a:pt x="230" y="73"/>
                    <a:pt x="237" y="72"/>
                  </a:cubicBezTo>
                  <a:cubicBezTo>
                    <a:pt x="200" y="62"/>
                    <a:pt x="166" y="37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 w="3175">
              <a:solidFill>
                <a:schemeClr val="bg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0" name="Freeform 35"/>
            <p:cNvSpPr>
              <a:spLocks/>
            </p:cNvSpPr>
            <p:nvPr/>
          </p:nvSpPr>
          <p:spPr bwMode="auto">
            <a:xfrm>
              <a:off x="5317830" y="6865067"/>
              <a:ext cx="646789" cy="249283"/>
            </a:xfrm>
            <a:custGeom>
              <a:avLst/>
              <a:gdLst>
                <a:gd name="T0" fmla="*/ 194 w 194"/>
                <a:gd name="T1" fmla="*/ 53 h 75"/>
                <a:gd name="T2" fmla="*/ 193 w 194"/>
                <a:gd name="T3" fmla="*/ 53 h 75"/>
                <a:gd name="T4" fmla="*/ 191 w 194"/>
                <a:gd name="T5" fmla="*/ 51 h 75"/>
                <a:gd name="T6" fmla="*/ 188 w 194"/>
                <a:gd name="T7" fmla="*/ 48 h 75"/>
                <a:gd name="T8" fmla="*/ 188 w 194"/>
                <a:gd name="T9" fmla="*/ 47 h 75"/>
                <a:gd name="T10" fmla="*/ 187 w 194"/>
                <a:gd name="T11" fmla="*/ 45 h 75"/>
                <a:gd name="T12" fmla="*/ 170 w 194"/>
                <a:gd name="T13" fmla="*/ 0 h 75"/>
                <a:gd name="T14" fmla="*/ 113 w 194"/>
                <a:gd name="T15" fmla="*/ 1 h 75"/>
                <a:gd name="T16" fmla="*/ 105 w 194"/>
                <a:gd name="T17" fmla="*/ 10 h 75"/>
                <a:gd name="T18" fmla="*/ 105 w 194"/>
                <a:gd name="T19" fmla="*/ 11 h 75"/>
                <a:gd name="T20" fmla="*/ 105 w 194"/>
                <a:gd name="T21" fmla="*/ 15 h 75"/>
                <a:gd name="T22" fmla="*/ 105 w 194"/>
                <a:gd name="T23" fmla="*/ 15 h 75"/>
                <a:gd name="T24" fmla="*/ 111 w 194"/>
                <a:gd name="T25" fmla="*/ 24 h 75"/>
                <a:gd name="T26" fmla="*/ 123 w 194"/>
                <a:gd name="T27" fmla="*/ 34 h 75"/>
                <a:gd name="T28" fmla="*/ 123 w 194"/>
                <a:gd name="T29" fmla="*/ 34 h 75"/>
                <a:gd name="T30" fmla="*/ 134 w 194"/>
                <a:gd name="T31" fmla="*/ 42 h 75"/>
                <a:gd name="T32" fmla="*/ 136 w 194"/>
                <a:gd name="T33" fmla="*/ 43 h 75"/>
                <a:gd name="T34" fmla="*/ 142 w 194"/>
                <a:gd name="T35" fmla="*/ 51 h 75"/>
                <a:gd name="T36" fmla="*/ 142 w 194"/>
                <a:gd name="T37" fmla="*/ 52 h 75"/>
                <a:gd name="T38" fmla="*/ 143 w 194"/>
                <a:gd name="T39" fmla="*/ 53 h 75"/>
                <a:gd name="T40" fmla="*/ 144 w 194"/>
                <a:gd name="T41" fmla="*/ 56 h 75"/>
                <a:gd name="T42" fmla="*/ 144 w 194"/>
                <a:gd name="T43" fmla="*/ 59 h 75"/>
                <a:gd name="T44" fmla="*/ 144 w 194"/>
                <a:gd name="T45" fmla="*/ 59 h 75"/>
                <a:gd name="T46" fmla="*/ 143 w 194"/>
                <a:gd name="T47" fmla="*/ 62 h 75"/>
                <a:gd name="T48" fmla="*/ 142 w 194"/>
                <a:gd name="T49" fmla="*/ 62 h 75"/>
                <a:gd name="T50" fmla="*/ 140 w 194"/>
                <a:gd name="T51" fmla="*/ 63 h 75"/>
                <a:gd name="T52" fmla="*/ 139 w 194"/>
                <a:gd name="T53" fmla="*/ 64 h 75"/>
                <a:gd name="T54" fmla="*/ 139 w 194"/>
                <a:gd name="T55" fmla="*/ 64 h 75"/>
                <a:gd name="T56" fmla="*/ 133 w 194"/>
                <a:gd name="T57" fmla="*/ 64 h 75"/>
                <a:gd name="T58" fmla="*/ 130 w 194"/>
                <a:gd name="T59" fmla="*/ 64 h 75"/>
                <a:gd name="T60" fmla="*/ 124 w 194"/>
                <a:gd name="T61" fmla="*/ 64 h 75"/>
                <a:gd name="T62" fmla="*/ 121 w 194"/>
                <a:gd name="T63" fmla="*/ 63 h 75"/>
                <a:gd name="T64" fmla="*/ 117 w 194"/>
                <a:gd name="T65" fmla="*/ 62 h 75"/>
                <a:gd name="T66" fmla="*/ 116 w 194"/>
                <a:gd name="T67" fmla="*/ 62 h 75"/>
                <a:gd name="T68" fmla="*/ 103 w 194"/>
                <a:gd name="T69" fmla="*/ 56 h 75"/>
                <a:gd name="T70" fmla="*/ 99 w 194"/>
                <a:gd name="T71" fmla="*/ 54 h 75"/>
                <a:gd name="T72" fmla="*/ 92 w 194"/>
                <a:gd name="T73" fmla="*/ 49 h 75"/>
                <a:gd name="T74" fmla="*/ 90 w 194"/>
                <a:gd name="T75" fmla="*/ 48 h 75"/>
                <a:gd name="T76" fmla="*/ 82 w 194"/>
                <a:gd name="T77" fmla="*/ 35 h 75"/>
                <a:gd name="T78" fmla="*/ 82 w 194"/>
                <a:gd name="T79" fmla="*/ 33 h 75"/>
                <a:gd name="T80" fmla="*/ 82 w 194"/>
                <a:gd name="T81" fmla="*/ 30 h 75"/>
                <a:gd name="T82" fmla="*/ 73 w 194"/>
                <a:gd name="T83" fmla="*/ 16 h 75"/>
                <a:gd name="T84" fmla="*/ 52 w 194"/>
                <a:gd name="T85" fmla="*/ 3 h 75"/>
                <a:gd name="T86" fmla="*/ 50 w 194"/>
                <a:gd name="T87" fmla="*/ 3 h 75"/>
                <a:gd name="T88" fmla="*/ 0 w 194"/>
                <a:gd name="T89" fmla="*/ 3 h 75"/>
                <a:gd name="T90" fmla="*/ 0 w 194"/>
                <a:gd name="T91" fmla="*/ 4 h 75"/>
                <a:gd name="T92" fmla="*/ 102 w 194"/>
                <a:gd name="T93" fmla="*/ 75 h 75"/>
                <a:gd name="T94" fmla="*/ 183 w 194"/>
                <a:gd name="T95" fmla="*/ 56 h 75"/>
                <a:gd name="T96" fmla="*/ 194 w 194"/>
                <a:gd name="T97" fmla="*/ 5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4" h="75">
                  <a:moveTo>
                    <a:pt x="194" y="53"/>
                  </a:moveTo>
                  <a:cubicBezTo>
                    <a:pt x="194" y="53"/>
                    <a:pt x="194" y="53"/>
                    <a:pt x="193" y="53"/>
                  </a:cubicBezTo>
                  <a:cubicBezTo>
                    <a:pt x="193" y="52"/>
                    <a:pt x="192" y="52"/>
                    <a:pt x="191" y="51"/>
                  </a:cubicBezTo>
                  <a:cubicBezTo>
                    <a:pt x="190" y="50"/>
                    <a:pt x="189" y="49"/>
                    <a:pt x="188" y="48"/>
                  </a:cubicBezTo>
                  <a:cubicBezTo>
                    <a:pt x="188" y="47"/>
                    <a:pt x="188" y="47"/>
                    <a:pt x="188" y="47"/>
                  </a:cubicBezTo>
                  <a:cubicBezTo>
                    <a:pt x="187" y="46"/>
                    <a:pt x="187" y="46"/>
                    <a:pt x="187" y="45"/>
                  </a:cubicBezTo>
                  <a:cubicBezTo>
                    <a:pt x="181" y="33"/>
                    <a:pt x="175" y="18"/>
                    <a:pt x="170" y="0"/>
                  </a:cubicBezTo>
                  <a:cubicBezTo>
                    <a:pt x="151" y="1"/>
                    <a:pt x="132" y="1"/>
                    <a:pt x="113" y="1"/>
                  </a:cubicBezTo>
                  <a:cubicBezTo>
                    <a:pt x="107" y="3"/>
                    <a:pt x="105" y="6"/>
                    <a:pt x="105" y="10"/>
                  </a:cubicBezTo>
                  <a:cubicBezTo>
                    <a:pt x="105" y="10"/>
                    <a:pt x="105" y="11"/>
                    <a:pt x="105" y="11"/>
                  </a:cubicBezTo>
                  <a:cubicBezTo>
                    <a:pt x="105" y="12"/>
                    <a:pt x="105" y="14"/>
                    <a:pt x="105" y="15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6" y="18"/>
                    <a:pt x="109" y="21"/>
                    <a:pt x="111" y="24"/>
                  </a:cubicBezTo>
                  <a:cubicBezTo>
                    <a:pt x="114" y="27"/>
                    <a:pt x="118" y="30"/>
                    <a:pt x="123" y="34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127" y="36"/>
                    <a:pt x="130" y="39"/>
                    <a:pt x="134" y="42"/>
                  </a:cubicBezTo>
                  <a:cubicBezTo>
                    <a:pt x="134" y="42"/>
                    <a:pt x="135" y="43"/>
                    <a:pt x="136" y="43"/>
                  </a:cubicBezTo>
                  <a:cubicBezTo>
                    <a:pt x="138" y="46"/>
                    <a:pt x="141" y="49"/>
                    <a:pt x="142" y="51"/>
                  </a:cubicBezTo>
                  <a:cubicBezTo>
                    <a:pt x="142" y="52"/>
                    <a:pt x="142" y="52"/>
                    <a:pt x="142" y="52"/>
                  </a:cubicBezTo>
                  <a:cubicBezTo>
                    <a:pt x="143" y="52"/>
                    <a:pt x="143" y="52"/>
                    <a:pt x="143" y="53"/>
                  </a:cubicBezTo>
                  <a:cubicBezTo>
                    <a:pt x="143" y="54"/>
                    <a:pt x="144" y="55"/>
                    <a:pt x="144" y="56"/>
                  </a:cubicBezTo>
                  <a:cubicBezTo>
                    <a:pt x="144" y="57"/>
                    <a:pt x="144" y="58"/>
                    <a:pt x="144" y="59"/>
                  </a:cubicBezTo>
                  <a:cubicBezTo>
                    <a:pt x="144" y="59"/>
                    <a:pt x="144" y="59"/>
                    <a:pt x="144" y="59"/>
                  </a:cubicBezTo>
                  <a:cubicBezTo>
                    <a:pt x="144" y="60"/>
                    <a:pt x="143" y="61"/>
                    <a:pt x="143" y="62"/>
                  </a:cubicBezTo>
                  <a:cubicBezTo>
                    <a:pt x="143" y="62"/>
                    <a:pt x="142" y="62"/>
                    <a:pt x="142" y="62"/>
                  </a:cubicBezTo>
                  <a:cubicBezTo>
                    <a:pt x="142" y="63"/>
                    <a:pt x="141" y="63"/>
                    <a:pt x="140" y="63"/>
                  </a:cubicBezTo>
                  <a:cubicBezTo>
                    <a:pt x="140" y="64"/>
                    <a:pt x="139" y="64"/>
                    <a:pt x="139" y="64"/>
                  </a:cubicBezTo>
                  <a:cubicBezTo>
                    <a:pt x="139" y="64"/>
                    <a:pt x="139" y="64"/>
                    <a:pt x="139" y="64"/>
                  </a:cubicBezTo>
                  <a:cubicBezTo>
                    <a:pt x="137" y="64"/>
                    <a:pt x="135" y="64"/>
                    <a:pt x="133" y="64"/>
                  </a:cubicBezTo>
                  <a:cubicBezTo>
                    <a:pt x="132" y="64"/>
                    <a:pt x="131" y="64"/>
                    <a:pt x="130" y="64"/>
                  </a:cubicBezTo>
                  <a:cubicBezTo>
                    <a:pt x="128" y="64"/>
                    <a:pt x="126" y="64"/>
                    <a:pt x="124" y="64"/>
                  </a:cubicBezTo>
                  <a:cubicBezTo>
                    <a:pt x="123" y="63"/>
                    <a:pt x="122" y="63"/>
                    <a:pt x="121" y="63"/>
                  </a:cubicBezTo>
                  <a:cubicBezTo>
                    <a:pt x="120" y="63"/>
                    <a:pt x="119" y="62"/>
                    <a:pt x="117" y="62"/>
                  </a:cubicBezTo>
                  <a:cubicBezTo>
                    <a:pt x="117" y="62"/>
                    <a:pt x="116" y="62"/>
                    <a:pt x="116" y="62"/>
                  </a:cubicBezTo>
                  <a:cubicBezTo>
                    <a:pt x="112" y="60"/>
                    <a:pt x="107" y="58"/>
                    <a:pt x="103" y="56"/>
                  </a:cubicBezTo>
                  <a:cubicBezTo>
                    <a:pt x="101" y="56"/>
                    <a:pt x="100" y="55"/>
                    <a:pt x="99" y="54"/>
                  </a:cubicBezTo>
                  <a:cubicBezTo>
                    <a:pt x="96" y="53"/>
                    <a:pt x="94" y="51"/>
                    <a:pt x="92" y="49"/>
                  </a:cubicBezTo>
                  <a:cubicBezTo>
                    <a:pt x="91" y="49"/>
                    <a:pt x="90" y="48"/>
                    <a:pt x="90" y="48"/>
                  </a:cubicBezTo>
                  <a:cubicBezTo>
                    <a:pt x="85" y="44"/>
                    <a:pt x="82" y="39"/>
                    <a:pt x="82" y="35"/>
                  </a:cubicBezTo>
                  <a:cubicBezTo>
                    <a:pt x="83" y="34"/>
                    <a:pt x="82" y="34"/>
                    <a:pt x="82" y="33"/>
                  </a:cubicBezTo>
                  <a:cubicBezTo>
                    <a:pt x="82" y="32"/>
                    <a:pt x="82" y="31"/>
                    <a:pt x="82" y="30"/>
                  </a:cubicBezTo>
                  <a:cubicBezTo>
                    <a:pt x="81" y="26"/>
                    <a:pt x="78" y="21"/>
                    <a:pt x="73" y="16"/>
                  </a:cubicBezTo>
                  <a:cubicBezTo>
                    <a:pt x="68" y="11"/>
                    <a:pt x="62" y="7"/>
                    <a:pt x="52" y="3"/>
                  </a:cubicBezTo>
                  <a:cubicBezTo>
                    <a:pt x="51" y="3"/>
                    <a:pt x="51" y="3"/>
                    <a:pt x="50" y="3"/>
                  </a:cubicBezTo>
                  <a:cubicBezTo>
                    <a:pt x="33" y="3"/>
                    <a:pt x="16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2" y="40"/>
                    <a:pt x="66" y="65"/>
                    <a:pt x="102" y="75"/>
                  </a:cubicBezTo>
                  <a:cubicBezTo>
                    <a:pt x="128" y="71"/>
                    <a:pt x="155" y="65"/>
                    <a:pt x="183" y="56"/>
                  </a:cubicBezTo>
                  <a:cubicBezTo>
                    <a:pt x="186" y="55"/>
                    <a:pt x="190" y="54"/>
                    <a:pt x="194" y="53"/>
                  </a:cubicBezTo>
                  <a:close/>
                </a:path>
              </a:pathLst>
            </a:custGeom>
            <a:solidFill>
              <a:schemeClr val="accent6"/>
            </a:solidFill>
            <a:ln w="3175">
              <a:solidFill>
                <a:schemeClr val="bg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1" name="Freeform 36"/>
            <p:cNvSpPr>
              <a:spLocks/>
            </p:cNvSpPr>
            <p:nvPr/>
          </p:nvSpPr>
          <p:spPr bwMode="auto">
            <a:xfrm>
              <a:off x="7211036" y="6817905"/>
              <a:ext cx="474987" cy="225701"/>
            </a:xfrm>
            <a:custGeom>
              <a:avLst/>
              <a:gdLst>
                <a:gd name="T0" fmla="*/ 141 w 143"/>
                <a:gd name="T1" fmla="*/ 0 h 68"/>
                <a:gd name="T2" fmla="*/ 142 w 143"/>
                <a:gd name="T3" fmla="*/ 0 h 68"/>
                <a:gd name="T4" fmla="*/ 143 w 143"/>
                <a:gd name="T5" fmla="*/ 0 h 68"/>
                <a:gd name="T6" fmla="*/ 143 w 143"/>
                <a:gd name="T7" fmla="*/ 0 h 68"/>
                <a:gd name="T8" fmla="*/ 116 w 143"/>
                <a:gd name="T9" fmla="*/ 1 h 68"/>
                <a:gd name="T10" fmla="*/ 116 w 143"/>
                <a:gd name="T11" fmla="*/ 1 h 68"/>
                <a:gd name="T12" fmla="*/ 116 w 143"/>
                <a:gd name="T13" fmla="*/ 1 h 68"/>
                <a:gd name="T14" fmla="*/ 116 w 143"/>
                <a:gd name="T15" fmla="*/ 1 h 68"/>
                <a:gd name="T16" fmla="*/ 116 w 143"/>
                <a:gd name="T17" fmla="*/ 1 h 68"/>
                <a:gd name="T18" fmla="*/ 100 w 143"/>
                <a:gd name="T19" fmla="*/ 18 h 68"/>
                <a:gd name="T20" fmla="*/ 99 w 143"/>
                <a:gd name="T21" fmla="*/ 18 h 68"/>
                <a:gd name="T22" fmla="*/ 70 w 143"/>
                <a:gd name="T23" fmla="*/ 35 h 68"/>
                <a:gd name="T24" fmla="*/ 68 w 143"/>
                <a:gd name="T25" fmla="*/ 36 h 68"/>
                <a:gd name="T26" fmla="*/ 0 w 143"/>
                <a:gd name="T27" fmla="*/ 68 h 68"/>
                <a:gd name="T28" fmla="*/ 22 w 143"/>
                <a:gd name="T29" fmla="*/ 63 h 68"/>
                <a:gd name="T30" fmla="*/ 27 w 143"/>
                <a:gd name="T31" fmla="*/ 61 h 68"/>
                <a:gd name="T32" fmla="*/ 31 w 143"/>
                <a:gd name="T33" fmla="*/ 60 h 68"/>
                <a:gd name="T34" fmla="*/ 43 w 143"/>
                <a:gd name="T35" fmla="*/ 55 h 68"/>
                <a:gd name="T36" fmla="*/ 43 w 143"/>
                <a:gd name="T37" fmla="*/ 55 h 68"/>
                <a:gd name="T38" fmla="*/ 56 w 143"/>
                <a:gd name="T39" fmla="*/ 50 h 68"/>
                <a:gd name="T40" fmla="*/ 57 w 143"/>
                <a:gd name="T41" fmla="*/ 49 h 68"/>
                <a:gd name="T42" fmla="*/ 69 w 143"/>
                <a:gd name="T43" fmla="*/ 44 h 68"/>
                <a:gd name="T44" fmla="*/ 70 w 143"/>
                <a:gd name="T45" fmla="*/ 43 h 68"/>
                <a:gd name="T46" fmla="*/ 83 w 143"/>
                <a:gd name="T47" fmla="*/ 35 h 68"/>
                <a:gd name="T48" fmla="*/ 83 w 143"/>
                <a:gd name="T49" fmla="*/ 35 h 68"/>
                <a:gd name="T50" fmla="*/ 123 w 143"/>
                <a:gd name="T51" fmla="*/ 10 h 68"/>
                <a:gd name="T52" fmla="*/ 126 w 143"/>
                <a:gd name="T53" fmla="*/ 8 h 68"/>
                <a:gd name="T54" fmla="*/ 129 w 143"/>
                <a:gd name="T55" fmla="*/ 7 h 68"/>
                <a:gd name="T56" fmla="*/ 130 w 143"/>
                <a:gd name="T57" fmla="*/ 6 h 68"/>
                <a:gd name="T58" fmla="*/ 141 w 143"/>
                <a:gd name="T59" fmla="*/ 1 h 68"/>
                <a:gd name="T60" fmla="*/ 141 w 143"/>
                <a:gd name="T6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68">
                  <a:moveTo>
                    <a:pt x="141" y="0"/>
                  </a:moveTo>
                  <a:cubicBezTo>
                    <a:pt x="141" y="0"/>
                    <a:pt x="142" y="0"/>
                    <a:pt x="14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36" y="0"/>
                    <a:pt x="127" y="1"/>
                    <a:pt x="116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6" y="5"/>
                    <a:pt x="109" y="12"/>
                    <a:pt x="100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0" y="25"/>
                    <a:pt x="78" y="31"/>
                    <a:pt x="70" y="35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4" y="68"/>
                    <a:pt x="12" y="66"/>
                    <a:pt x="22" y="63"/>
                  </a:cubicBezTo>
                  <a:cubicBezTo>
                    <a:pt x="23" y="63"/>
                    <a:pt x="25" y="62"/>
                    <a:pt x="27" y="61"/>
                  </a:cubicBezTo>
                  <a:cubicBezTo>
                    <a:pt x="28" y="61"/>
                    <a:pt x="30" y="60"/>
                    <a:pt x="31" y="60"/>
                  </a:cubicBezTo>
                  <a:cubicBezTo>
                    <a:pt x="35" y="58"/>
                    <a:pt x="39" y="57"/>
                    <a:pt x="43" y="55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48" y="53"/>
                    <a:pt x="52" y="52"/>
                    <a:pt x="56" y="50"/>
                  </a:cubicBezTo>
                  <a:cubicBezTo>
                    <a:pt x="56" y="50"/>
                    <a:pt x="57" y="49"/>
                    <a:pt x="57" y="49"/>
                  </a:cubicBezTo>
                  <a:cubicBezTo>
                    <a:pt x="61" y="48"/>
                    <a:pt x="65" y="46"/>
                    <a:pt x="69" y="44"/>
                  </a:cubicBezTo>
                  <a:cubicBezTo>
                    <a:pt x="69" y="43"/>
                    <a:pt x="70" y="43"/>
                    <a:pt x="70" y="43"/>
                  </a:cubicBezTo>
                  <a:cubicBezTo>
                    <a:pt x="75" y="40"/>
                    <a:pt x="79" y="38"/>
                    <a:pt x="83" y="35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103" y="23"/>
                    <a:pt x="115" y="15"/>
                    <a:pt x="123" y="10"/>
                  </a:cubicBezTo>
                  <a:cubicBezTo>
                    <a:pt x="124" y="10"/>
                    <a:pt x="125" y="9"/>
                    <a:pt x="126" y="8"/>
                  </a:cubicBezTo>
                  <a:cubicBezTo>
                    <a:pt x="127" y="8"/>
                    <a:pt x="128" y="7"/>
                    <a:pt x="129" y="7"/>
                  </a:cubicBezTo>
                  <a:cubicBezTo>
                    <a:pt x="129" y="6"/>
                    <a:pt x="130" y="6"/>
                    <a:pt x="130" y="6"/>
                  </a:cubicBezTo>
                  <a:cubicBezTo>
                    <a:pt x="135" y="3"/>
                    <a:pt x="138" y="2"/>
                    <a:pt x="141" y="1"/>
                  </a:cubicBezTo>
                  <a:cubicBezTo>
                    <a:pt x="141" y="1"/>
                    <a:pt x="141" y="0"/>
                    <a:pt x="141" y="0"/>
                  </a:cubicBezTo>
                  <a:close/>
                </a:path>
              </a:pathLst>
            </a:custGeom>
            <a:solidFill>
              <a:schemeClr val="accent6"/>
            </a:solidFill>
            <a:ln w="3175">
              <a:solidFill>
                <a:schemeClr val="bg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2" name="Freeform 37"/>
            <p:cNvSpPr>
              <a:spLocks/>
            </p:cNvSpPr>
            <p:nvPr/>
          </p:nvSpPr>
          <p:spPr bwMode="auto">
            <a:xfrm>
              <a:off x="7015652" y="1724441"/>
              <a:ext cx="1232942" cy="434560"/>
            </a:xfrm>
            <a:custGeom>
              <a:avLst/>
              <a:gdLst>
                <a:gd name="T0" fmla="*/ 156 w 369"/>
                <a:gd name="T1" fmla="*/ 130 h 130"/>
                <a:gd name="T2" fmla="*/ 214 w 369"/>
                <a:gd name="T3" fmla="*/ 128 h 130"/>
                <a:gd name="T4" fmla="*/ 369 w 369"/>
                <a:gd name="T5" fmla="*/ 124 h 130"/>
                <a:gd name="T6" fmla="*/ 303 w 369"/>
                <a:gd name="T7" fmla="*/ 73 h 130"/>
                <a:gd name="T8" fmla="*/ 302 w 369"/>
                <a:gd name="T9" fmla="*/ 72 h 130"/>
                <a:gd name="T10" fmla="*/ 293 w 369"/>
                <a:gd name="T11" fmla="*/ 67 h 130"/>
                <a:gd name="T12" fmla="*/ 292 w 369"/>
                <a:gd name="T13" fmla="*/ 66 h 130"/>
                <a:gd name="T14" fmla="*/ 274 w 369"/>
                <a:gd name="T15" fmla="*/ 59 h 130"/>
                <a:gd name="T16" fmla="*/ 273 w 369"/>
                <a:gd name="T17" fmla="*/ 58 h 130"/>
                <a:gd name="T18" fmla="*/ 267 w 369"/>
                <a:gd name="T19" fmla="*/ 57 h 130"/>
                <a:gd name="T20" fmla="*/ 266 w 369"/>
                <a:gd name="T21" fmla="*/ 56 h 130"/>
                <a:gd name="T22" fmla="*/ 262 w 369"/>
                <a:gd name="T23" fmla="*/ 56 h 130"/>
                <a:gd name="T24" fmla="*/ 261 w 369"/>
                <a:gd name="T25" fmla="*/ 56 h 130"/>
                <a:gd name="T26" fmla="*/ 258 w 369"/>
                <a:gd name="T27" fmla="*/ 56 h 130"/>
                <a:gd name="T28" fmla="*/ 257 w 369"/>
                <a:gd name="T29" fmla="*/ 56 h 130"/>
                <a:gd name="T30" fmla="*/ 256 w 369"/>
                <a:gd name="T31" fmla="*/ 57 h 130"/>
                <a:gd name="T32" fmla="*/ 255 w 369"/>
                <a:gd name="T33" fmla="*/ 62 h 130"/>
                <a:gd name="T34" fmla="*/ 256 w 369"/>
                <a:gd name="T35" fmla="*/ 63 h 130"/>
                <a:gd name="T36" fmla="*/ 255 w 369"/>
                <a:gd name="T37" fmla="*/ 66 h 130"/>
                <a:gd name="T38" fmla="*/ 255 w 369"/>
                <a:gd name="T39" fmla="*/ 67 h 130"/>
                <a:gd name="T40" fmla="*/ 249 w 369"/>
                <a:gd name="T41" fmla="*/ 69 h 130"/>
                <a:gd name="T42" fmla="*/ 249 w 369"/>
                <a:gd name="T43" fmla="*/ 69 h 130"/>
                <a:gd name="T44" fmla="*/ 249 w 369"/>
                <a:gd name="T45" fmla="*/ 69 h 130"/>
                <a:gd name="T46" fmla="*/ 249 w 369"/>
                <a:gd name="T47" fmla="*/ 69 h 130"/>
                <a:gd name="T48" fmla="*/ 249 w 369"/>
                <a:gd name="T49" fmla="*/ 69 h 130"/>
                <a:gd name="T50" fmla="*/ 249 w 369"/>
                <a:gd name="T51" fmla="*/ 69 h 130"/>
                <a:gd name="T52" fmla="*/ 248 w 369"/>
                <a:gd name="T53" fmla="*/ 69 h 130"/>
                <a:gd name="T54" fmla="*/ 248 w 369"/>
                <a:gd name="T55" fmla="*/ 69 h 130"/>
                <a:gd name="T56" fmla="*/ 248 w 369"/>
                <a:gd name="T57" fmla="*/ 69 h 130"/>
                <a:gd name="T58" fmla="*/ 245 w 369"/>
                <a:gd name="T59" fmla="*/ 69 h 130"/>
                <a:gd name="T60" fmla="*/ 239 w 369"/>
                <a:gd name="T61" fmla="*/ 67 h 130"/>
                <a:gd name="T62" fmla="*/ 230 w 369"/>
                <a:gd name="T63" fmla="*/ 65 h 130"/>
                <a:gd name="T64" fmla="*/ 227 w 369"/>
                <a:gd name="T65" fmla="*/ 64 h 130"/>
                <a:gd name="T66" fmla="*/ 214 w 369"/>
                <a:gd name="T67" fmla="*/ 60 h 130"/>
                <a:gd name="T68" fmla="*/ 212 w 369"/>
                <a:gd name="T69" fmla="*/ 59 h 130"/>
                <a:gd name="T70" fmla="*/ 200 w 369"/>
                <a:gd name="T71" fmla="*/ 54 h 130"/>
                <a:gd name="T72" fmla="*/ 197 w 369"/>
                <a:gd name="T73" fmla="*/ 52 h 130"/>
                <a:gd name="T74" fmla="*/ 187 w 369"/>
                <a:gd name="T75" fmla="*/ 47 h 130"/>
                <a:gd name="T76" fmla="*/ 182 w 369"/>
                <a:gd name="T77" fmla="*/ 45 h 130"/>
                <a:gd name="T78" fmla="*/ 156 w 369"/>
                <a:gd name="T79" fmla="*/ 26 h 130"/>
                <a:gd name="T80" fmla="*/ 156 w 369"/>
                <a:gd name="T81" fmla="*/ 25 h 130"/>
                <a:gd name="T82" fmla="*/ 156 w 369"/>
                <a:gd name="T83" fmla="*/ 25 h 130"/>
                <a:gd name="T84" fmla="*/ 157 w 369"/>
                <a:gd name="T85" fmla="*/ 24 h 130"/>
                <a:gd name="T86" fmla="*/ 157 w 369"/>
                <a:gd name="T87" fmla="*/ 24 h 130"/>
                <a:gd name="T88" fmla="*/ 158 w 369"/>
                <a:gd name="T89" fmla="*/ 24 h 130"/>
                <a:gd name="T90" fmla="*/ 210 w 369"/>
                <a:gd name="T91" fmla="*/ 31 h 130"/>
                <a:gd name="T92" fmla="*/ 212 w 369"/>
                <a:gd name="T93" fmla="*/ 30 h 130"/>
                <a:gd name="T94" fmla="*/ 210 w 369"/>
                <a:gd name="T95" fmla="*/ 28 h 130"/>
                <a:gd name="T96" fmla="*/ 210 w 369"/>
                <a:gd name="T97" fmla="*/ 27 h 130"/>
                <a:gd name="T98" fmla="*/ 210 w 369"/>
                <a:gd name="T99" fmla="*/ 27 h 130"/>
                <a:gd name="T100" fmla="*/ 194 w 369"/>
                <a:gd name="T101" fmla="*/ 20 h 130"/>
                <a:gd name="T102" fmla="*/ 103 w 369"/>
                <a:gd name="T103" fmla="*/ 0 h 130"/>
                <a:gd name="T104" fmla="*/ 103 w 369"/>
                <a:gd name="T105" fmla="*/ 0 h 130"/>
                <a:gd name="T106" fmla="*/ 103 w 369"/>
                <a:gd name="T107" fmla="*/ 0 h 130"/>
                <a:gd name="T108" fmla="*/ 102 w 369"/>
                <a:gd name="T109" fmla="*/ 0 h 130"/>
                <a:gd name="T110" fmla="*/ 70 w 369"/>
                <a:gd name="T111" fmla="*/ 1 h 130"/>
                <a:gd name="T112" fmla="*/ 65 w 369"/>
                <a:gd name="T113" fmla="*/ 1 h 130"/>
                <a:gd name="T114" fmla="*/ 0 w 369"/>
                <a:gd name="T115" fmla="*/ 9 h 130"/>
                <a:gd name="T116" fmla="*/ 156 w 369"/>
                <a:gd name="T11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9" h="130">
                  <a:moveTo>
                    <a:pt x="156" y="130"/>
                  </a:moveTo>
                  <a:cubicBezTo>
                    <a:pt x="176" y="129"/>
                    <a:pt x="195" y="129"/>
                    <a:pt x="214" y="128"/>
                  </a:cubicBezTo>
                  <a:cubicBezTo>
                    <a:pt x="277" y="127"/>
                    <a:pt x="328" y="125"/>
                    <a:pt x="369" y="124"/>
                  </a:cubicBezTo>
                  <a:cubicBezTo>
                    <a:pt x="348" y="105"/>
                    <a:pt x="326" y="88"/>
                    <a:pt x="303" y="73"/>
                  </a:cubicBezTo>
                  <a:cubicBezTo>
                    <a:pt x="303" y="72"/>
                    <a:pt x="302" y="72"/>
                    <a:pt x="302" y="72"/>
                  </a:cubicBezTo>
                  <a:cubicBezTo>
                    <a:pt x="299" y="70"/>
                    <a:pt x="296" y="68"/>
                    <a:pt x="293" y="67"/>
                  </a:cubicBezTo>
                  <a:cubicBezTo>
                    <a:pt x="292" y="67"/>
                    <a:pt x="292" y="66"/>
                    <a:pt x="292" y="66"/>
                  </a:cubicBezTo>
                  <a:cubicBezTo>
                    <a:pt x="285" y="63"/>
                    <a:pt x="279" y="60"/>
                    <a:pt x="274" y="59"/>
                  </a:cubicBezTo>
                  <a:cubicBezTo>
                    <a:pt x="274" y="58"/>
                    <a:pt x="273" y="58"/>
                    <a:pt x="273" y="58"/>
                  </a:cubicBezTo>
                  <a:cubicBezTo>
                    <a:pt x="271" y="58"/>
                    <a:pt x="269" y="57"/>
                    <a:pt x="267" y="57"/>
                  </a:cubicBezTo>
                  <a:cubicBezTo>
                    <a:pt x="267" y="57"/>
                    <a:pt x="266" y="57"/>
                    <a:pt x="266" y="56"/>
                  </a:cubicBezTo>
                  <a:cubicBezTo>
                    <a:pt x="264" y="56"/>
                    <a:pt x="263" y="56"/>
                    <a:pt x="262" y="56"/>
                  </a:cubicBezTo>
                  <a:cubicBezTo>
                    <a:pt x="261" y="56"/>
                    <a:pt x="261" y="56"/>
                    <a:pt x="261" y="56"/>
                  </a:cubicBezTo>
                  <a:cubicBezTo>
                    <a:pt x="260" y="56"/>
                    <a:pt x="259" y="56"/>
                    <a:pt x="258" y="56"/>
                  </a:cubicBezTo>
                  <a:cubicBezTo>
                    <a:pt x="258" y="56"/>
                    <a:pt x="257" y="56"/>
                    <a:pt x="257" y="56"/>
                  </a:cubicBezTo>
                  <a:cubicBezTo>
                    <a:pt x="256" y="57"/>
                    <a:pt x="256" y="57"/>
                    <a:pt x="256" y="57"/>
                  </a:cubicBezTo>
                  <a:cubicBezTo>
                    <a:pt x="255" y="58"/>
                    <a:pt x="254" y="59"/>
                    <a:pt x="255" y="62"/>
                  </a:cubicBezTo>
                  <a:cubicBezTo>
                    <a:pt x="256" y="63"/>
                    <a:pt x="256" y="63"/>
                    <a:pt x="256" y="63"/>
                  </a:cubicBezTo>
                  <a:cubicBezTo>
                    <a:pt x="256" y="64"/>
                    <a:pt x="256" y="65"/>
                    <a:pt x="255" y="66"/>
                  </a:cubicBezTo>
                  <a:cubicBezTo>
                    <a:pt x="255" y="67"/>
                    <a:pt x="255" y="67"/>
                    <a:pt x="255" y="67"/>
                  </a:cubicBezTo>
                  <a:cubicBezTo>
                    <a:pt x="255" y="68"/>
                    <a:pt x="253" y="69"/>
                    <a:pt x="249" y="69"/>
                  </a:cubicBezTo>
                  <a:cubicBezTo>
                    <a:pt x="249" y="69"/>
                    <a:pt x="249" y="69"/>
                    <a:pt x="249" y="69"/>
                  </a:cubicBezTo>
                  <a:cubicBezTo>
                    <a:pt x="249" y="69"/>
                    <a:pt x="249" y="69"/>
                    <a:pt x="249" y="69"/>
                  </a:cubicBezTo>
                  <a:cubicBezTo>
                    <a:pt x="249" y="69"/>
                    <a:pt x="249" y="69"/>
                    <a:pt x="249" y="69"/>
                  </a:cubicBezTo>
                  <a:cubicBezTo>
                    <a:pt x="249" y="69"/>
                    <a:pt x="249" y="69"/>
                    <a:pt x="249" y="69"/>
                  </a:cubicBezTo>
                  <a:cubicBezTo>
                    <a:pt x="249" y="69"/>
                    <a:pt x="249" y="69"/>
                    <a:pt x="249" y="69"/>
                  </a:cubicBezTo>
                  <a:cubicBezTo>
                    <a:pt x="248" y="69"/>
                    <a:pt x="248" y="69"/>
                    <a:pt x="248" y="69"/>
                  </a:cubicBezTo>
                  <a:cubicBezTo>
                    <a:pt x="248" y="69"/>
                    <a:pt x="248" y="69"/>
                    <a:pt x="248" y="69"/>
                  </a:cubicBezTo>
                  <a:cubicBezTo>
                    <a:pt x="248" y="69"/>
                    <a:pt x="248" y="69"/>
                    <a:pt x="248" y="69"/>
                  </a:cubicBezTo>
                  <a:cubicBezTo>
                    <a:pt x="247" y="69"/>
                    <a:pt x="246" y="69"/>
                    <a:pt x="245" y="69"/>
                  </a:cubicBezTo>
                  <a:cubicBezTo>
                    <a:pt x="243" y="68"/>
                    <a:pt x="241" y="68"/>
                    <a:pt x="239" y="67"/>
                  </a:cubicBezTo>
                  <a:cubicBezTo>
                    <a:pt x="236" y="67"/>
                    <a:pt x="233" y="66"/>
                    <a:pt x="230" y="65"/>
                  </a:cubicBezTo>
                  <a:cubicBezTo>
                    <a:pt x="229" y="65"/>
                    <a:pt x="228" y="65"/>
                    <a:pt x="227" y="64"/>
                  </a:cubicBezTo>
                  <a:cubicBezTo>
                    <a:pt x="223" y="63"/>
                    <a:pt x="218" y="61"/>
                    <a:pt x="214" y="60"/>
                  </a:cubicBezTo>
                  <a:cubicBezTo>
                    <a:pt x="214" y="59"/>
                    <a:pt x="213" y="59"/>
                    <a:pt x="212" y="59"/>
                  </a:cubicBezTo>
                  <a:cubicBezTo>
                    <a:pt x="208" y="57"/>
                    <a:pt x="204" y="56"/>
                    <a:pt x="200" y="54"/>
                  </a:cubicBezTo>
                  <a:cubicBezTo>
                    <a:pt x="199" y="53"/>
                    <a:pt x="198" y="53"/>
                    <a:pt x="197" y="52"/>
                  </a:cubicBezTo>
                  <a:cubicBezTo>
                    <a:pt x="193" y="51"/>
                    <a:pt x="190" y="49"/>
                    <a:pt x="187" y="47"/>
                  </a:cubicBezTo>
                  <a:cubicBezTo>
                    <a:pt x="185" y="46"/>
                    <a:pt x="184" y="46"/>
                    <a:pt x="182" y="45"/>
                  </a:cubicBezTo>
                  <a:cubicBezTo>
                    <a:pt x="168" y="37"/>
                    <a:pt x="158" y="30"/>
                    <a:pt x="156" y="26"/>
                  </a:cubicBezTo>
                  <a:cubicBezTo>
                    <a:pt x="156" y="25"/>
                    <a:pt x="156" y="25"/>
                    <a:pt x="156" y="25"/>
                  </a:cubicBezTo>
                  <a:cubicBezTo>
                    <a:pt x="156" y="25"/>
                    <a:pt x="156" y="25"/>
                    <a:pt x="156" y="25"/>
                  </a:cubicBezTo>
                  <a:cubicBezTo>
                    <a:pt x="156" y="24"/>
                    <a:pt x="156" y="24"/>
                    <a:pt x="157" y="24"/>
                  </a:cubicBezTo>
                  <a:cubicBezTo>
                    <a:pt x="157" y="24"/>
                    <a:pt x="157" y="24"/>
                    <a:pt x="157" y="24"/>
                  </a:cubicBezTo>
                  <a:cubicBezTo>
                    <a:pt x="157" y="24"/>
                    <a:pt x="158" y="24"/>
                    <a:pt x="158" y="24"/>
                  </a:cubicBezTo>
                  <a:cubicBezTo>
                    <a:pt x="176" y="17"/>
                    <a:pt x="192" y="34"/>
                    <a:pt x="210" y="31"/>
                  </a:cubicBezTo>
                  <a:cubicBezTo>
                    <a:pt x="210" y="30"/>
                    <a:pt x="211" y="30"/>
                    <a:pt x="212" y="30"/>
                  </a:cubicBezTo>
                  <a:cubicBezTo>
                    <a:pt x="211" y="29"/>
                    <a:pt x="211" y="29"/>
                    <a:pt x="210" y="28"/>
                  </a:cubicBezTo>
                  <a:cubicBezTo>
                    <a:pt x="210" y="28"/>
                    <a:pt x="210" y="28"/>
                    <a:pt x="210" y="27"/>
                  </a:cubicBezTo>
                  <a:cubicBezTo>
                    <a:pt x="210" y="27"/>
                    <a:pt x="210" y="27"/>
                    <a:pt x="210" y="27"/>
                  </a:cubicBezTo>
                  <a:cubicBezTo>
                    <a:pt x="207" y="26"/>
                    <a:pt x="203" y="24"/>
                    <a:pt x="194" y="20"/>
                  </a:cubicBezTo>
                  <a:cubicBezTo>
                    <a:pt x="164" y="10"/>
                    <a:pt x="134" y="4"/>
                    <a:pt x="10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3" y="1"/>
                    <a:pt x="82" y="1"/>
                    <a:pt x="70" y="1"/>
                  </a:cubicBezTo>
                  <a:cubicBezTo>
                    <a:pt x="69" y="1"/>
                    <a:pt x="67" y="1"/>
                    <a:pt x="65" y="1"/>
                  </a:cubicBezTo>
                  <a:cubicBezTo>
                    <a:pt x="43" y="3"/>
                    <a:pt x="22" y="5"/>
                    <a:pt x="0" y="9"/>
                  </a:cubicBezTo>
                  <a:cubicBezTo>
                    <a:pt x="57" y="27"/>
                    <a:pt x="111" y="67"/>
                    <a:pt x="156" y="130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3" name="Freeform 39"/>
            <p:cNvSpPr>
              <a:spLocks/>
            </p:cNvSpPr>
            <p:nvPr/>
          </p:nvSpPr>
          <p:spPr bwMode="auto">
            <a:xfrm>
              <a:off x="6429499" y="1754761"/>
              <a:ext cx="1108301" cy="451405"/>
            </a:xfrm>
            <a:custGeom>
              <a:avLst/>
              <a:gdLst>
                <a:gd name="T0" fmla="*/ 220 w 331"/>
                <a:gd name="T1" fmla="*/ 125 h 135"/>
                <a:gd name="T2" fmla="*/ 235 w 331"/>
                <a:gd name="T3" fmla="*/ 133 h 135"/>
                <a:gd name="T4" fmla="*/ 331 w 331"/>
                <a:gd name="T5" fmla="*/ 121 h 135"/>
                <a:gd name="T6" fmla="*/ 330 w 331"/>
                <a:gd name="T7" fmla="*/ 121 h 135"/>
                <a:gd name="T8" fmla="*/ 331 w 331"/>
                <a:gd name="T9" fmla="*/ 121 h 135"/>
                <a:gd name="T10" fmla="*/ 175 w 331"/>
                <a:gd name="T11" fmla="*/ 0 h 135"/>
                <a:gd name="T12" fmla="*/ 132 w 331"/>
                <a:gd name="T13" fmla="*/ 10 h 135"/>
                <a:gd name="T14" fmla="*/ 144 w 331"/>
                <a:gd name="T15" fmla="*/ 15 h 135"/>
                <a:gd name="T16" fmla="*/ 147 w 331"/>
                <a:gd name="T17" fmla="*/ 16 h 135"/>
                <a:gd name="T18" fmla="*/ 148 w 331"/>
                <a:gd name="T19" fmla="*/ 17 h 135"/>
                <a:gd name="T20" fmla="*/ 150 w 331"/>
                <a:gd name="T21" fmla="*/ 19 h 135"/>
                <a:gd name="T22" fmla="*/ 150 w 331"/>
                <a:gd name="T23" fmla="*/ 19 h 135"/>
                <a:gd name="T24" fmla="*/ 152 w 331"/>
                <a:gd name="T25" fmla="*/ 22 h 135"/>
                <a:gd name="T26" fmla="*/ 152 w 331"/>
                <a:gd name="T27" fmla="*/ 22 h 135"/>
                <a:gd name="T28" fmla="*/ 149 w 331"/>
                <a:gd name="T29" fmla="*/ 28 h 135"/>
                <a:gd name="T30" fmla="*/ 148 w 331"/>
                <a:gd name="T31" fmla="*/ 29 h 135"/>
                <a:gd name="T32" fmla="*/ 148 w 331"/>
                <a:gd name="T33" fmla="*/ 29 h 135"/>
                <a:gd name="T34" fmla="*/ 141 w 331"/>
                <a:gd name="T35" fmla="*/ 31 h 135"/>
                <a:gd name="T36" fmla="*/ 131 w 331"/>
                <a:gd name="T37" fmla="*/ 32 h 135"/>
                <a:gd name="T38" fmla="*/ 131 w 331"/>
                <a:gd name="T39" fmla="*/ 32 h 135"/>
                <a:gd name="T40" fmla="*/ 131 w 331"/>
                <a:gd name="T41" fmla="*/ 32 h 135"/>
                <a:gd name="T42" fmla="*/ 130 w 331"/>
                <a:gd name="T43" fmla="*/ 32 h 135"/>
                <a:gd name="T44" fmla="*/ 130 w 331"/>
                <a:gd name="T45" fmla="*/ 32 h 135"/>
                <a:gd name="T46" fmla="*/ 130 w 331"/>
                <a:gd name="T47" fmla="*/ 32 h 135"/>
                <a:gd name="T48" fmla="*/ 130 w 331"/>
                <a:gd name="T49" fmla="*/ 32 h 135"/>
                <a:gd name="T50" fmla="*/ 129 w 331"/>
                <a:gd name="T51" fmla="*/ 32 h 135"/>
                <a:gd name="T52" fmla="*/ 129 w 331"/>
                <a:gd name="T53" fmla="*/ 32 h 135"/>
                <a:gd name="T54" fmla="*/ 129 w 331"/>
                <a:gd name="T55" fmla="*/ 32 h 135"/>
                <a:gd name="T56" fmla="*/ 85 w 331"/>
                <a:gd name="T57" fmla="*/ 24 h 135"/>
                <a:gd name="T58" fmla="*/ 0 w 331"/>
                <a:gd name="T59" fmla="*/ 59 h 135"/>
                <a:gd name="T60" fmla="*/ 34 w 331"/>
                <a:gd name="T61" fmla="*/ 74 h 135"/>
                <a:gd name="T62" fmla="*/ 35 w 331"/>
                <a:gd name="T63" fmla="*/ 75 h 135"/>
                <a:gd name="T64" fmla="*/ 51 w 331"/>
                <a:gd name="T65" fmla="*/ 127 h 135"/>
                <a:gd name="T66" fmla="*/ 52 w 331"/>
                <a:gd name="T67" fmla="*/ 127 h 135"/>
                <a:gd name="T68" fmla="*/ 52 w 331"/>
                <a:gd name="T69" fmla="*/ 128 h 135"/>
                <a:gd name="T70" fmla="*/ 171 w 331"/>
                <a:gd name="T71" fmla="*/ 135 h 135"/>
                <a:gd name="T72" fmla="*/ 184 w 331"/>
                <a:gd name="T73" fmla="*/ 114 h 135"/>
                <a:gd name="T74" fmla="*/ 220 w 331"/>
                <a:gd name="T75" fmla="*/ 1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31" h="135">
                  <a:moveTo>
                    <a:pt x="220" y="125"/>
                  </a:moveTo>
                  <a:cubicBezTo>
                    <a:pt x="221" y="125"/>
                    <a:pt x="234" y="132"/>
                    <a:pt x="235" y="133"/>
                  </a:cubicBezTo>
                  <a:cubicBezTo>
                    <a:pt x="265" y="132"/>
                    <a:pt x="302" y="122"/>
                    <a:pt x="331" y="121"/>
                  </a:cubicBezTo>
                  <a:cubicBezTo>
                    <a:pt x="330" y="121"/>
                    <a:pt x="330" y="121"/>
                    <a:pt x="330" y="121"/>
                  </a:cubicBezTo>
                  <a:cubicBezTo>
                    <a:pt x="331" y="121"/>
                    <a:pt x="331" y="121"/>
                    <a:pt x="331" y="121"/>
                  </a:cubicBezTo>
                  <a:cubicBezTo>
                    <a:pt x="286" y="58"/>
                    <a:pt x="232" y="18"/>
                    <a:pt x="175" y="0"/>
                  </a:cubicBezTo>
                  <a:cubicBezTo>
                    <a:pt x="161" y="3"/>
                    <a:pt x="146" y="6"/>
                    <a:pt x="132" y="10"/>
                  </a:cubicBezTo>
                  <a:cubicBezTo>
                    <a:pt x="137" y="11"/>
                    <a:pt x="141" y="13"/>
                    <a:pt x="144" y="15"/>
                  </a:cubicBezTo>
                  <a:cubicBezTo>
                    <a:pt x="145" y="15"/>
                    <a:pt x="146" y="16"/>
                    <a:pt x="147" y="16"/>
                  </a:cubicBezTo>
                  <a:cubicBezTo>
                    <a:pt x="147" y="16"/>
                    <a:pt x="148" y="17"/>
                    <a:pt x="148" y="17"/>
                  </a:cubicBezTo>
                  <a:cubicBezTo>
                    <a:pt x="148" y="17"/>
                    <a:pt x="149" y="18"/>
                    <a:pt x="150" y="19"/>
                  </a:cubicBezTo>
                  <a:cubicBezTo>
                    <a:pt x="150" y="19"/>
                    <a:pt x="150" y="19"/>
                    <a:pt x="150" y="19"/>
                  </a:cubicBezTo>
                  <a:cubicBezTo>
                    <a:pt x="151" y="20"/>
                    <a:pt x="151" y="21"/>
                    <a:pt x="152" y="22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53" y="24"/>
                    <a:pt x="152" y="26"/>
                    <a:pt x="149" y="28"/>
                  </a:cubicBezTo>
                  <a:cubicBezTo>
                    <a:pt x="149" y="28"/>
                    <a:pt x="148" y="29"/>
                    <a:pt x="148" y="29"/>
                  </a:cubicBezTo>
                  <a:cubicBezTo>
                    <a:pt x="148" y="29"/>
                    <a:pt x="148" y="29"/>
                    <a:pt x="148" y="29"/>
                  </a:cubicBezTo>
                  <a:cubicBezTo>
                    <a:pt x="146" y="30"/>
                    <a:pt x="144" y="30"/>
                    <a:pt x="141" y="31"/>
                  </a:cubicBezTo>
                  <a:cubicBezTo>
                    <a:pt x="138" y="32"/>
                    <a:pt x="134" y="32"/>
                    <a:pt x="131" y="32"/>
                  </a:cubicBezTo>
                  <a:cubicBezTo>
                    <a:pt x="131" y="32"/>
                    <a:pt x="131" y="32"/>
                    <a:pt x="131" y="32"/>
                  </a:cubicBezTo>
                  <a:cubicBezTo>
                    <a:pt x="131" y="32"/>
                    <a:pt x="131" y="32"/>
                    <a:pt x="131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11" y="32"/>
                    <a:pt x="96" y="28"/>
                    <a:pt x="85" y="24"/>
                  </a:cubicBezTo>
                  <a:cubicBezTo>
                    <a:pt x="58" y="33"/>
                    <a:pt x="26" y="46"/>
                    <a:pt x="0" y="59"/>
                  </a:cubicBezTo>
                  <a:cubicBezTo>
                    <a:pt x="9" y="60"/>
                    <a:pt x="25" y="61"/>
                    <a:pt x="34" y="74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40" y="90"/>
                    <a:pt x="46" y="108"/>
                    <a:pt x="51" y="127"/>
                  </a:cubicBezTo>
                  <a:cubicBezTo>
                    <a:pt x="52" y="127"/>
                    <a:pt x="52" y="127"/>
                    <a:pt x="52" y="127"/>
                  </a:cubicBezTo>
                  <a:cubicBezTo>
                    <a:pt x="52" y="128"/>
                    <a:pt x="52" y="128"/>
                    <a:pt x="52" y="128"/>
                  </a:cubicBezTo>
                  <a:cubicBezTo>
                    <a:pt x="85" y="127"/>
                    <a:pt x="139" y="135"/>
                    <a:pt x="171" y="135"/>
                  </a:cubicBezTo>
                  <a:cubicBezTo>
                    <a:pt x="182" y="131"/>
                    <a:pt x="185" y="120"/>
                    <a:pt x="184" y="114"/>
                  </a:cubicBezTo>
                  <a:lnTo>
                    <a:pt x="220" y="125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4" name="Freeform 40"/>
            <p:cNvSpPr>
              <a:spLocks/>
            </p:cNvSpPr>
            <p:nvPr/>
          </p:nvSpPr>
          <p:spPr bwMode="auto">
            <a:xfrm>
              <a:off x="5519952" y="3179717"/>
              <a:ext cx="1792145" cy="2098695"/>
            </a:xfrm>
            <a:custGeom>
              <a:avLst/>
              <a:gdLst>
                <a:gd name="T0" fmla="*/ 444 w 536"/>
                <a:gd name="T1" fmla="*/ 267 h 628"/>
                <a:gd name="T2" fmla="*/ 535 w 536"/>
                <a:gd name="T3" fmla="*/ 211 h 628"/>
                <a:gd name="T4" fmla="*/ 502 w 536"/>
                <a:gd name="T5" fmla="*/ 131 h 628"/>
                <a:gd name="T6" fmla="*/ 495 w 536"/>
                <a:gd name="T7" fmla="*/ 128 h 628"/>
                <a:gd name="T8" fmla="*/ 488 w 536"/>
                <a:gd name="T9" fmla="*/ 127 h 628"/>
                <a:gd name="T10" fmla="*/ 445 w 536"/>
                <a:gd name="T11" fmla="*/ 146 h 628"/>
                <a:gd name="T12" fmla="*/ 441 w 536"/>
                <a:gd name="T13" fmla="*/ 149 h 628"/>
                <a:gd name="T14" fmla="*/ 415 w 536"/>
                <a:gd name="T15" fmla="*/ 162 h 628"/>
                <a:gd name="T16" fmla="*/ 393 w 536"/>
                <a:gd name="T17" fmla="*/ 157 h 628"/>
                <a:gd name="T18" fmla="*/ 367 w 536"/>
                <a:gd name="T19" fmla="*/ 1 h 628"/>
                <a:gd name="T20" fmla="*/ 366 w 536"/>
                <a:gd name="T21" fmla="*/ 0 h 628"/>
                <a:gd name="T22" fmla="*/ 235 w 536"/>
                <a:gd name="T23" fmla="*/ 80 h 628"/>
                <a:gd name="T24" fmla="*/ 244 w 536"/>
                <a:gd name="T25" fmla="*/ 92 h 628"/>
                <a:gd name="T26" fmla="*/ 248 w 536"/>
                <a:gd name="T27" fmla="*/ 100 h 628"/>
                <a:gd name="T28" fmla="*/ 250 w 536"/>
                <a:gd name="T29" fmla="*/ 107 h 628"/>
                <a:gd name="T30" fmla="*/ 251 w 536"/>
                <a:gd name="T31" fmla="*/ 114 h 628"/>
                <a:gd name="T32" fmla="*/ 230 w 536"/>
                <a:gd name="T33" fmla="*/ 170 h 628"/>
                <a:gd name="T34" fmla="*/ 189 w 536"/>
                <a:gd name="T35" fmla="*/ 189 h 628"/>
                <a:gd name="T36" fmla="*/ 187 w 536"/>
                <a:gd name="T37" fmla="*/ 189 h 628"/>
                <a:gd name="T38" fmla="*/ 185 w 536"/>
                <a:gd name="T39" fmla="*/ 189 h 628"/>
                <a:gd name="T40" fmla="*/ 119 w 536"/>
                <a:gd name="T41" fmla="*/ 125 h 628"/>
                <a:gd name="T42" fmla="*/ 119 w 536"/>
                <a:gd name="T43" fmla="*/ 118 h 628"/>
                <a:gd name="T44" fmla="*/ 120 w 536"/>
                <a:gd name="T45" fmla="*/ 110 h 628"/>
                <a:gd name="T46" fmla="*/ 135 w 536"/>
                <a:gd name="T47" fmla="*/ 82 h 628"/>
                <a:gd name="T48" fmla="*/ 137 w 536"/>
                <a:gd name="T49" fmla="*/ 78 h 628"/>
                <a:gd name="T50" fmla="*/ 117 w 536"/>
                <a:gd name="T51" fmla="*/ 9 h 628"/>
                <a:gd name="T52" fmla="*/ 2 w 536"/>
                <a:gd name="T53" fmla="*/ 8 h 628"/>
                <a:gd name="T54" fmla="*/ 20 w 536"/>
                <a:gd name="T55" fmla="*/ 455 h 628"/>
                <a:gd name="T56" fmla="*/ 148 w 536"/>
                <a:gd name="T57" fmla="*/ 531 h 628"/>
                <a:gd name="T58" fmla="*/ 142 w 536"/>
                <a:gd name="T59" fmla="*/ 593 h 628"/>
                <a:gd name="T60" fmla="*/ 146 w 536"/>
                <a:gd name="T61" fmla="*/ 601 h 628"/>
                <a:gd name="T62" fmla="*/ 196 w 536"/>
                <a:gd name="T63" fmla="*/ 628 h 628"/>
                <a:gd name="T64" fmla="*/ 239 w 536"/>
                <a:gd name="T65" fmla="*/ 529 h 628"/>
                <a:gd name="T66" fmla="*/ 278 w 536"/>
                <a:gd name="T67" fmla="*/ 450 h 628"/>
                <a:gd name="T68" fmla="*/ 366 w 536"/>
                <a:gd name="T69" fmla="*/ 448 h 628"/>
                <a:gd name="T70" fmla="*/ 372 w 536"/>
                <a:gd name="T71" fmla="*/ 29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36" h="628">
                  <a:moveTo>
                    <a:pt x="372" y="298"/>
                  </a:moveTo>
                  <a:cubicBezTo>
                    <a:pt x="393" y="211"/>
                    <a:pt x="444" y="267"/>
                    <a:pt x="444" y="267"/>
                  </a:cubicBezTo>
                  <a:cubicBezTo>
                    <a:pt x="472" y="307"/>
                    <a:pt x="524" y="281"/>
                    <a:pt x="534" y="220"/>
                  </a:cubicBezTo>
                  <a:cubicBezTo>
                    <a:pt x="535" y="217"/>
                    <a:pt x="535" y="214"/>
                    <a:pt x="535" y="211"/>
                  </a:cubicBezTo>
                  <a:cubicBezTo>
                    <a:pt x="536" y="204"/>
                    <a:pt x="536" y="195"/>
                    <a:pt x="535" y="188"/>
                  </a:cubicBezTo>
                  <a:cubicBezTo>
                    <a:pt x="532" y="161"/>
                    <a:pt x="519" y="140"/>
                    <a:pt x="502" y="131"/>
                  </a:cubicBezTo>
                  <a:cubicBezTo>
                    <a:pt x="502" y="131"/>
                    <a:pt x="502" y="131"/>
                    <a:pt x="501" y="131"/>
                  </a:cubicBezTo>
                  <a:cubicBezTo>
                    <a:pt x="499" y="130"/>
                    <a:pt x="497" y="129"/>
                    <a:pt x="495" y="128"/>
                  </a:cubicBezTo>
                  <a:cubicBezTo>
                    <a:pt x="495" y="128"/>
                    <a:pt x="495" y="128"/>
                    <a:pt x="494" y="128"/>
                  </a:cubicBezTo>
                  <a:cubicBezTo>
                    <a:pt x="492" y="128"/>
                    <a:pt x="490" y="127"/>
                    <a:pt x="488" y="127"/>
                  </a:cubicBezTo>
                  <a:cubicBezTo>
                    <a:pt x="488" y="127"/>
                    <a:pt x="488" y="127"/>
                    <a:pt x="488" y="127"/>
                  </a:cubicBezTo>
                  <a:cubicBezTo>
                    <a:pt x="474" y="125"/>
                    <a:pt x="458" y="130"/>
                    <a:pt x="445" y="146"/>
                  </a:cubicBezTo>
                  <a:cubicBezTo>
                    <a:pt x="445" y="146"/>
                    <a:pt x="445" y="146"/>
                    <a:pt x="445" y="146"/>
                  </a:cubicBezTo>
                  <a:cubicBezTo>
                    <a:pt x="444" y="146"/>
                    <a:pt x="443" y="147"/>
                    <a:pt x="441" y="149"/>
                  </a:cubicBezTo>
                  <a:cubicBezTo>
                    <a:pt x="433" y="157"/>
                    <a:pt x="424" y="161"/>
                    <a:pt x="416" y="162"/>
                  </a:cubicBezTo>
                  <a:cubicBezTo>
                    <a:pt x="415" y="162"/>
                    <a:pt x="415" y="162"/>
                    <a:pt x="415" y="162"/>
                  </a:cubicBezTo>
                  <a:cubicBezTo>
                    <a:pt x="413" y="163"/>
                    <a:pt x="412" y="163"/>
                    <a:pt x="411" y="163"/>
                  </a:cubicBezTo>
                  <a:cubicBezTo>
                    <a:pt x="404" y="163"/>
                    <a:pt x="398" y="161"/>
                    <a:pt x="393" y="157"/>
                  </a:cubicBezTo>
                  <a:cubicBezTo>
                    <a:pt x="383" y="149"/>
                    <a:pt x="375" y="136"/>
                    <a:pt x="372" y="116"/>
                  </a:cubicBezTo>
                  <a:cubicBezTo>
                    <a:pt x="371" y="76"/>
                    <a:pt x="370" y="37"/>
                    <a:pt x="367" y="1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66" y="0"/>
                    <a:pt x="366" y="0"/>
                    <a:pt x="366" y="0"/>
                  </a:cubicBezTo>
                  <a:cubicBezTo>
                    <a:pt x="330" y="1"/>
                    <a:pt x="293" y="2"/>
                    <a:pt x="255" y="3"/>
                  </a:cubicBezTo>
                  <a:cubicBezTo>
                    <a:pt x="189" y="28"/>
                    <a:pt x="235" y="80"/>
                    <a:pt x="235" y="80"/>
                  </a:cubicBezTo>
                  <a:cubicBezTo>
                    <a:pt x="237" y="82"/>
                    <a:pt x="239" y="84"/>
                    <a:pt x="241" y="87"/>
                  </a:cubicBezTo>
                  <a:cubicBezTo>
                    <a:pt x="242" y="89"/>
                    <a:pt x="243" y="90"/>
                    <a:pt x="244" y="92"/>
                  </a:cubicBezTo>
                  <a:cubicBezTo>
                    <a:pt x="244" y="93"/>
                    <a:pt x="245" y="93"/>
                    <a:pt x="245" y="94"/>
                  </a:cubicBezTo>
                  <a:cubicBezTo>
                    <a:pt x="246" y="96"/>
                    <a:pt x="247" y="98"/>
                    <a:pt x="248" y="100"/>
                  </a:cubicBezTo>
                  <a:cubicBezTo>
                    <a:pt x="248" y="101"/>
                    <a:pt x="248" y="101"/>
                    <a:pt x="248" y="102"/>
                  </a:cubicBezTo>
                  <a:cubicBezTo>
                    <a:pt x="249" y="103"/>
                    <a:pt x="249" y="105"/>
                    <a:pt x="250" y="107"/>
                  </a:cubicBezTo>
                  <a:cubicBezTo>
                    <a:pt x="250" y="108"/>
                    <a:pt x="250" y="109"/>
                    <a:pt x="250" y="110"/>
                  </a:cubicBezTo>
                  <a:cubicBezTo>
                    <a:pt x="251" y="112"/>
                    <a:pt x="251" y="113"/>
                    <a:pt x="251" y="114"/>
                  </a:cubicBezTo>
                  <a:cubicBezTo>
                    <a:pt x="253" y="133"/>
                    <a:pt x="247" y="155"/>
                    <a:pt x="231" y="170"/>
                  </a:cubicBezTo>
                  <a:cubicBezTo>
                    <a:pt x="231" y="170"/>
                    <a:pt x="231" y="170"/>
                    <a:pt x="230" y="170"/>
                  </a:cubicBezTo>
                  <a:cubicBezTo>
                    <a:pt x="229" y="172"/>
                    <a:pt x="227" y="173"/>
                    <a:pt x="226" y="175"/>
                  </a:cubicBezTo>
                  <a:cubicBezTo>
                    <a:pt x="216" y="183"/>
                    <a:pt x="204" y="188"/>
                    <a:pt x="189" y="189"/>
                  </a:cubicBezTo>
                  <a:cubicBezTo>
                    <a:pt x="189" y="189"/>
                    <a:pt x="189" y="189"/>
                    <a:pt x="188" y="189"/>
                  </a:cubicBezTo>
                  <a:cubicBezTo>
                    <a:pt x="188" y="189"/>
                    <a:pt x="187" y="189"/>
                    <a:pt x="187" y="189"/>
                  </a:cubicBezTo>
                  <a:cubicBezTo>
                    <a:pt x="186" y="189"/>
                    <a:pt x="186" y="189"/>
                    <a:pt x="186" y="189"/>
                  </a:cubicBezTo>
                  <a:cubicBezTo>
                    <a:pt x="186" y="189"/>
                    <a:pt x="185" y="189"/>
                    <a:pt x="185" y="189"/>
                  </a:cubicBezTo>
                  <a:cubicBezTo>
                    <a:pt x="163" y="190"/>
                    <a:pt x="142" y="177"/>
                    <a:pt x="129" y="158"/>
                  </a:cubicBezTo>
                  <a:cubicBezTo>
                    <a:pt x="123" y="148"/>
                    <a:pt x="119" y="137"/>
                    <a:pt x="119" y="125"/>
                  </a:cubicBezTo>
                  <a:cubicBezTo>
                    <a:pt x="119" y="124"/>
                    <a:pt x="119" y="122"/>
                    <a:pt x="119" y="121"/>
                  </a:cubicBezTo>
                  <a:cubicBezTo>
                    <a:pt x="119" y="120"/>
                    <a:pt x="119" y="119"/>
                    <a:pt x="119" y="118"/>
                  </a:cubicBezTo>
                  <a:cubicBezTo>
                    <a:pt x="119" y="115"/>
                    <a:pt x="120" y="113"/>
                    <a:pt x="120" y="111"/>
                  </a:cubicBezTo>
                  <a:cubicBezTo>
                    <a:pt x="120" y="110"/>
                    <a:pt x="120" y="110"/>
                    <a:pt x="120" y="110"/>
                  </a:cubicBezTo>
                  <a:cubicBezTo>
                    <a:pt x="121" y="105"/>
                    <a:pt x="123" y="101"/>
                    <a:pt x="125" y="96"/>
                  </a:cubicBezTo>
                  <a:cubicBezTo>
                    <a:pt x="128" y="90"/>
                    <a:pt x="132" y="85"/>
                    <a:pt x="135" y="82"/>
                  </a:cubicBezTo>
                  <a:cubicBezTo>
                    <a:pt x="135" y="82"/>
                    <a:pt x="135" y="82"/>
                    <a:pt x="135" y="82"/>
                  </a:cubicBezTo>
                  <a:cubicBezTo>
                    <a:pt x="135" y="80"/>
                    <a:pt x="136" y="79"/>
                    <a:pt x="137" y="78"/>
                  </a:cubicBezTo>
                  <a:cubicBezTo>
                    <a:pt x="148" y="60"/>
                    <a:pt x="162" y="26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4" y="8"/>
                    <a:pt x="110" y="7"/>
                    <a:pt x="106" y="6"/>
                  </a:cubicBezTo>
                  <a:cubicBezTo>
                    <a:pt x="71" y="6"/>
                    <a:pt x="37" y="7"/>
                    <a:pt x="2" y="8"/>
                  </a:cubicBezTo>
                  <a:cubicBezTo>
                    <a:pt x="0" y="132"/>
                    <a:pt x="5" y="279"/>
                    <a:pt x="19" y="448"/>
                  </a:cubicBezTo>
                  <a:cubicBezTo>
                    <a:pt x="20" y="451"/>
                    <a:pt x="20" y="453"/>
                    <a:pt x="20" y="455"/>
                  </a:cubicBezTo>
                  <a:cubicBezTo>
                    <a:pt x="52" y="455"/>
                    <a:pt x="84" y="454"/>
                    <a:pt x="117" y="453"/>
                  </a:cubicBezTo>
                  <a:cubicBezTo>
                    <a:pt x="194" y="474"/>
                    <a:pt x="149" y="531"/>
                    <a:pt x="148" y="531"/>
                  </a:cubicBezTo>
                  <a:cubicBezTo>
                    <a:pt x="137" y="544"/>
                    <a:pt x="132" y="571"/>
                    <a:pt x="142" y="593"/>
                  </a:cubicBezTo>
                  <a:cubicBezTo>
                    <a:pt x="142" y="593"/>
                    <a:pt x="142" y="593"/>
                    <a:pt x="142" y="593"/>
                  </a:cubicBezTo>
                  <a:cubicBezTo>
                    <a:pt x="142" y="595"/>
                    <a:pt x="143" y="596"/>
                    <a:pt x="144" y="597"/>
                  </a:cubicBezTo>
                  <a:cubicBezTo>
                    <a:pt x="145" y="598"/>
                    <a:pt x="145" y="600"/>
                    <a:pt x="146" y="601"/>
                  </a:cubicBezTo>
                  <a:cubicBezTo>
                    <a:pt x="146" y="601"/>
                    <a:pt x="146" y="601"/>
                    <a:pt x="147" y="602"/>
                  </a:cubicBezTo>
                  <a:cubicBezTo>
                    <a:pt x="156" y="615"/>
                    <a:pt x="171" y="626"/>
                    <a:pt x="196" y="628"/>
                  </a:cubicBezTo>
                  <a:cubicBezTo>
                    <a:pt x="196" y="628"/>
                    <a:pt x="196" y="628"/>
                    <a:pt x="196" y="628"/>
                  </a:cubicBezTo>
                  <a:cubicBezTo>
                    <a:pt x="253" y="621"/>
                    <a:pt x="269" y="564"/>
                    <a:pt x="239" y="529"/>
                  </a:cubicBezTo>
                  <a:cubicBezTo>
                    <a:pt x="239" y="529"/>
                    <a:pt x="239" y="529"/>
                    <a:pt x="239" y="529"/>
                  </a:cubicBezTo>
                  <a:cubicBezTo>
                    <a:pt x="223" y="505"/>
                    <a:pt x="207" y="464"/>
                    <a:pt x="278" y="450"/>
                  </a:cubicBezTo>
                  <a:cubicBezTo>
                    <a:pt x="308" y="449"/>
                    <a:pt x="337" y="449"/>
                    <a:pt x="366" y="448"/>
                  </a:cubicBezTo>
                  <a:cubicBezTo>
                    <a:pt x="366" y="448"/>
                    <a:pt x="366" y="448"/>
                    <a:pt x="366" y="448"/>
                  </a:cubicBezTo>
                  <a:cubicBezTo>
                    <a:pt x="367" y="446"/>
                    <a:pt x="367" y="443"/>
                    <a:pt x="367" y="441"/>
                  </a:cubicBezTo>
                  <a:cubicBezTo>
                    <a:pt x="370" y="392"/>
                    <a:pt x="371" y="344"/>
                    <a:pt x="372" y="298"/>
                  </a:cubicBezTo>
                  <a:close/>
                </a:path>
              </a:pathLst>
            </a:custGeom>
            <a:solidFill>
              <a:schemeClr val="accent3"/>
            </a:solidFill>
            <a:ln w="3175">
              <a:solidFill>
                <a:schemeClr val="bg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5" name="Freeform 70"/>
            <p:cNvSpPr>
              <a:spLocks/>
            </p:cNvSpPr>
            <p:nvPr/>
          </p:nvSpPr>
          <p:spPr bwMode="auto">
            <a:xfrm>
              <a:off x="6177717" y="1909720"/>
              <a:ext cx="1723902" cy="1273366"/>
            </a:xfrm>
            <a:custGeom>
              <a:avLst/>
              <a:gdLst>
                <a:gd name="connsiteX0" fmla="*/ 745895 w 1723902"/>
                <a:gd name="connsiteY0" fmla="*/ 264253 h 1273366"/>
                <a:gd name="connsiteX1" fmla="*/ 719104 w 1723902"/>
                <a:gd name="connsiteY1" fmla="*/ 272300 h 1273366"/>
                <a:gd name="connsiteX2" fmla="*/ 694341 w 1723902"/>
                <a:gd name="connsiteY2" fmla="*/ 272710 h 1273366"/>
                <a:gd name="connsiteX3" fmla="*/ 701943 w 1723902"/>
                <a:gd name="connsiteY3" fmla="*/ 272710 h 1273366"/>
                <a:gd name="connsiteX4" fmla="*/ 718655 w 1723902"/>
                <a:gd name="connsiteY4" fmla="*/ 272435 h 1273366"/>
                <a:gd name="connsiteX5" fmla="*/ 719104 w 1723902"/>
                <a:gd name="connsiteY5" fmla="*/ 272300 h 1273366"/>
                <a:gd name="connsiteX6" fmla="*/ 721609 w 1723902"/>
                <a:gd name="connsiteY6" fmla="*/ 272259 h 1273366"/>
                <a:gd name="connsiteX7" fmla="*/ 733178 w 1723902"/>
                <a:gd name="connsiteY7" fmla="*/ 269120 h 1273366"/>
                <a:gd name="connsiteX8" fmla="*/ 732760 w 1723902"/>
                <a:gd name="connsiteY8" fmla="*/ 0 h 1273366"/>
                <a:gd name="connsiteX9" fmla="*/ 742794 w 1723902"/>
                <a:gd name="connsiteY9" fmla="*/ 0 h 1273366"/>
                <a:gd name="connsiteX10" fmla="*/ 846478 w 1723902"/>
                <a:gd name="connsiteY10" fmla="*/ 16638 h 1273366"/>
                <a:gd name="connsiteX11" fmla="*/ 859856 w 1723902"/>
                <a:gd name="connsiteY11" fmla="*/ 23293 h 1273366"/>
                <a:gd name="connsiteX12" fmla="*/ 883269 w 1723902"/>
                <a:gd name="connsiteY12" fmla="*/ 33276 h 1273366"/>
                <a:gd name="connsiteX13" fmla="*/ 903336 w 1723902"/>
                <a:gd name="connsiteY13" fmla="*/ 43259 h 1273366"/>
                <a:gd name="connsiteX14" fmla="*/ 916715 w 1723902"/>
                <a:gd name="connsiteY14" fmla="*/ 49914 h 1273366"/>
                <a:gd name="connsiteX15" fmla="*/ 930093 w 1723902"/>
                <a:gd name="connsiteY15" fmla="*/ 63224 h 1273366"/>
                <a:gd name="connsiteX16" fmla="*/ 946817 w 1723902"/>
                <a:gd name="connsiteY16" fmla="*/ 76535 h 1273366"/>
                <a:gd name="connsiteX17" fmla="*/ 946817 w 1723902"/>
                <a:gd name="connsiteY17" fmla="*/ 79862 h 1273366"/>
                <a:gd name="connsiteX18" fmla="*/ 960195 w 1723902"/>
                <a:gd name="connsiteY18" fmla="*/ 116466 h 1273366"/>
                <a:gd name="connsiteX19" fmla="*/ 956851 w 1723902"/>
                <a:gd name="connsiteY19" fmla="*/ 133104 h 1273366"/>
                <a:gd name="connsiteX20" fmla="*/ 953506 w 1723902"/>
                <a:gd name="connsiteY20" fmla="*/ 139759 h 1273366"/>
                <a:gd name="connsiteX21" fmla="*/ 950161 w 1723902"/>
                <a:gd name="connsiteY21" fmla="*/ 166380 h 1273366"/>
                <a:gd name="connsiteX22" fmla="*/ 953506 w 1723902"/>
                <a:gd name="connsiteY22" fmla="*/ 179690 h 1273366"/>
                <a:gd name="connsiteX23" fmla="*/ 953506 w 1723902"/>
                <a:gd name="connsiteY23" fmla="*/ 183018 h 1273366"/>
                <a:gd name="connsiteX24" fmla="*/ 963540 w 1723902"/>
                <a:gd name="connsiteY24" fmla="*/ 199656 h 1273366"/>
                <a:gd name="connsiteX25" fmla="*/ 1053845 w 1723902"/>
                <a:gd name="connsiteY25" fmla="*/ 256225 h 1273366"/>
                <a:gd name="connsiteX26" fmla="*/ 1057190 w 1723902"/>
                <a:gd name="connsiteY26" fmla="*/ 256225 h 1273366"/>
                <a:gd name="connsiteX27" fmla="*/ 1063879 w 1723902"/>
                <a:gd name="connsiteY27" fmla="*/ 256225 h 1273366"/>
                <a:gd name="connsiteX28" fmla="*/ 1070568 w 1723902"/>
                <a:gd name="connsiteY28" fmla="*/ 259553 h 1273366"/>
                <a:gd name="connsiteX29" fmla="*/ 1067224 w 1723902"/>
                <a:gd name="connsiteY29" fmla="*/ 259553 h 1273366"/>
                <a:gd name="connsiteX30" fmla="*/ 1093981 w 1723902"/>
                <a:gd name="connsiteY30" fmla="*/ 262880 h 1273366"/>
                <a:gd name="connsiteX31" fmla="*/ 1097160 w 1723902"/>
                <a:gd name="connsiteY31" fmla="*/ 266044 h 1273366"/>
                <a:gd name="connsiteX32" fmla="*/ 1098811 w 1723902"/>
                <a:gd name="connsiteY32" fmla="*/ 266017 h 1273366"/>
                <a:gd name="connsiteX33" fmla="*/ 1095469 w 1723902"/>
                <a:gd name="connsiteY33" fmla="*/ 262670 h 1273366"/>
                <a:gd name="connsiteX34" fmla="*/ 1072069 w 1723902"/>
                <a:gd name="connsiteY34" fmla="*/ 259323 h 1273366"/>
                <a:gd name="connsiteX35" fmla="*/ 1359544 w 1723902"/>
                <a:gd name="connsiteY35" fmla="*/ 249283 h 1273366"/>
                <a:gd name="connsiteX36" fmla="*/ 1723902 w 1723902"/>
                <a:gd name="connsiteY36" fmla="*/ 1243246 h 1273366"/>
                <a:gd name="connsiteX37" fmla="*/ 1723902 w 1723902"/>
                <a:gd name="connsiteY37" fmla="*/ 1246593 h 1273366"/>
                <a:gd name="connsiteX38" fmla="*/ 1419714 w 1723902"/>
                <a:gd name="connsiteY38" fmla="*/ 1253286 h 1273366"/>
                <a:gd name="connsiteX39" fmla="*/ 1366230 w 1723902"/>
                <a:gd name="connsiteY39" fmla="*/ 1243246 h 1273366"/>
                <a:gd name="connsiteX40" fmla="*/ 1339488 w 1723902"/>
                <a:gd name="connsiteY40" fmla="*/ 1233206 h 1273366"/>
                <a:gd name="connsiteX41" fmla="*/ 1332803 w 1723902"/>
                <a:gd name="connsiteY41" fmla="*/ 1233206 h 1273366"/>
                <a:gd name="connsiteX42" fmla="*/ 1275976 w 1723902"/>
                <a:gd name="connsiteY42" fmla="*/ 1183006 h 1273366"/>
                <a:gd name="connsiteX43" fmla="*/ 1269291 w 1723902"/>
                <a:gd name="connsiteY43" fmla="*/ 1176313 h 1273366"/>
                <a:gd name="connsiteX44" fmla="*/ 1259262 w 1723902"/>
                <a:gd name="connsiteY44" fmla="*/ 1152886 h 1273366"/>
                <a:gd name="connsiteX45" fmla="*/ 1259262 w 1723902"/>
                <a:gd name="connsiteY45" fmla="*/ 1065872 h 1273366"/>
                <a:gd name="connsiteX46" fmla="*/ 1262605 w 1723902"/>
                <a:gd name="connsiteY46" fmla="*/ 1052486 h 1273366"/>
                <a:gd name="connsiteX47" fmla="*/ 1265948 w 1723902"/>
                <a:gd name="connsiteY47" fmla="*/ 1039099 h 1273366"/>
                <a:gd name="connsiteX48" fmla="*/ 1279319 w 1723902"/>
                <a:gd name="connsiteY48" fmla="*/ 1015672 h 1273366"/>
                <a:gd name="connsiteX49" fmla="*/ 1275976 w 1723902"/>
                <a:gd name="connsiteY49" fmla="*/ 1015672 h 1273366"/>
                <a:gd name="connsiteX50" fmla="*/ 1078755 w 1723902"/>
                <a:gd name="connsiteY50" fmla="*/ 741245 h 1273366"/>
                <a:gd name="connsiteX51" fmla="*/ 1075412 w 1723902"/>
                <a:gd name="connsiteY51" fmla="*/ 741245 h 1273366"/>
                <a:gd name="connsiteX52" fmla="*/ 1072069 w 1723902"/>
                <a:gd name="connsiteY52" fmla="*/ 741245 h 1273366"/>
                <a:gd name="connsiteX53" fmla="*/ 1065384 w 1723902"/>
                <a:gd name="connsiteY53" fmla="*/ 741245 h 1273366"/>
                <a:gd name="connsiteX54" fmla="*/ 1058698 w 1723902"/>
                <a:gd name="connsiteY54" fmla="*/ 741245 h 1273366"/>
                <a:gd name="connsiteX55" fmla="*/ 935017 w 1723902"/>
                <a:gd name="connsiteY55" fmla="*/ 801485 h 1273366"/>
                <a:gd name="connsiteX56" fmla="*/ 928332 w 1723902"/>
                <a:gd name="connsiteY56" fmla="*/ 811525 h 1273366"/>
                <a:gd name="connsiteX57" fmla="*/ 924989 w 1723902"/>
                <a:gd name="connsiteY57" fmla="*/ 818218 h 1273366"/>
                <a:gd name="connsiteX58" fmla="*/ 918304 w 1723902"/>
                <a:gd name="connsiteY58" fmla="*/ 831605 h 1273366"/>
                <a:gd name="connsiteX59" fmla="*/ 914961 w 1723902"/>
                <a:gd name="connsiteY59" fmla="*/ 838298 h 1273366"/>
                <a:gd name="connsiteX60" fmla="*/ 911618 w 1723902"/>
                <a:gd name="connsiteY60" fmla="*/ 851685 h 1273366"/>
                <a:gd name="connsiteX61" fmla="*/ 908276 w 1723902"/>
                <a:gd name="connsiteY61" fmla="*/ 858378 h 1273366"/>
                <a:gd name="connsiteX62" fmla="*/ 908276 w 1723902"/>
                <a:gd name="connsiteY62" fmla="*/ 871765 h 1273366"/>
                <a:gd name="connsiteX63" fmla="*/ 904933 w 1723902"/>
                <a:gd name="connsiteY63" fmla="*/ 881805 h 1273366"/>
                <a:gd name="connsiteX64" fmla="*/ 908276 w 1723902"/>
                <a:gd name="connsiteY64" fmla="*/ 901885 h 1273366"/>
                <a:gd name="connsiteX65" fmla="*/ 971787 w 1723902"/>
                <a:gd name="connsiteY65" fmla="*/ 1022365 h 1273366"/>
                <a:gd name="connsiteX66" fmla="*/ 968445 w 1723902"/>
                <a:gd name="connsiteY66" fmla="*/ 1243246 h 1273366"/>
                <a:gd name="connsiteX67" fmla="*/ 968445 w 1723902"/>
                <a:gd name="connsiteY67" fmla="*/ 1246593 h 1273366"/>
                <a:gd name="connsiteX68" fmla="*/ 945046 w 1723902"/>
                <a:gd name="connsiteY68" fmla="*/ 1256633 h 1273366"/>
                <a:gd name="connsiteX69" fmla="*/ 941703 w 1723902"/>
                <a:gd name="connsiteY69" fmla="*/ 1256633 h 1273366"/>
                <a:gd name="connsiteX70" fmla="*/ 908276 w 1723902"/>
                <a:gd name="connsiteY70" fmla="*/ 1266673 h 1273366"/>
                <a:gd name="connsiteX71" fmla="*/ 570660 w 1723902"/>
                <a:gd name="connsiteY71" fmla="*/ 1273366 h 1273366"/>
                <a:gd name="connsiteX72" fmla="*/ 567317 w 1723902"/>
                <a:gd name="connsiteY72" fmla="*/ 1270019 h 1273366"/>
                <a:gd name="connsiteX73" fmla="*/ 537232 w 1723902"/>
                <a:gd name="connsiteY73" fmla="*/ 901885 h 1273366"/>
                <a:gd name="connsiteX74" fmla="*/ 403523 w 1723902"/>
                <a:gd name="connsiteY74" fmla="*/ 794791 h 1273366"/>
                <a:gd name="connsiteX75" fmla="*/ 192931 w 1723902"/>
                <a:gd name="connsiteY75" fmla="*/ 885152 h 1273366"/>
                <a:gd name="connsiteX76" fmla="*/ 189588 w 1723902"/>
                <a:gd name="connsiteY76" fmla="*/ 885152 h 1273366"/>
                <a:gd name="connsiteX77" fmla="*/ 186245 w 1723902"/>
                <a:gd name="connsiteY77" fmla="*/ 885152 h 1273366"/>
                <a:gd name="connsiteX78" fmla="*/ 32480 w 1723902"/>
                <a:gd name="connsiteY78" fmla="*/ 801485 h 1273366"/>
                <a:gd name="connsiteX79" fmla="*/ 25794 w 1723902"/>
                <a:gd name="connsiteY79" fmla="*/ 791445 h 1273366"/>
                <a:gd name="connsiteX80" fmla="*/ 19109 w 1723902"/>
                <a:gd name="connsiteY80" fmla="*/ 781405 h 1273366"/>
                <a:gd name="connsiteX81" fmla="*/ 12423 w 1723902"/>
                <a:gd name="connsiteY81" fmla="*/ 764671 h 1273366"/>
                <a:gd name="connsiteX82" fmla="*/ 9081 w 1723902"/>
                <a:gd name="connsiteY82" fmla="*/ 757978 h 1273366"/>
                <a:gd name="connsiteX83" fmla="*/ 5738 w 1723902"/>
                <a:gd name="connsiteY83" fmla="*/ 744591 h 1273366"/>
                <a:gd name="connsiteX84" fmla="*/ 62564 w 1723902"/>
                <a:gd name="connsiteY84" fmla="*/ 563871 h 1273366"/>
                <a:gd name="connsiteX85" fmla="*/ 156161 w 1723902"/>
                <a:gd name="connsiteY85" fmla="*/ 533751 h 1273366"/>
                <a:gd name="connsiteX86" fmla="*/ 159504 w 1723902"/>
                <a:gd name="connsiteY86" fmla="*/ 533751 h 1273366"/>
                <a:gd name="connsiteX87" fmla="*/ 400180 w 1723902"/>
                <a:gd name="connsiteY87" fmla="*/ 600684 h 1273366"/>
                <a:gd name="connsiteX88" fmla="*/ 477063 w 1723902"/>
                <a:gd name="connsiteY88" fmla="*/ 496937 h 1273366"/>
                <a:gd name="connsiteX89" fmla="*/ 477063 w 1723902"/>
                <a:gd name="connsiteY89" fmla="*/ 493591 h 1273366"/>
                <a:gd name="connsiteX90" fmla="*/ 423579 w 1723902"/>
                <a:gd name="connsiteY90" fmla="*/ 272710 h 1273366"/>
                <a:gd name="connsiteX91" fmla="*/ 426922 w 1723902"/>
                <a:gd name="connsiteY91" fmla="*/ 272710 h 1273366"/>
                <a:gd name="connsiteX92" fmla="*/ 750145 w 1723902"/>
                <a:gd name="connsiteY92" fmla="*/ 262702 h 1273366"/>
                <a:gd name="connsiteX93" fmla="*/ 778331 w 1723902"/>
                <a:gd name="connsiteY93" fmla="*/ 255081 h 1273366"/>
                <a:gd name="connsiteX94" fmla="*/ 789619 w 1723902"/>
                <a:gd name="connsiteY94" fmla="*/ 212966 h 1273366"/>
                <a:gd name="connsiteX95" fmla="*/ 746138 w 1723902"/>
                <a:gd name="connsiteY95" fmla="*/ 156397 h 1273366"/>
                <a:gd name="connsiteX96" fmla="*/ 675901 w 1723902"/>
                <a:gd name="connsiteY96" fmla="*/ 113138 h 1273366"/>
                <a:gd name="connsiteX97" fmla="*/ 669212 w 1723902"/>
                <a:gd name="connsiteY97" fmla="*/ 106483 h 1273366"/>
                <a:gd name="connsiteX98" fmla="*/ 642455 w 1723902"/>
                <a:gd name="connsiteY98" fmla="*/ 36604 h 1273366"/>
                <a:gd name="connsiteX99" fmla="*/ 645799 w 1723902"/>
                <a:gd name="connsiteY99" fmla="*/ 33276 h 1273366"/>
                <a:gd name="connsiteX100" fmla="*/ 732760 w 1723902"/>
                <a:gd name="connsiteY100" fmla="*/ 0 h 127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1723902" h="1273366">
                  <a:moveTo>
                    <a:pt x="745895" y="264253"/>
                  </a:moveTo>
                  <a:lnTo>
                    <a:pt x="719104" y="272300"/>
                  </a:lnTo>
                  <a:lnTo>
                    <a:pt x="694341" y="272710"/>
                  </a:lnTo>
                  <a:lnTo>
                    <a:pt x="701943" y="272710"/>
                  </a:lnTo>
                  <a:lnTo>
                    <a:pt x="718655" y="272435"/>
                  </a:lnTo>
                  <a:lnTo>
                    <a:pt x="719104" y="272300"/>
                  </a:lnTo>
                  <a:lnTo>
                    <a:pt x="721609" y="272259"/>
                  </a:lnTo>
                  <a:lnTo>
                    <a:pt x="733178" y="269120"/>
                  </a:lnTo>
                  <a:close/>
                  <a:moveTo>
                    <a:pt x="732760" y="0"/>
                  </a:moveTo>
                  <a:cubicBezTo>
                    <a:pt x="736105" y="0"/>
                    <a:pt x="739449" y="0"/>
                    <a:pt x="742794" y="0"/>
                  </a:cubicBezTo>
                  <a:cubicBezTo>
                    <a:pt x="782929" y="3328"/>
                    <a:pt x="816376" y="9983"/>
                    <a:pt x="846478" y="16638"/>
                  </a:cubicBezTo>
                  <a:cubicBezTo>
                    <a:pt x="849822" y="19966"/>
                    <a:pt x="856511" y="19966"/>
                    <a:pt x="859856" y="23293"/>
                  </a:cubicBezTo>
                  <a:cubicBezTo>
                    <a:pt x="869890" y="26621"/>
                    <a:pt x="876579" y="29948"/>
                    <a:pt x="883269" y="33276"/>
                  </a:cubicBezTo>
                  <a:cubicBezTo>
                    <a:pt x="889958" y="36604"/>
                    <a:pt x="896647" y="39931"/>
                    <a:pt x="903336" y="43259"/>
                  </a:cubicBezTo>
                  <a:cubicBezTo>
                    <a:pt x="910026" y="46586"/>
                    <a:pt x="913370" y="49914"/>
                    <a:pt x="916715" y="49914"/>
                  </a:cubicBezTo>
                  <a:cubicBezTo>
                    <a:pt x="920060" y="53241"/>
                    <a:pt x="926749" y="56569"/>
                    <a:pt x="930093" y="63224"/>
                  </a:cubicBezTo>
                  <a:cubicBezTo>
                    <a:pt x="936783" y="66552"/>
                    <a:pt x="940127" y="73207"/>
                    <a:pt x="946817" y="76535"/>
                  </a:cubicBezTo>
                  <a:cubicBezTo>
                    <a:pt x="946817" y="76535"/>
                    <a:pt x="946817" y="76535"/>
                    <a:pt x="946817" y="79862"/>
                  </a:cubicBezTo>
                  <a:cubicBezTo>
                    <a:pt x="956851" y="93173"/>
                    <a:pt x="963540" y="106483"/>
                    <a:pt x="960195" y="116466"/>
                  </a:cubicBezTo>
                  <a:cubicBezTo>
                    <a:pt x="960195" y="123121"/>
                    <a:pt x="960195" y="129776"/>
                    <a:pt x="956851" y="133104"/>
                  </a:cubicBezTo>
                  <a:cubicBezTo>
                    <a:pt x="956851" y="133104"/>
                    <a:pt x="953506" y="136431"/>
                    <a:pt x="953506" y="139759"/>
                  </a:cubicBezTo>
                  <a:cubicBezTo>
                    <a:pt x="950161" y="149742"/>
                    <a:pt x="946817" y="156397"/>
                    <a:pt x="950161" y="166380"/>
                  </a:cubicBezTo>
                  <a:cubicBezTo>
                    <a:pt x="950161" y="173035"/>
                    <a:pt x="950161" y="176363"/>
                    <a:pt x="953506" y="179690"/>
                  </a:cubicBezTo>
                  <a:cubicBezTo>
                    <a:pt x="953506" y="183018"/>
                    <a:pt x="953506" y="183018"/>
                    <a:pt x="953506" y="183018"/>
                  </a:cubicBezTo>
                  <a:cubicBezTo>
                    <a:pt x="956851" y="189673"/>
                    <a:pt x="960195" y="193001"/>
                    <a:pt x="963540" y="199656"/>
                  </a:cubicBezTo>
                  <a:cubicBezTo>
                    <a:pt x="976918" y="219621"/>
                    <a:pt x="1007020" y="242914"/>
                    <a:pt x="1053845" y="256225"/>
                  </a:cubicBezTo>
                  <a:cubicBezTo>
                    <a:pt x="1053845" y="256225"/>
                    <a:pt x="1057190" y="256225"/>
                    <a:pt x="1057190" y="256225"/>
                  </a:cubicBezTo>
                  <a:cubicBezTo>
                    <a:pt x="1060534" y="256225"/>
                    <a:pt x="1060534" y="256225"/>
                    <a:pt x="1063879" y="256225"/>
                  </a:cubicBezTo>
                  <a:cubicBezTo>
                    <a:pt x="1063879" y="259553"/>
                    <a:pt x="1067224" y="259553"/>
                    <a:pt x="1070568" y="259553"/>
                  </a:cubicBezTo>
                  <a:cubicBezTo>
                    <a:pt x="1070568" y="259553"/>
                    <a:pt x="1067224" y="259553"/>
                    <a:pt x="1067224" y="259553"/>
                  </a:cubicBezTo>
                  <a:cubicBezTo>
                    <a:pt x="1077257" y="262880"/>
                    <a:pt x="1083947" y="262880"/>
                    <a:pt x="1093981" y="262880"/>
                  </a:cubicBezTo>
                  <a:lnTo>
                    <a:pt x="1097160" y="266044"/>
                  </a:lnTo>
                  <a:lnTo>
                    <a:pt x="1098811" y="266017"/>
                  </a:lnTo>
                  <a:cubicBezTo>
                    <a:pt x="1098811" y="266017"/>
                    <a:pt x="1098811" y="266017"/>
                    <a:pt x="1095469" y="262670"/>
                  </a:cubicBezTo>
                  <a:cubicBezTo>
                    <a:pt x="1088783" y="262670"/>
                    <a:pt x="1082098" y="259323"/>
                    <a:pt x="1072069" y="259323"/>
                  </a:cubicBezTo>
                  <a:cubicBezTo>
                    <a:pt x="1165666" y="255976"/>
                    <a:pt x="1262605" y="252630"/>
                    <a:pt x="1359544" y="249283"/>
                  </a:cubicBezTo>
                  <a:cubicBezTo>
                    <a:pt x="1530024" y="490244"/>
                    <a:pt x="1663733" y="824912"/>
                    <a:pt x="1723902" y="1243246"/>
                  </a:cubicBezTo>
                  <a:cubicBezTo>
                    <a:pt x="1723902" y="1243246"/>
                    <a:pt x="1723902" y="1243246"/>
                    <a:pt x="1723902" y="1246593"/>
                  </a:cubicBezTo>
                  <a:cubicBezTo>
                    <a:pt x="1626963" y="1249939"/>
                    <a:pt x="1523338" y="1253286"/>
                    <a:pt x="1419714" y="1253286"/>
                  </a:cubicBezTo>
                  <a:cubicBezTo>
                    <a:pt x="1399657" y="1253286"/>
                    <a:pt x="1382944" y="1249939"/>
                    <a:pt x="1366230" y="1243246"/>
                  </a:cubicBezTo>
                  <a:cubicBezTo>
                    <a:pt x="1359544" y="1239899"/>
                    <a:pt x="1349516" y="1239899"/>
                    <a:pt x="1339488" y="1233206"/>
                  </a:cubicBezTo>
                  <a:cubicBezTo>
                    <a:pt x="1339488" y="1233206"/>
                    <a:pt x="1336145" y="1233206"/>
                    <a:pt x="1332803" y="1233206"/>
                  </a:cubicBezTo>
                  <a:cubicBezTo>
                    <a:pt x="1306061" y="1219819"/>
                    <a:pt x="1289347" y="1199739"/>
                    <a:pt x="1275976" y="1183006"/>
                  </a:cubicBezTo>
                  <a:cubicBezTo>
                    <a:pt x="1272633" y="1179659"/>
                    <a:pt x="1272633" y="1176313"/>
                    <a:pt x="1269291" y="1176313"/>
                  </a:cubicBezTo>
                  <a:cubicBezTo>
                    <a:pt x="1265948" y="1169619"/>
                    <a:pt x="1262605" y="1159579"/>
                    <a:pt x="1259262" y="1152886"/>
                  </a:cubicBezTo>
                  <a:cubicBezTo>
                    <a:pt x="1252577" y="1126112"/>
                    <a:pt x="1252577" y="1095992"/>
                    <a:pt x="1259262" y="1065872"/>
                  </a:cubicBezTo>
                  <a:cubicBezTo>
                    <a:pt x="1259262" y="1062526"/>
                    <a:pt x="1259262" y="1059179"/>
                    <a:pt x="1262605" y="1052486"/>
                  </a:cubicBezTo>
                  <a:cubicBezTo>
                    <a:pt x="1262605" y="1049139"/>
                    <a:pt x="1265948" y="1045792"/>
                    <a:pt x="1265948" y="1039099"/>
                  </a:cubicBezTo>
                  <a:cubicBezTo>
                    <a:pt x="1269291" y="1032405"/>
                    <a:pt x="1272633" y="1025712"/>
                    <a:pt x="1279319" y="1015672"/>
                  </a:cubicBezTo>
                  <a:cubicBezTo>
                    <a:pt x="1279319" y="1015672"/>
                    <a:pt x="1279319" y="1015672"/>
                    <a:pt x="1275976" y="1015672"/>
                  </a:cubicBezTo>
                  <a:cubicBezTo>
                    <a:pt x="1359544" y="895192"/>
                    <a:pt x="1255920" y="751285"/>
                    <a:pt x="1078755" y="741245"/>
                  </a:cubicBezTo>
                  <a:cubicBezTo>
                    <a:pt x="1078755" y="741245"/>
                    <a:pt x="1078755" y="741245"/>
                    <a:pt x="1075412" y="741245"/>
                  </a:cubicBezTo>
                  <a:cubicBezTo>
                    <a:pt x="1075412" y="741245"/>
                    <a:pt x="1075412" y="741245"/>
                    <a:pt x="1072069" y="741245"/>
                  </a:cubicBezTo>
                  <a:cubicBezTo>
                    <a:pt x="1072069" y="741245"/>
                    <a:pt x="1072069" y="741245"/>
                    <a:pt x="1065384" y="741245"/>
                  </a:cubicBezTo>
                  <a:cubicBezTo>
                    <a:pt x="1065384" y="741245"/>
                    <a:pt x="1065384" y="741245"/>
                    <a:pt x="1058698" y="741245"/>
                  </a:cubicBezTo>
                  <a:cubicBezTo>
                    <a:pt x="1008558" y="744591"/>
                    <a:pt x="961759" y="768018"/>
                    <a:pt x="935017" y="801485"/>
                  </a:cubicBezTo>
                  <a:cubicBezTo>
                    <a:pt x="931675" y="804831"/>
                    <a:pt x="931675" y="808178"/>
                    <a:pt x="928332" y="811525"/>
                  </a:cubicBezTo>
                  <a:cubicBezTo>
                    <a:pt x="924989" y="814871"/>
                    <a:pt x="924989" y="814871"/>
                    <a:pt x="924989" y="818218"/>
                  </a:cubicBezTo>
                  <a:cubicBezTo>
                    <a:pt x="921646" y="821565"/>
                    <a:pt x="918304" y="828258"/>
                    <a:pt x="918304" y="831605"/>
                  </a:cubicBezTo>
                  <a:cubicBezTo>
                    <a:pt x="914961" y="834952"/>
                    <a:pt x="914961" y="834952"/>
                    <a:pt x="914961" y="838298"/>
                  </a:cubicBezTo>
                  <a:cubicBezTo>
                    <a:pt x="911618" y="841645"/>
                    <a:pt x="911618" y="848338"/>
                    <a:pt x="911618" y="851685"/>
                  </a:cubicBezTo>
                  <a:cubicBezTo>
                    <a:pt x="908276" y="855032"/>
                    <a:pt x="908276" y="858378"/>
                    <a:pt x="908276" y="858378"/>
                  </a:cubicBezTo>
                  <a:cubicBezTo>
                    <a:pt x="908276" y="865072"/>
                    <a:pt x="908276" y="868418"/>
                    <a:pt x="908276" y="871765"/>
                  </a:cubicBezTo>
                  <a:cubicBezTo>
                    <a:pt x="904933" y="875112"/>
                    <a:pt x="904933" y="878458"/>
                    <a:pt x="904933" y="881805"/>
                  </a:cubicBezTo>
                  <a:cubicBezTo>
                    <a:pt x="904933" y="888498"/>
                    <a:pt x="904933" y="895192"/>
                    <a:pt x="908276" y="901885"/>
                  </a:cubicBezTo>
                  <a:cubicBezTo>
                    <a:pt x="911618" y="948739"/>
                    <a:pt x="935017" y="992245"/>
                    <a:pt x="971787" y="1022365"/>
                  </a:cubicBezTo>
                  <a:cubicBezTo>
                    <a:pt x="1028614" y="1065872"/>
                    <a:pt x="1078755" y="1186353"/>
                    <a:pt x="968445" y="1243246"/>
                  </a:cubicBezTo>
                  <a:cubicBezTo>
                    <a:pt x="968445" y="1246593"/>
                    <a:pt x="968445" y="1246593"/>
                    <a:pt x="968445" y="1246593"/>
                  </a:cubicBezTo>
                  <a:cubicBezTo>
                    <a:pt x="961759" y="1249939"/>
                    <a:pt x="955074" y="1253286"/>
                    <a:pt x="945046" y="1256633"/>
                  </a:cubicBezTo>
                  <a:cubicBezTo>
                    <a:pt x="945046" y="1256633"/>
                    <a:pt x="941703" y="1256633"/>
                    <a:pt x="941703" y="1256633"/>
                  </a:cubicBezTo>
                  <a:cubicBezTo>
                    <a:pt x="931675" y="1259979"/>
                    <a:pt x="921646" y="1263326"/>
                    <a:pt x="908276" y="1266673"/>
                  </a:cubicBezTo>
                  <a:cubicBezTo>
                    <a:pt x="797965" y="1270019"/>
                    <a:pt x="684313" y="1270019"/>
                    <a:pt x="570660" y="1273366"/>
                  </a:cubicBezTo>
                  <a:cubicBezTo>
                    <a:pt x="570660" y="1273366"/>
                    <a:pt x="570660" y="1273366"/>
                    <a:pt x="567317" y="1270019"/>
                  </a:cubicBezTo>
                  <a:cubicBezTo>
                    <a:pt x="560631" y="1139499"/>
                    <a:pt x="550603" y="1015672"/>
                    <a:pt x="537232" y="901885"/>
                  </a:cubicBezTo>
                  <a:cubicBezTo>
                    <a:pt x="503805" y="824912"/>
                    <a:pt x="470378" y="798138"/>
                    <a:pt x="403523" y="794791"/>
                  </a:cubicBezTo>
                  <a:cubicBezTo>
                    <a:pt x="319955" y="791445"/>
                    <a:pt x="273156" y="878458"/>
                    <a:pt x="192931" y="885152"/>
                  </a:cubicBezTo>
                  <a:cubicBezTo>
                    <a:pt x="192931" y="885152"/>
                    <a:pt x="192931" y="885152"/>
                    <a:pt x="189588" y="885152"/>
                  </a:cubicBezTo>
                  <a:cubicBezTo>
                    <a:pt x="189588" y="885152"/>
                    <a:pt x="189588" y="885152"/>
                    <a:pt x="186245" y="885152"/>
                  </a:cubicBezTo>
                  <a:cubicBezTo>
                    <a:pt x="112705" y="881805"/>
                    <a:pt x="62564" y="844992"/>
                    <a:pt x="32480" y="801485"/>
                  </a:cubicBezTo>
                  <a:cubicBezTo>
                    <a:pt x="29137" y="798138"/>
                    <a:pt x="25794" y="794791"/>
                    <a:pt x="25794" y="791445"/>
                  </a:cubicBezTo>
                  <a:cubicBezTo>
                    <a:pt x="22452" y="788098"/>
                    <a:pt x="22452" y="784751"/>
                    <a:pt x="19109" y="781405"/>
                  </a:cubicBezTo>
                  <a:cubicBezTo>
                    <a:pt x="19109" y="774711"/>
                    <a:pt x="15766" y="771365"/>
                    <a:pt x="12423" y="764671"/>
                  </a:cubicBezTo>
                  <a:cubicBezTo>
                    <a:pt x="12423" y="761325"/>
                    <a:pt x="12423" y="757978"/>
                    <a:pt x="9081" y="757978"/>
                  </a:cubicBezTo>
                  <a:cubicBezTo>
                    <a:pt x="9081" y="751285"/>
                    <a:pt x="9081" y="747938"/>
                    <a:pt x="5738" y="744591"/>
                  </a:cubicBezTo>
                  <a:cubicBezTo>
                    <a:pt x="-10976" y="677658"/>
                    <a:pt x="9081" y="604031"/>
                    <a:pt x="62564" y="563871"/>
                  </a:cubicBezTo>
                  <a:cubicBezTo>
                    <a:pt x="95992" y="540444"/>
                    <a:pt x="129419" y="537097"/>
                    <a:pt x="156161" y="533751"/>
                  </a:cubicBezTo>
                  <a:cubicBezTo>
                    <a:pt x="156161" y="533751"/>
                    <a:pt x="156161" y="533751"/>
                    <a:pt x="159504" y="533751"/>
                  </a:cubicBezTo>
                  <a:cubicBezTo>
                    <a:pt x="243072" y="533751"/>
                    <a:pt x="309927" y="610724"/>
                    <a:pt x="400180" y="600684"/>
                  </a:cubicBezTo>
                  <a:cubicBezTo>
                    <a:pt x="470378" y="593991"/>
                    <a:pt x="473720" y="523711"/>
                    <a:pt x="477063" y="496937"/>
                  </a:cubicBezTo>
                  <a:cubicBezTo>
                    <a:pt x="477063" y="496937"/>
                    <a:pt x="477063" y="496937"/>
                    <a:pt x="477063" y="493591"/>
                  </a:cubicBezTo>
                  <a:cubicBezTo>
                    <a:pt x="460349" y="413270"/>
                    <a:pt x="443636" y="339643"/>
                    <a:pt x="423579" y="272710"/>
                  </a:cubicBezTo>
                  <a:cubicBezTo>
                    <a:pt x="423579" y="272710"/>
                    <a:pt x="423579" y="272710"/>
                    <a:pt x="426922" y="272710"/>
                  </a:cubicBezTo>
                  <a:lnTo>
                    <a:pt x="750145" y="262702"/>
                  </a:lnTo>
                  <a:lnTo>
                    <a:pt x="778331" y="255081"/>
                  </a:lnTo>
                  <a:cubicBezTo>
                    <a:pt x="800907" y="246658"/>
                    <a:pt x="804670" y="235427"/>
                    <a:pt x="789619" y="212966"/>
                  </a:cubicBezTo>
                  <a:cubicBezTo>
                    <a:pt x="786274" y="193001"/>
                    <a:pt x="762862" y="169707"/>
                    <a:pt x="746138" y="156397"/>
                  </a:cubicBezTo>
                  <a:cubicBezTo>
                    <a:pt x="722726" y="139759"/>
                    <a:pt x="695969" y="129776"/>
                    <a:pt x="675901" y="113138"/>
                  </a:cubicBezTo>
                  <a:cubicBezTo>
                    <a:pt x="672557" y="109811"/>
                    <a:pt x="669212" y="109811"/>
                    <a:pt x="669212" y="106483"/>
                  </a:cubicBezTo>
                  <a:cubicBezTo>
                    <a:pt x="652489" y="89845"/>
                    <a:pt x="629076" y="59897"/>
                    <a:pt x="642455" y="36604"/>
                  </a:cubicBezTo>
                  <a:cubicBezTo>
                    <a:pt x="642455" y="33276"/>
                    <a:pt x="642455" y="33276"/>
                    <a:pt x="645799" y="33276"/>
                  </a:cubicBezTo>
                  <a:cubicBezTo>
                    <a:pt x="655833" y="16638"/>
                    <a:pt x="679246" y="3328"/>
                    <a:pt x="732760" y="0"/>
                  </a:cubicBezTo>
                  <a:close/>
                </a:path>
              </a:pathLst>
            </a:custGeom>
            <a:solidFill>
              <a:schemeClr val="accent2"/>
            </a:solidFill>
            <a:ln w="3175">
              <a:solidFill>
                <a:schemeClr val="bg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2400" dirty="0"/>
            </a:p>
          </p:txBody>
        </p:sp>
        <p:sp>
          <p:nvSpPr>
            <p:cNvPr id="56" name="Freeform 42"/>
            <p:cNvSpPr>
              <a:spLocks/>
            </p:cNvSpPr>
            <p:nvPr/>
          </p:nvSpPr>
          <p:spPr bwMode="auto">
            <a:xfrm>
              <a:off x="4610405" y="1758128"/>
              <a:ext cx="720900" cy="148222"/>
            </a:xfrm>
            <a:custGeom>
              <a:avLst/>
              <a:gdLst>
                <a:gd name="T0" fmla="*/ 58 w 215"/>
                <a:gd name="T1" fmla="*/ 6 h 44"/>
                <a:gd name="T2" fmla="*/ 92 w 215"/>
                <a:gd name="T3" fmla="*/ 6 h 44"/>
                <a:gd name="T4" fmla="*/ 92 w 215"/>
                <a:gd name="T5" fmla="*/ 6 h 44"/>
                <a:gd name="T6" fmla="*/ 55 w 215"/>
                <a:gd name="T7" fmla="*/ 17 h 44"/>
                <a:gd name="T8" fmla="*/ 50 w 215"/>
                <a:gd name="T9" fmla="*/ 18 h 44"/>
                <a:gd name="T10" fmla="*/ 19 w 215"/>
                <a:gd name="T11" fmla="*/ 27 h 44"/>
                <a:gd name="T12" fmla="*/ 0 w 215"/>
                <a:gd name="T13" fmla="*/ 42 h 44"/>
                <a:gd name="T14" fmla="*/ 4 w 215"/>
                <a:gd name="T15" fmla="*/ 44 h 44"/>
                <a:gd name="T16" fmla="*/ 10 w 215"/>
                <a:gd name="T17" fmla="*/ 44 h 44"/>
                <a:gd name="T18" fmla="*/ 10 w 215"/>
                <a:gd name="T19" fmla="*/ 44 h 44"/>
                <a:gd name="T20" fmla="*/ 11 w 215"/>
                <a:gd name="T21" fmla="*/ 44 h 44"/>
                <a:gd name="T22" fmla="*/ 12 w 215"/>
                <a:gd name="T23" fmla="*/ 44 h 44"/>
                <a:gd name="T24" fmla="*/ 24 w 215"/>
                <a:gd name="T25" fmla="*/ 43 h 44"/>
                <a:gd name="T26" fmla="*/ 36 w 215"/>
                <a:gd name="T27" fmla="*/ 40 h 44"/>
                <a:gd name="T28" fmla="*/ 49 w 215"/>
                <a:gd name="T29" fmla="*/ 37 h 44"/>
                <a:gd name="T30" fmla="*/ 61 w 215"/>
                <a:gd name="T31" fmla="*/ 33 h 44"/>
                <a:gd name="T32" fmla="*/ 71 w 215"/>
                <a:gd name="T33" fmla="*/ 28 h 44"/>
                <a:gd name="T34" fmla="*/ 79 w 215"/>
                <a:gd name="T35" fmla="*/ 25 h 44"/>
                <a:gd name="T36" fmla="*/ 85 w 215"/>
                <a:gd name="T37" fmla="*/ 21 h 44"/>
                <a:gd name="T38" fmla="*/ 90 w 215"/>
                <a:gd name="T39" fmla="*/ 17 h 44"/>
                <a:gd name="T40" fmla="*/ 93 w 215"/>
                <a:gd name="T41" fmla="*/ 15 h 44"/>
                <a:gd name="T42" fmla="*/ 97 w 215"/>
                <a:gd name="T43" fmla="*/ 13 h 44"/>
                <a:gd name="T44" fmla="*/ 103 w 215"/>
                <a:gd name="T45" fmla="*/ 12 h 44"/>
                <a:gd name="T46" fmla="*/ 109 w 215"/>
                <a:gd name="T47" fmla="*/ 10 h 44"/>
                <a:gd name="T48" fmla="*/ 116 w 215"/>
                <a:gd name="T49" fmla="*/ 8 h 44"/>
                <a:gd name="T50" fmla="*/ 124 w 215"/>
                <a:gd name="T51" fmla="*/ 7 h 44"/>
                <a:gd name="T52" fmla="*/ 135 w 215"/>
                <a:gd name="T53" fmla="*/ 6 h 44"/>
                <a:gd name="T54" fmla="*/ 144 w 215"/>
                <a:gd name="T55" fmla="*/ 5 h 44"/>
                <a:gd name="T56" fmla="*/ 146 w 215"/>
                <a:gd name="T57" fmla="*/ 5 h 44"/>
                <a:gd name="T58" fmla="*/ 154 w 215"/>
                <a:gd name="T59" fmla="*/ 5 h 44"/>
                <a:gd name="T60" fmla="*/ 187 w 215"/>
                <a:gd name="T61" fmla="*/ 4 h 44"/>
                <a:gd name="T62" fmla="*/ 188 w 215"/>
                <a:gd name="T63" fmla="*/ 4 h 44"/>
                <a:gd name="T64" fmla="*/ 215 w 215"/>
                <a:gd name="T65" fmla="*/ 4 h 44"/>
                <a:gd name="T66" fmla="*/ 117 w 215"/>
                <a:gd name="T67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5" h="44">
                  <a:moveTo>
                    <a:pt x="117" y="1"/>
                  </a:moveTo>
                  <a:cubicBezTo>
                    <a:pt x="97" y="1"/>
                    <a:pt x="77" y="3"/>
                    <a:pt x="58" y="6"/>
                  </a:cubicBezTo>
                  <a:cubicBezTo>
                    <a:pt x="68" y="6"/>
                    <a:pt x="78" y="6"/>
                    <a:pt x="90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1" y="7"/>
                    <a:pt x="86" y="9"/>
                    <a:pt x="79" y="11"/>
                  </a:cubicBezTo>
                  <a:cubicBezTo>
                    <a:pt x="74" y="12"/>
                    <a:pt x="66" y="14"/>
                    <a:pt x="55" y="17"/>
                  </a:cubicBezTo>
                  <a:cubicBezTo>
                    <a:pt x="53" y="17"/>
                    <a:pt x="51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37" y="21"/>
                    <a:pt x="28" y="23"/>
                    <a:pt x="21" y="26"/>
                  </a:cubicBezTo>
                  <a:cubicBezTo>
                    <a:pt x="20" y="26"/>
                    <a:pt x="20" y="26"/>
                    <a:pt x="19" y="27"/>
                  </a:cubicBezTo>
                  <a:cubicBezTo>
                    <a:pt x="17" y="27"/>
                    <a:pt x="15" y="28"/>
                    <a:pt x="13" y="29"/>
                  </a:cubicBezTo>
                  <a:cubicBezTo>
                    <a:pt x="6" y="33"/>
                    <a:pt x="0" y="37"/>
                    <a:pt x="0" y="42"/>
                  </a:cubicBezTo>
                  <a:cubicBezTo>
                    <a:pt x="1" y="42"/>
                    <a:pt x="2" y="43"/>
                    <a:pt x="3" y="43"/>
                  </a:cubicBezTo>
                  <a:cubicBezTo>
                    <a:pt x="3" y="43"/>
                    <a:pt x="4" y="43"/>
                    <a:pt x="4" y="44"/>
                  </a:cubicBezTo>
                  <a:cubicBezTo>
                    <a:pt x="5" y="44"/>
                    <a:pt x="8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6" y="44"/>
                    <a:pt x="20" y="43"/>
                    <a:pt x="24" y="43"/>
                  </a:cubicBezTo>
                  <a:cubicBezTo>
                    <a:pt x="25" y="43"/>
                    <a:pt x="25" y="42"/>
                    <a:pt x="26" y="42"/>
                  </a:cubicBezTo>
                  <a:cubicBezTo>
                    <a:pt x="29" y="42"/>
                    <a:pt x="33" y="41"/>
                    <a:pt x="36" y="40"/>
                  </a:cubicBezTo>
                  <a:cubicBezTo>
                    <a:pt x="37" y="40"/>
                    <a:pt x="38" y="40"/>
                    <a:pt x="38" y="40"/>
                  </a:cubicBezTo>
                  <a:cubicBezTo>
                    <a:pt x="42" y="39"/>
                    <a:pt x="45" y="38"/>
                    <a:pt x="49" y="37"/>
                  </a:cubicBezTo>
                  <a:cubicBezTo>
                    <a:pt x="49" y="37"/>
                    <a:pt x="50" y="36"/>
                    <a:pt x="50" y="36"/>
                  </a:cubicBezTo>
                  <a:cubicBezTo>
                    <a:pt x="54" y="35"/>
                    <a:pt x="57" y="34"/>
                    <a:pt x="61" y="33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4" y="31"/>
                    <a:pt x="68" y="30"/>
                    <a:pt x="71" y="28"/>
                  </a:cubicBezTo>
                  <a:cubicBezTo>
                    <a:pt x="71" y="28"/>
                    <a:pt x="71" y="28"/>
                    <a:pt x="72" y="28"/>
                  </a:cubicBezTo>
                  <a:cubicBezTo>
                    <a:pt x="74" y="27"/>
                    <a:pt x="77" y="26"/>
                    <a:pt x="79" y="25"/>
                  </a:cubicBezTo>
                  <a:cubicBezTo>
                    <a:pt x="80" y="24"/>
                    <a:pt x="81" y="24"/>
                    <a:pt x="81" y="23"/>
                  </a:cubicBezTo>
                  <a:cubicBezTo>
                    <a:pt x="83" y="22"/>
                    <a:pt x="84" y="22"/>
                    <a:pt x="85" y="21"/>
                  </a:cubicBezTo>
                  <a:cubicBezTo>
                    <a:pt x="86" y="21"/>
                    <a:pt x="87" y="20"/>
                    <a:pt x="87" y="20"/>
                  </a:cubicBezTo>
                  <a:cubicBezTo>
                    <a:pt x="88" y="19"/>
                    <a:pt x="90" y="18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7"/>
                    <a:pt x="92" y="16"/>
                    <a:pt x="93" y="15"/>
                  </a:cubicBezTo>
                  <a:cubicBezTo>
                    <a:pt x="93" y="15"/>
                    <a:pt x="94" y="15"/>
                    <a:pt x="94" y="15"/>
                  </a:cubicBezTo>
                  <a:cubicBezTo>
                    <a:pt x="95" y="14"/>
                    <a:pt x="96" y="14"/>
                    <a:pt x="97" y="13"/>
                  </a:cubicBezTo>
                  <a:cubicBezTo>
                    <a:pt x="98" y="13"/>
                    <a:pt x="98" y="13"/>
                    <a:pt x="99" y="13"/>
                  </a:cubicBezTo>
                  <a:cubicBezTo>
                    <a:pt x="100" y="12"/>
                    <a:pt x="101" y="12"/>
                    <a:pt x="103" y="12"/>
                  </a:cubicBezTo>
                  <a:cubicBezTo>
                    <a:pt x="103" y="11"/>
                    <a:pt x="104" y="11"/>
                    <a:pt x="105" y="11"/>
                  </a:cubicBezTo>
                  <a:cubicBezTo>
                    <a:pt x="106" y="11"/>
                    <a:pt x="107" y="10"/>
                    <a:pt x="109" y="10"/>
                  </a:cubicBezTo>
                  <a:cubicBezTo>
                    <a:pt x="110" y="10"/>
                    <a:pt x="111" y="9"/>
                    <a:pt x="112" y="9"/>
                  </a:cubicBezTo>
                  <a:cubicBezTo>
                    <a:pt x="113" y="9"/>
                    <a:pt x="115" y="9"/>
                    <a:pt x="116" y="8"/>
                  </a:cubicBezTo>
                  <a:cubicBezTo>
                    <a:pt x="118" y="8"/>
                    <a:pt x="119" y="8"/>
                    <a:pt x="121" y="7"/>
                  </a:cubicBezTo>
                  <a:cubicBezTo>
                    <a:pt x="122" y="7"/>
                    <a:pt x="123" y="7"/>
                    <a:pt x="124" y="7"/>
                  </a:cubicBezTo>
                  <a:cubicBezTo>
                    <a:pt x="126" y="7"/>
                    <a:pt x="128" y="6"/>
                    <a:pt x="130" y="6"/>
                  </a:cubicBezTo>
                  <a:cubicBezTo>
                    <a:pt x="131" y="6"/>
                    <a:pt x="133" y="6"/>
                    <a:pt x="135" y="6"/>
                  </a:cubicBezTo>
                  <a:cubicBezTo>
                    <a:pt x="136" y="5"/>
                    <a:pt x="137" y="5"/>
                    <a:pt x="138" y="5"/>
                  </a:cubicBezTo>
                  <a:cubicBezTo>
                    <a:pt x="140" y="5"/>
                    <a:pt x="142" y="5"/>
                    <a:pt x="144" y="5"/>
                  </a:cubicBezTo>
                  <a:cubicBezTo>
                    <a:pt x="146" y="5"/>
                    <a:pt x="146" y="5"/>
                    <a:pt x="146" y="5"/>
                  </a:cubicBezTo>
                  <a:cubicBezTo>
                    <a:pt x="146" y="5"/>
                    <a:pt x="146" y="5"/>
                    <a:pt x="146" y="5"/>
                  </a:cubicBezTo>
                  <a:cubicBezTo>
                    <a:pt x="147" y="5"/>
                    <a:pt x="147" y="5"/>
                    <a:pt x="147" y="5"/>
                  </a:cubicBezTo>
                  <a:cubicBezTo>
                    <a:pt x="149" y="5"/>
                    <a:pt x="152" y="5"/>
                    <a:pt x="154" y="5"/>
                  </a:cubicBezTo>
                  <a:cubicBezTo>
                    <a:pt x="165" y="4"/>
                    <a:pt x="176" y="4"/>
                    <a:pt x="188" y="4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8" y="4"/>
                    <a:pt x="188" y="4"/>
                    <a:pt x="188" y="4"/>
                  </a:cubicBezTo>
                  <a:cubicBezTo>
                    <a:pt x="189" y="4"/>
                    <a:pt x="189" y="4"/>
                    <a:pt x="189" y="4"/>
                  </a:cubicBezTo>
                  <a:cubicBezTo>
                    <a:pt x="193" y="3"/>
                    <a:pt x="210" y="5"/>
                    <a:pt x="215" y="4"/>
                  </a:cubicBezTo>
                  <a:cubicBezTo>
                    <a:pt x="211" y="4"/>
                    <a:pt x="160" y="0"/>
                    <a:pt x="145" y="0"/>
                  </a:cubicBezTo>
                  <a:cubicBezTo>
                    <a:pt x="135" y="0"/>
                    <a:pt x="125" y="1"/>
                    <a:pt x="117" y="1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7" name="Freeform 43"/>
            <p:cNvSpPr>
              <a:spLocks/>
            </p:cNvSpPr>
            <p:nvPr/>
          </p:nvSpPr>
          <p:spPr bwMode="auto">
            <a:xfrm>
              <a:off x="3572847" y="1761498"/>
              <a:ext cx="1337372" cy="468247"/>
            </a:xfrm>
            <a:custGeom>
              <a:avLst/>
              <a:gdLst>
                <a:gd name="T0" fmla="*/ 382 w 400"/>
                <a:gd name="T1" fmla="*/ 0 h 140"/>
                <a:gd name="T2" fmla="*/ 378 w 400"/>
                <a:gd name="T3" fmla="*/ 0 h 140"/>
                <a:gd name="T4" fmla="*/ 314 w 400"/>
                <a:gd name="T5" fmla="*/ 5 h 140"/>
                <a:gd name="T6" fmla="*/ 302 w 400"/>
                <a:gd name="T7" fmla="*/ 5 h 140"/>
                <a:gd name="T8" fmla="*/ 0 w 400"/>
                <a:gd name="T9" fmla="*/ 140 h 140"/>
                <a:gd name="T10" fmla="*/ 112 w 400"/>
                <a:gd name="T11" fmla="*/ 140 h 140"/>
                <a:gd name="T12" fmla="*/ 174 w 400"/>
                <a:gd name="T13" fmla="*/ 86 h 140"/>
                <a:gd name="T14" fmla="*/ 190 w 400"/>
                <a:gd name="T15" fmla="*/ 68 h 140"/>
                <a:gd name="T16" fmla="*/ 165 w 400"/>
                <a:gd name="T17" fmla="*/ 73 h 140"/>
                <a:gd name="T18" fmla="*/ 165 w 400"/>
                <a:gd name="T19" fmla="*/ 73 h 140"/>
                <a:gd name="T20" fmla="*/ 141 w 400"/>
                <a:gd name="T21" fmla="*/ 81 h 140"/>
                <a:gd name="T22" fmla="*/ 141 w 400"/>
                <a:gd name="T23" fmla="*/ 81 h 140"/>
                <a:gd name="T24" fmla="*/ 141 w 400"/>
                <a:gd name="T25" fmla="*/ 81 h 140"/>
                <a:gd name="T26" fmla="*/ 140 w 400"/>
                <a:gd name="T27" fmla="*/ 81 h 140"/>
                <a:gd name="T28" fmla="*/ 140 w 400"/>
                <a:gd name="T29" fmla="*/ 81 h 140"/>
                <a:gd name="T30" fmla="*/ 140 w 400"/>
                <a:gd name="T31" fmla="*/ 81 h 140"/>
                <a:gd name="T32" fmla="*/ 140 w 400"/>
                <a:gd name="T33" fmla="*/ 81 h 140"/>
                <a:gd name="T34" fmla="*/ 140 w 400"/>
                <a:gd name="T35" fmla="*/ 81 h 140"/>
                <a:gd name="T36" fmla="*/ 140 w 400"/>
                <a:gd name="T37" fmla="*/ 81 h 140"/>
                <a:gd name="T38" fmla="*/ 137 w 400"/>
                <a:gd name="T39" fmla="*/ 78 h 140"/>
                <a:gd name="T40" fmla="*/ 158 w 400"/>
                <a:gd name="T41" fmla="*/ 61 h 140"/>
                <a:gd name="T42" fmla="*/ 183 w 400"/>
                <a:gd name="T43" fmla="*/ 49 h 140"/>
                <a:gd name="T44" fmla="*/ 183 w 400"/>
                <a:gd name="T45" fmla="*/ 49 h 140"/>
                <a:gd name="T46" fmla="*/ 184 w 400"/>
                <a:gd name="T47" fmla="*/ 48 h 140"/>
                <a:gd name="T48" fmla="*/ 241 w 400"/>
                <a:gd name="T49" fmla="*/ 31 h 140"/>
                <a:gd name="T50" fmla="*/ 241 w 400"/>
                <a:gd name="T51" fmla="*/ 31 h 140"/>
                <a:gd name="T52" fmla="*/ 241 w 400"/>
                <a:gd name="T53" fmla="*/ 31 h 140"/>
                <a:gd name="T54" fmla="*/ 241 w 400"/>
                <a:gd name="T55" fmla="*/ 31 h 140"/>
                <a:gd name="T56" fmla="*/ 241 w 400"/>
                <a:gd name="T57" fmla="*/ 31 h 140"/>
                <a:gd name="T58" fmla="*/ 241 w 400"/>
                <a:gd name="T59" fmla="*/ 31 h 140"/>
                <a:gd name="T60" fmla="*/ 241 w 400"/>
                <a:gd name="T61" fmla="*/ 31 h 140"/>
                <a:gd name="T62" fmla="*/ 241 w 400"/>
                <a:gd name="T63" fmla="*/ 31 h 140"/>
                <a:gd name="T64" fmla="*/ 241 w 400"/>
                <a:gd name="T65" fmla="*/ 31 h 140"/>
                <a:gd name="T66" fmla="*/ 243 w 400"/>
                <a:gd name="T67" fmla="*/ 31 h 140"/>
                <a:gd name="T68" fmla="*/ 240 w 400"/>
                <a:gd name="T69" fmla="*/ 35 h 140"/>
                <a:gd name="T70" fmla="*/ 237 w 400"/>
                <a:gd name="T71" fmla="*/ 38 h 140"/>
                <a:gd name="T72" fmla="*/ 237 w 400"/>
                <a:gd name="T73" fmla="*/ 39 h 140"/>
                <a:gd name="T74" fmla="*/ 243 w 400"/>
                <a:gd name="T75" fmla="*/ 39 h 140"/>
                <a:gd name="T76" fmla="*/ 245 w 400"/>
                <a:gd name="T77" fmla="*/ 39 h 140"/>
                <a:gd name="T78" fmla="*/ 247 w 400"/>
                <a:gd name="T79" fmla="*/ 39 h 140"/>
                <a:gd name="T80" fmla="*/ 249 w 400"/>
                <a:gd name="T81" fmla="*/ 38 h 140"/>
                <a:gd name="T82" fmla="*/ 252 w 400"/>
                <a:gd name="T83" fmla="*/ 37 h 140"/>
                <a:gd name="T84" fmla="*/ 254 w 400"/>
                <a:gd name="T85" fmla="*/ 37 h 140"/>
                <a:gd name="T86" fmla="*/ 260 w 400"/>
                <a:gd name="T87" fmla="*/ 35 h 140"/>
                <a:gd name="T88" fmla="*/ 260 w 400"/>
                <a:gd name="T89" fmla="*/ 35 h 140"/>
                <a:gd name="T90" fmla="*/ 269 w 400"/>
                <a:gd name="T91" fmla="*/ 32 h 140"/>
                <a:gd name="T92" fmla="*/ 269 w 400"/>
                <a:gd name="T93" fmla="*/ 32 h 140"/>
                <a:gd name="T94" fmla="*/ 280 w 400"/>
                <a:gd name="T95" fmla="*/ 28 h 140"/>
                <a:gd name="T96" fmla="*/ 368 w 400"/>
                <a:gd name="T97" fmla="*/ 5 h 140"/>
                <a:gd name="T98" fmla="*/ 341 w 400"/>
                <a:gd name="T99" fmla="*/ 5 h 140"/>
                <a:gd name="T100" fmla="*/ 342 w 400"/>
                <a:gd name="T101" fmla="*/ 5 h 140"/>
                <a:gd name="T102" fmla="*/ 342 w 400"/>
                <a:gd name="T103" fmla="*/ 5 h 140"/>
                <a:gd name="T104" fmla="*/ 344 w 400"/>
                <a:gd name="T105" fmla="*/ 4 h 140"/>
                <a:gd name="T106" fmla="*/ 380 w 400"/>
                <a:gd name="T107" fmla="*/ 1 h 140"/>
                <a:gd name="T108" fmla="*/ 385 w 400"/>
                <a:gd name="T109" fmla="*/ 0 h 140"/>
                <a:gd name="T110" fmla="*/ 400 w 400"/>
                <a:gd name="T111" fmla="*/ 0 h 140"/>
                <a:gd name="T112" fmla="*/ 384 w 400"/>
                <a:gd name="T113" fmla="*/ 0 h 140"/>
                <a:gd name="T114" fmla="*/ 382 w 400"/>
                <a:gd name="T11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0" h="140">
                  <a:moveTo>
                    <a:pt x="382" y="0"/>
                  </a:moveTo>
                  <a:cubicBezTo>
                    <a:pt x="381" y="0"/>
                    <a:pt x="379" y="0"/>
                    <a:pt x="378" y="0"/>
                  </a:cubicBezTo>
                  <a:cubicBezTo>
                    <a:pt x="370" y="1"/>
                    <a:pt x="362" y="1"/>
                    <a:pt x="314" y="5"/>
                  </a:cubicBezTo>
                  <a:cubicBezTo>
                    <a:pt x="309" y="5"/>
                    <a:pt x="305" y="5"/>
                    <a:pt x="302" y="5"/>
                  </a:cubicBezTo>
                  <a:cubicBezTo>
                    <a:pt x="189" y="21"/>
                    <a:pt x="83" y="67"/>
                    <a:pt x="0" y="140"/>
                  </a:cubicBezTo>
                  <a:cubicBezTo>
                    <a:pt x="17" y="140"/>
                    <a:pt x="55" y="140"/>
                    <a:pt x="112" y="140"/>
                  </a:cubicBezTo>
                  <a:cubicBezTo>
                    <a:pt x="131" y="120"/>
                    <a:pt x="152" y="101"/>
                    <a:pt x="174" y="86"/>
                  </a:cubicBezTo>
                  <a:cubicBezTo>
                    <a:pt x="190" y="73"/>
                    <a:pt x="190" y="72"/>
                    <a:pt x="190" y="68"/>
                  </a:cubicBezTo>
                  <a:cubicBezTo>
                    <a:pt x="187" y="67"/>
                    <a:pt x="183" y="66"/>
                    <a:pt x="165" y="73"/>
                  </a:cubicBezTo>
                  <a:cubicBezTo>
                    <a:pt x="165" y="73"/>
                    <a:pt x="165" y="73"/>
                    <a:pt x="165" y="73"/>
                  </a:cubicBezTo>
                  <a:cubicBezTo>
                    <a:pt x="152" y="78"/>
                    <a:pt x="146" y="80"/>
                    <a:pt x="141" y="81"/>
                  </a:cubicBezTo>
                  <a:cubicBezTo>
                    <a:pt x="141" y="81"/>
                    <a:pt x="141" y="81"/>
                    <a:pt x="141" y="81"/>
                  </a:cubicBezTo>
                  <a:cubicBezTo>
                    <a:pt x="141" y="81"/>
                    <a:pt x="141" y="81"/>
                    <a:pt x="141" y="81"/>
                  </a:cubicBezTo>
                  <a:cubicBezTo>
                    <a:pt x="140" y="81"/>
                    <a:pt x="140" y="81"/>
                    <a:pt x="140" y="81"/>
                  </a:cubicBezTo>
                  <a:cubicBezTo>
                    <a:pt x="140" y="81"/>
                    <a:pt x="140" y="81"/>
                    <a:pt x="140" y="81"/>
                  </a:cubicBezTo>
                  <a:cubicBezTo>
                    <a:pt x="140" y="81"/>
                    <a:pt x="140" y="81"/>
                    <a:pt x="140" y="81"/>
                  </a:cubicBezTo>
                  <a:cubicBezTo>
                    <a:pt x="140" y="81"/>
                    <a:pt x="140" y="81"/>
                    <a:pt x="140" y="81"/>
                  </a:cubicBezTo>
                  <a:cubicBezTo>
                    <a:pt x="140" y="81"/>
                    <a:pt x="140" y="81"/>
                    <a:pt x="140" y="81"/>
                  </a:cubicBezTo>
                  <a:cubicBezTo>
                    <a:pt x="140" y="81"/>
                    <a:pt x="140" y="81"/>
                    <a:pt x="140" y="81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40" y="73"/>
                    <a:pt x="148" y="67"/>
                    <a:pt x="158" y="61"/>
                  </a:cubicBezTo>
                  <a:cubicBezTo>
                    <a:pt x="165" y="57"/>
                    <a:pt x="174" y="53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8"/>
                    <a:pt x="183" y="48"/>
                    <a:pt x="184" y="48"/>
                  </a:cubicBezTo>
                  <a:cubicBezTo>
                    <a:pt x="205" y="39"/>
                    <a:pt x="228" y="32"/>
                    <a:pt x="241" y="31"/>
                  </a:cubicBezTo>
                  <a:cubicBezTo>
                    <a:pt x="241" y="31"/>
                    <a:pt x="241" y="31"/>
                    <a:pt x="241" y="31"/>
                  </a:cubicBezTo>
                  <a:cubicBezTo>
                    <a:pt x="241" y="31"/>
                    <a:pt x="241" y="31"/>
                    <a:pt x="241" y="31"/>
                  </a:cubicBezTo>
                  <a:cubicBezTo>
                    <a:pt x="241" y="31"/>
                    <a:pt x="241" y="31"/>
                    <a:pt x="241" y="31"/>
                  </a:cubicBezTo>
                  <a:cubicBezTo>
                    <a:pt x="241" y="31"/>
                    <a:pt x="241" y="31"/>
                    <a:pt x="241" y="31"/>
                  </a:cubicBezTo>
                  <a:cubicBezTo>
                    <a:pt x="241" y="31"/>
                    <a:pt x="241" y="31"/>
                    <a:pt x="241" y="31"/>
                  </a:cubicBezTo>
                  <a:cubicBezTo>
                    <a:pt x="241" y="31"/>
                    <a:pt x="241" y="31"/>
                    <a:pt x="241" y="31"/>
                  </a:cubicBezTo>
                  <a:cubicBezTo>
                    <a:pt x="241" y="31"/>
                    <a:pt x="241" y="31"/>
                    <a:pt x="241" y="31"/>
                  </a:cubicBezTo>
                  <a:cubicBezTo>
                    <a:pt x="241" y="31"/>
                    <a:pt x="241" y="31"/>
                    <a:pt x="241" y="31"/>
                  </a:cubicBezTo>
                  <a:cubicBezTo>
                    <a:pt x="243" y="31"/>
                    <a:pt x="243" y="31"/>
                    <a:pt x="243" y="31"/>
                  </a:cubicBezTo>
                  <a:cubicBezTo>
                    <a:pt x="243" y="33"/>
                    <a:pt x="242" y="33"/>
                    <a:pt x="240" y="35"/>
                  </a:cubicBezTo>
                  <a:cubicBezTo>
                    <a:pt x="239" y="36"/>
                    <a:pt x="238" y="37"/>
                    <a:pt x="237" y="38"/>
                  </a:cubicBezTo>
                  <a:cubicBezTo>
                    <a:pt x="237" y="39"/>
                    <a:pt x="237" y="39"/>
                    <a:pt x="237" y="39"/>
                  </a:cubicBezTo>
                  <a:cubicBezTo>
                    <a:pt x="239" y="39"/>
                    <a:pt x="240" y="40"/>
                    <a:pt x="243" y="39"/>
                  </a:cubicBezTo>
                  <a:cubicBezTo>
                    <a:pt x="244" y="39"/>
                    <a:pt x="244" y="39"/>
                    <a:pt x="245" y="39"/>
                  </a:cubicBezTo>
                  <a:cubicBezTo>
                    <a:pt x="246" y="39"/>
                    <a:pt x="246" y="39"/>
                    <a:pt x="247" y="39"/>
                  </a:cubicBezTo>
                  <a:cubicBezTo>
                    <a:pt x="247" y="39"/>
                    <a:pt x="248" y="38"/>
                    <a:pt x="249" y="38"/>
                  </a:cubicBezTo>
                  <a:cubicBezTo>
                    <a:pt x="250" y="38"/>
                    <a:pt x="251" y="38"/>
                    <a:pt x="252" y="37"/>
                  </a:cubicBezTo>
                  <a:cubicBezTo>
                    <a:pt x="253" y="37"/>
                    <a:pt x="253" y="37"/>
                    <a:pt x="254" y="37"/>
                  </a:cubicBezTo>
                  <a:cubicBezTo>
                    <a:pt x="256" y="36"/>
                    <a:pt x="257" y="36"/>
                    <a:pt x="260" y="35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63" y="34"/>
                    <a:pt x="266" y="33"/>
                    <a:pt x="269" y="32"/>
                  </a:cubicBezTo>
                  <a:cubicBezTo>
                    <a:pt x="269" y="32"/>
                    <a:pt x="269" y="32"/>
                    <a:pt x="269" y="32"/>
                  </a:cubicBezTo>
                  <a:cubicBezTo>
                    <a:pt x="272" y="31"/>
                    <a:pt x="276" y="30"/>
                    <a:pt x="280" y="28"/>
                  </a:cubicBezTo>
                  <a:cubicBezTo>
                    <a:pt x="309" y="18"/>
                    <a:pt x="338" y="10"/>
                    <a:pt x="368" y="5"/>
                  </a:cubicBezTo>
                  <a:cubicBezTo>
                    <a:pt x="358" y="5"/>
                    <a:pt x="349" y="5"/>
                    <a:pt x="341" y="5"/>
                  </a:cubicBezTo>
                  <a:cubicBezTo>
                    <a:pt x="341" y="5"/>
                    <a:pt x="342" y="5"/>
                    <a:pt x="342" y="5"/>
                  </a:cubicBezTo>
                  <a:cubicBezTo>
                    <a:pt x="342" y="5"/>
                    <a:pt x="342" y="5"/>
                    <a:pt x="342" y="5"/>
                  </a:cubicBezTo>
                  <a:cubicBezTo>
                    <a:pt x="343" y="5"/>
                    <a:pt x="343" y="4"/>
                    <a:pt x="344" y="4"/>
                  </a:cubicBezTo>
                  <a:cubicBezTo>
                    <a:pt x="350" y="3"/>
                    <a:pt x="362" y="2"/>
                    <a:pt x="380" y="1"/>
                  </a:cubicBezTo>
                  <a:cubicBezTo>
                    <a:pt x="382" y="1"/>
                    <a:pt x="383" y="1"/>
                    <a:pt x="385" y="0"/>
                  </a:cubicBezTo>
                  <a:cubicBezTo>
                    <a:pt x="390" y="0"/>
                    <a:pt x="395" y="0"/>
                    <a:pt x="400" y="0"/>
                  </a:cubicBezTo>
                  <a:cubicBezTo>
                    <a:pt x="394" y="0"/>
                    <a:pt x="389" y="0"/>
                    <a:pt x="384" y="0"/>
                  </a:cubicBezTo>
                  <a:cubicBezTo>
                    <a:pt x="382" y="0"/>
                    <a:pt x="382" y="0"/>
                    <a:pt x="382" y="0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8" name="Freeform 44"/>
            <p:cNvSpPr>
              <a:spLocks/>
            </p:cNvSpPr>
            <p:nvPr/>
          </p:nvSpPr>
          <p:spPr bwMode="auto">
            <a:xfrm>
              <a:off x="5230244" y="1788448"/>
              <a:ext cx="279603" cy="107798"/>
            </a:xfrm>
            <a:custGeom>
              <a:avLst/>
              <a:gdLst>
                <a:gd name="T0" fmla="*/ 34 w 84"/>
                <a:gd name="T1" fmla="*/ 6 h 32"/>
                <a:gd name="T2" fmla="*/ 33 w 84"/>
                <a:gd name="T3" fmla="*/ 6 h 32"/>
                <a:gd name="T4" fmla="*/ 23 w 84"/>
                <a:gd name="T5" fmla="*/ 9 h 32"/>
                <a:gd name="T6" fmla="*/ 20 w 84"/>
                <a:gd name="T7" fmla="*/ 11 h 32"/>
                <a:gd name="T8" fmla="*/ 8 w 84"/>
                <a:gd name="T9" fmla="*/ 18 h 32"/>
                <a:gd name="T10" fmla="*/ 29 w 84"/>
                <a:gd name="T11" fmla="*/ 32 h 32"/>
                <a:gd name="T12" fmla="*/ 29 w 84"/>
                <a:gd name="T13" fmla="*/ 32 h 32"/>
                <a:gd name="T14" fmla="*/ 84 w 84"/>
                <a:gd name="T15" fmla="*/ 10 h 32"/>
                <a:gd name="T16" fmla="*/ 51 w 84"/>
                <a:gd name="T17" fmla="*/ 0 h 32"/>
                <a:gd name="T18" fmla="*/ 34 w 84"/>
                <a:gd name="T19" fmla="*/ 6 h 32"/>
                <a:gd name="T20" fmla="*/ 34 w 84"/>
                <a:gd name="T21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32">
                  <a:moveTo>
                    <a:pt x="34" y="6"/>
                  </a:moveTo>
                  <a:cubicBezTo>
                    <a:pt x="33" y="6"/>
                    <a:pt x="33" y="6"/>
                    <a:pt x="33" y="6"/>
                  </a:cubicBezTo>
                  <a:cubicBezTo>
                    <a:pt x="29" y="7"/>
                    <a:pt x="26" y="8"/>
                    <a:pt x="23" y="9"/>
                  </a:cubicBezTo>
                  <a:cubicBezTo>
                    <a:pt x="22" y="10"/>
                    <a:pt x="21" y="10"/>
                    <a:pt x="20" y="11"/>
                  </a:cubicBezTo>
                  <a:cubicBezTo>
                    <a:pt x="13" y="14"/>
                    <a:pt x="9" y="17"/>
                    <a:pt x="8" y="18"/>
                  </a:cubicBezTo>
                  <a:cubicBezTo>
                    <a:pt x="0" y="26"/>
                    <a:pt x="10" y="32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45" y="31"/>
                    <a:pt x="82" y="23"/>
                    <a:pt x="84" y="10"/>
                  </a:cubicBezTo>
                  <a:cubicBezTo>
                    <a:pt x="73" y="6"/>
                    <a:pt x="62" y="3"/>
                    <a:pt x="51" y="0"/>
                  </a:cubicBezTo>
                  <a:cubicBezTo>
                    <a:pt x="45" y="3"/>
                    <a:pt x="38" y="5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9" name="Freeform 45"/>
            <p:cNvSpPr>
              <a:spLocks/>
            </p:cNvSpPr>
            <p:nvPr/>
          </p:nvSpPr>
          <p:spPr bwMode="auto">
            <a:xfrm>
              <a:off x="2919321" y="3240353"/>
              <a:ext cx="909547" cy="2078482"/>
            </a:xfrm>
            <a:custGeom>
              <a:avLst/>
              <a:gdLst>
                <a:gd name="T0" fmla="*/ 144 w 272"/>
                <a:gd name="T1" fmla="*/ 530 h 623"/>
                <a:gd name="T2" fmla="*/ 145 w 272"/>
                <a:gd name="T3" fmla="*/ 535 h 623"/>
                <a:gd name="T4" fmla="*/ 147 w 272"/>
                <a:gd name="T5" fmla="*/ 541 h 623"/>
                <a:gd name="T6" fmla="*/ 152 w 272"/>
                <a:gd name="T7" fmla="*/ 555 h 623"/>
                <a:gd name="T8" fmla="*/ 155 w 272"/>
                <a:gd name="T9" fmla="*/ 563 h 623"/>
                <a:gd name="T10" fmla="*/ 158 w 272"/>
                <a:gd name="T11" fmla="*/ 571 h 623"/>
                <a:gd name="T12" fmla="*/ 201 w 272"/>
                <a:gd name="T13" fmla="*/ 623 h 623"/>
                <a:gd name="T14" fmla="*/ 177 w 272"/>
                <a:gd name="T15" fmla="*/ 525 h 623"/>
                <a:gd name="T16" fmla="*/ 171 w 272"/>
                <a:gd name="T17" fmla="*/ 516 h 623"/>
                <a:gd name="T18" fmla="*/ 158 w 272"/>
                <a:gd name="T19" fmla="*/ 454 h 623"/>
                <a:gd name="T20" fmla="*/ 166 w 272"/>
                <a:gd name="T21" fmla="*/ 448 h 623"/>
                <a:gd name="T22" fmla="*/ 213 w 272"/>
                <a:gd name="T23" fmla="*/ 447 h 623"/>
                <a:gd name="T24" fmla="*/ 173 w 272"/>
                <a:gd name="T25" fmla="*/ 298 h 623"/>
                <a:gd name="T26" fmla="*/ 183 w 272"/>
                <a:gd name="T27" fmla="*/ 251 h 623"/>
                <a:gd name="T28" fmla="*/ 242 w 272"/>
                <a:gd name="T29" fmla="*/ 287 h 623"/>
                <a:gd name="T30" fmla="*/ 250 w 272"/>
                <a:gd name="T31" fmla="*/ 284 h 623"/>
                <a:gd name="T32" fmla="*/ 255 w 272"/>
                <a:gd name="T33" fmla="*/ 281 h 623"/>
                <a:gd name="T34" fmla="*/ 261 w 272"/>
                <a:gd name="T35" fmla="*/ 272 h 623"/>
                <a:gd name="T36" fmla="*/ 266 w 272"/>
                <a:gd name="T37" fmla="*/ 261 h 623"/>
                <a:gd name="T38" fmla="*/ 270 w 272"/>
                <a:gd name="T39" fmla="*/ 244 h 623"/>
                <a:gd name="T40" fmla="*/ 272 w 272"/>
                <a:gd name="T41" fmla="*/ 222 h 623"/>
                <a:gd name="T42" fmla="*/ 271 w 272"/>
                <a:gd name="T43" fmla="*/ 211 h 623"/>
                <a:gd name="T44" fmla="*/ 266 w 272"/>
                <a:gd name="T45" fmla="*/ 175 h 623"/>
                <a:gd name="T46" fmla="*/ 263 w 272"/>
                <a:gd name="T47" fmla="*/ 167 h 623"/>
                <a:gd name="T48" fmla="*/ 245 w 272"/>
                <a:gd name="T49" fmla="*/ 137 h 623"/>
                <a:gd name="T50" fmla="*/ 240 w 272"/>
                <a:gd name="T51" fmla="*/ 133 h 623"/>
                <a:gd name="T52" fmla="*/ 225 w 272"/>
                <a:gd name="T53" fmla="*/ 128 h 623"/>
                <a:gd name="T54" fmla="*/ 221 w 272"/>
                <a:gd name="T55" fmla="*/ 128 h 623"/>
                <a:gd name="T56" fmla="*/ 217 w 272"/>
                <a:gd name="T57" fmla="*/ 130 h 623"/>
                <a:gd name="T58" fmla="*/ 200 w 272"/>
                <a:gd name="T59" fmla="*/ 147 h 623"/>
                <a:gd name="T60" fmla="*/ 191 w 272"/>
                <a:gd name="T61" fmla="*/ 158 h 623"/>
                <a:gd name="T62" fmla="*/ 181 w 272"/>
                <a:gd name="T63" fmla="*/ 163 h 623"/>
                <a:gd name="T64" fmla="*/ 174 w 272"/>
                <a:gd name="T65" fmla="*/ 162 h 623"/>
                <a:gd name="T66" fmla="*/ 168 w 272"/>
                <a:gd name="T67" fmla="*/ 158 h 623"/>
                <a:gd name="T68" fmla="*/ 164 w 272"/>
                <a:gd name="T69" fmla="*/ 153 h 623"/>
                <a:gd name="T70" fmla="*/ 154 w 272"/>
                <a:gd name="T71" fmla="*/ 116 h 623"/>
                <a:gd name="T72" fmla="*/ 163 w 272"/>
                <a:gd name="T73" fmla="*/ 1 h 623"/>
                <a:gd name="T74" fmla="*/ 105 w 272"/>
                <a:gd name="T75" fmla="*/ 1 h 623"/>
                <a:gd name="T76" fmla="*/ 90 w 272"/>
                <a:gd name="T77" fmla="*/ 91 h 623"/>
                <a:gd name="T78" fmla="*/ 92 w 272"/>
                <a:gd name="T79" fmla="*/ 106 h 623"/>
                <a:gd name="T80" fmla="*/ 92 w 272"/>
                <a:gd name="T81" fmla="*/ 121 h 623"/>
                <a:gd name="T82" fmla="*/ 91 w 272"/>
                <a:gd name="T83" fmla="*/ 135 h 623"/>
                <a:gd name="T84" fmla="*/ 89 w 272"/>
                <a:gd name="T85" fmla="*/ 151 h 623"/>
                <a:gd name="T86" fmla="*/ 85 w 272"/>
                <a:gd name="T87" fmla="*/ 166 h 623"/>
                <a:gd name="T88" fmla="*/ 73 w 272"/>
                <a:gd name="T89" fmla="*/ 184 h 623"/>
                <a:gd name="T90" fmla="*/ 43 w 272"/>
                <a:gd name="T91" fmla="*/ 139 h 623"/>
                <a:gd name="T92" fmla="*/ 42 w 272"/>
                <a:gd name="T93" fmla="*/ 129 h 623"/>
                <a:gd name="T94" fmla="*/ 42 w 272"/>
                <a:gd name="T95" fmla="*/ 118 h 623"/>
                <a:gd name="T96" fmla="*/ 44 w 272"/>
                <a:gd name="T97" fmla="*/ 97 h 623"/>
                <a:gd name="T98" fmla="*/ 48 w 272"/>
                <a:gd name="T99" fmla="*/ 77 h 623"/>
                <a:gd name="T100" fmla="*/ 24 w 272"/>
                <a:gd name="T101" fmla="*/ 1 h 623"/>
                <a:gd name="T102" fmla="*/ 78 w 272"/>
                <a:gd name="T103" fmla="*/ 441 h 623"/>
                <a:gd name="T104" fmla="*/ 80 w 272"/>
                <a:gd name="T105" fmla="*/ 448 h 623"/>
                <a:gd name="T106" fmla="*/ 81 w 272"/>
                <a:gd name="T107" fmla="*/ 448 h 623"/>
                <a:gd name="T108" fmla="*/ 143 w 272"/>
                <a:gd name="T109" fmla="*/ 52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2" h="623">
                  <a:moveTo>
                    <a:pt x="143" y="526"/>
                  </a:moveTo>
                  <a:cubicBezTo>
                    <a:pt x="143" y="527"/>
                    <a:pt x="144" y="528"/>
                    <a:pt x="144" y="530"/>
                  </a:cubicBezTo>
                  <a:cubicBezTo>
                    <a:pt x="144" y="532"/>
                    <a:pt x="145" y="533"/>
                    <a:pt x="145" y="535"/>
                  </a:cubicBezTo>
                  <a:cubicBezTo>
                    <a:pt x="145" y="535"/>
                    <a:pt x="145" y="535"/>
                    <a:pt x="145" y="535"/>
                  </a:cubicBezTo>
                  <a:cubicBezTo>
                    <a:pt x="146" y="537"/>
                    <a:pt x="146" y="539"/>
                    <a:pt x="147" y="541"/>
                  </a:cubicBezTo>
                  <a:cubicBezTo>
                    <a:pt x="147" y="541"/>
                    <a:pt x="147" y="541"/>
                    <a:pt x="147" y="541"/>
                  </a:cubicBezTo>
                  <a:cubicBezTo>
                    <a:pt x="148" y="546"/>
                    <a:pt x="150" y="550"/>
                    <a:pt x="151" y="555"/>
                  </a:cubicBezTo>
                  <a:cubicBezTo>
                    <a:pt x="151" y="555"/>
                    <a:pt x="152" y="555"/>
                    <a:pt x="152" y="555"/>
                  </a:cubicBezTo>
                  <a:cubicBezTo>
                    <a:pt x="152" y="557"/>
                    <a:pt x="153" y="559"/>
                    <a:pt x="154" y="561"/>
                  </a:cubicBezTo>
                  <a:cubicBezTo>
                    <a:pt x="154" y="561"/>
                    <a:pt x="154" y="562"/>
                    <a:pt x="155" y="563"/>
                  </a:cubicBezTo>
                  <a:cubicBezTo>
                    <a:pt x="155" y="564"/>
                    <a:pt x="156" y="565"/>
                    <a:pt x="156" y="566"/>
                  </a:cubicBezTo>
                  <a:cubicBezTo>
                    <a:pt x="157" y="568"/>
                    <a:pt x="157" y="569"/>
                    <a:pt x="158" y="571"/>
                  </a:cubicBezTo>
                  <a:cubicBezTo>
                    <a:pt x="158" y="571"/>
                    <a:pt x="158" y="572"/>
                    <a:pt x="158" y="572"/>
                  </a:cubicBezTo>
                  <a:cubicBezTo>
                    <a:pt x="169" y="595"/>
                    <a:pt x="185" y="619"/>
                    <a:pt x="201" y="623"/>
                  </a:cubicBezTo>
                  <a:cubicBezTo>
                    <a:pt x="201" y="623"/>
                    <a:pt x="201" y="623"/>
                    <a:pt x="201" y="623"/>
                  </a:cubicBezTo>
                  <a:cubicBezTo>
                    <a:pt x="220" y="617"/>
                    <a:pt x="204" y="560"/>
                    <a:pt x="177" y="525"/>
                  </a:cubicBezTo>
                  <a:cubicBezTo>
                    <a:pt x="177" y="525"/>
                    <a:pt x="177" y="525"/>
                    <a:pt x="177" y="525"/>
                  </a:cubicBezTo>
                  <a:cubicBezTo>
                    <a:pt x="176" y="522"/>
                    <a:pt x="174" y="519"/>
                    <a:pt x="171" y="516"/>
                  </a:cubicBezTo>
                  <a:cubicBezTo>
                    <a:pt x="159" y="495"/>
                    <a:pt x="149" y="472"/>
                    <a:pt x="155" y="458"/>
                  </a:cubicBezTo>
                  <a:cubicBezTo>
                    <a:pt x="156" y="457"/>
                    <a:pt x="157" y="455"/>
                    <a:pt x="158" y="454"/>
                  </a:cubicBezTo>
                  <a:cubicBezTo>
                    <a:pt x="158" y="453"/>
                    <a:pt x="159" y="453"/>
                    <a:pt x="159" y="452"/>
                  </a:cubicBezTo>
                  <a:cubicBezTo>
                    <a:pt x="161" y="450"/>
                    <a:pt x="163" y="449"/>
                    <a:pt x="166" y="448"/>
                  </a:cubicBezTo>
                  <a:cubicBezTo>
                    <a:pt x="180" y="447"/>
                    <a:pt x="196" y="447"/>
                    <a:pt x="213" y="447"/>
                  </a:cubicBezTo>
                  <a:cubicBezTo>
                    <a:pt x="213" y="447"/>
                    <a:pt x="213" y="447"/>
                    <a:pt x="213" y="447"/>
                  </a:cubicBezTo>
                  <a:cubicBezTo>
                    <a:pt x="212" y="445"/>
                    <a:pt x="211" y="442"/>
                    <a:pt x="211" y="440"/>
                  </a:cubicBezTo>
                  <a:cubicBezTo>
                    <a:pt x="194" y="391"/>
                    <a:pt x="182" y="343"/>
                    <a:pt x="173" y="298"/>
                  </a:cubicBezTo>
                  <a:cubicBezTo>
                    <a:pt x="173" y="294"/>
                    <a:pt x="172" y="289"/>
                    <a:pt x="172" y="285"/>
                  </a:cubicBezTo>
                  <a:cubicBezTo>
                    <a:pt x="172" y="261"/>
                    <a:pt x="176" y="252"/>
                    <a:pt x="183" y="251"/>
                  </a:cubicBezTo>
                  <a:cubicBezTo>
                    <a:pt x="191" y="247"/>
                    <a:pt x="201" y="255"/>
                    <a:pt x="204" y="258"/>
                  </a:cubicBezTo>
                  <a:cubicBezTo>
                    <a:pt x="227" y="278"/>
                    <a:pt x="235" y="286"/>
                    <a:pt x="242" y="287"/>
                  </a:cubicBezTo>
                  <a:cubicBezTo>
                    <a:pt x="243" y="287"/>
                    <a:pt x="245" y="287"/>
                    <a:pt x="247" y="286"/>
                  </a:cubicBezTo>
                  <a:cubicBezTo>
                    <a:pt x="248" y="286"/>
                    <a:pt x="249" y="285"/>
                    <a:pt x="250" y="284"/>
                  </a:cubicBezTo>
                  <a:cubicBezTo>
                    <a:pt x="250" y="284"/>
                    <a:pt x="251" y="284"/>
                    <a:pt x="251" y="283"/>
                  </a:cubicBezTo>
                  <a:cubicBezTo>
                    <a:pt x="252" y="282"/>
                    <a:pt x="253" y="282"/>
                    <a:pt x="255" y="281"/>
                  </a:cubicBezTo>
                  <a:cubicBezTo>
                    <a:pt x="255" y="280"/>
                    <a:pt x="256" y="280"/>
                    <a:pt x="256" y="279"/>
                  </a:cubicBezTo>
                  <a:cubicBezTo>
                    <a:pt x="258" y="277"/>
                    <a:pt x="260" y="275"/>
                    <a:pt x="261" y="272"/>
                  </a:cubicBezTo>
                  <a:cubicBezTo>
                    <a:pt x="262" y="271"/>
                    <a:pt x="262" y="270"/>
                    <a:pt x="263" y="269"/>
                  </a:cubicBezTo>
                  <a:cubicBezTo>
                    <a:pt x="264" y="266"/>
                    <a:pt x="265" y="264"/>
                    <a:pt x="266" y="261"/>
                  </a:cubicBezTo>
                  <a:cubicBezTo>
                    <a:pt x="266" y="259"/>
                    <a:pt x="267" y="256"/>
                    <a:pt x="268" y="254"/>
                  </a:cubicBezTo>
                  <a:cubicBezTo>
                    <a:pt x="268" y="251"/>
                    <a:pt x="269" y="248"/>
                    <a:pt x="270" y="244"/>
                  </a:cubicBezTo>
                  <a:cubicBezTo>
                    <a:pt x="270" y="243"/>
                    <a:pt x="270" y="241"/>
                    <a:pt x="270" y="239"/>
                  </a:cubicBezTo>
                  <a:cubicBezTo>
                    <a:pt x="271" y="234"/>
                    <a:pt x="271" y="228"/>
                    <a:pt x="272" y="222"/>
                  </a:cubicBezTo>
                  <a:cubicBezTo>
                    <a:pt x="272" y="221"/>
                    <a:pt x="271" y="218"/>
                    <a:pt x="271" y="216"/>
                  </a:cubicBezTo>
                  <a:cubicBezTo>
                    <a:pt x="271" y="215"/>
                    <a:pt x="271" y="213"/>
                    <a:pt x="271" y="211"/>
                  </a:cubicBezTo>
                  <a:cubicBezTo>
                    <a:pt x="270" y="200"/>
                    <a:pt x="269" y="187"/>
                    <a:pt x="266" y="176"/>
                  </a:cubicBezTo>
                  <a:cubicBezTo>
                    <a:pt x="266" y="176"/>
                    <a:pt x="266" y="175"/>
                    <a:pt x="266" y="175"/>
                  </a:cubicBezTo>
                  <a:cubicBezTo>
                    <a:pt x="265" y="173"/>
                    <a:pt x="264" y="170"/>
                    <a:pt x="263" y="168"/>
                  </a:cubicBezTo>
                  <a:cubicBezTo>
                    <a:pt x="263" y="168"/>
                    <a:pt x="263" y="167"/>
                    <a:pt x="263" y="167"/>
                  </a:cubicBezTo>
                  <a:cubicBezTo>
                    <a:pt x="259" y="155"/>
                    <a:pt x="252" y="144"/>
                    <a:pt x="246" y="137"/>
                  </a:cubicBezTo>
                  <a:cubicBezTo>
                    <a:pt x="245" y="137"/>
                    <a:pt x="245" y="137"/>
                    <a:pt x="245" y="137"/>
                  </a:cubicBezTo>
                  <a:cubicBezTo>
                    <a:pt x="245" y="136"/>
                    <a:pt x="244" y="136"/>
                    <a:pt x="243" y="135"/>
                  </a:cubicBezTo>
                  <a:cubicBezTo>
                    <a:pt x="242" y="134"/>
                    <a:pt x="241" y="133"/>
                    <a:pt x="240" y="133"/>
                  </a:cubicBezTo>
                  <a:cubicBezTo>
                    <a:pt x="240" y="132"/>
                    <a:pt x="240" y="132"/>
                    <a:pt x="239" y="132"/>
                  </a:cubicBezTo>
                  <a:cubicBezTo>
                    <a:pt x="235" y="129"/>
                    <a:pt x="230" y="128"/>
                    <a:pt x="225" y="128"/>
                  </a:cubicBezTo>
                  <a:cubicBezTo>
                    <a:pt x="225" y="128"/>
                    <a:pt x="224" y="128"/>
                    <a:pt x="224" y="128"/>
                  </a:cubicBezTo>
                  <a:cubicBezTo>
                    <a:pt x="223" y="128"/>
                    <a:pt x="222" y="128"/>
                    <a:pt x="221" y="128"/>
                  </a:cubicBezTo>
                  <a:cubicBezTo>
                    <a:pt x="220" y="129"/>
                    <a:pt x="219" y="129"/>
                    <a:pt x="218" y="129"/>
                  </a:cubicBezTo>
                  <a:cubicBezTo>
                    <a:pt x="218" y="129"/>
                    <a:pt x="218" y="129"/>
                    <a:pt x="217" y="130"/>
                  </a:cubicBezTo>
                  <a:cubicBezTo>
                    <a:pt x="211" y="132"/>
                    <a:pt x="205" y="138"/>
                    <a:pt x="200" y="147"/>
                  </a:cubicBezTo>
                  <a:cubicBezTo>
                    <a:pt x="200" y="147"/>
                    <a:pt x="200" y="147"/>
                    <a:pt x="200" y="147"/>
                  </a:cubicBezTo>
                  <a:cubicBezTo>
                    <a:pt x="196" y="153"/>
                    <a:pt x="196" y="153"/>
                    <a:pt x="196" y="153"/>
                  </a:cubicBezTo>
                  <a:cubicBezTo>
                    <a:pt x="196" y="153"/>
                    <a:pt x="194" y="155"/>
                    <a:pt x="191" y="158"/>
                  </a:cubicBezTo>
                  <a:cubicBezTo>
                    <a:pt x="188" y="160"/>
                    <a:pt x="185" y="162"/>
                    <a:pt x="182" y="163"/>
                  </a:cubicBezTo>
                  <a:cubicBezTo>
                    <a:pt x="182" y="163"/>
                    <a:pt x="181" y="163"/>
                    <a:pt x="181" y="163"/>
                  </a:cubicBezTo>
                  <a:cubicBezTo>
                    <a:pt x="180" y="163"/>
                    <a:pt x="178" y="163"/>
                    <a:pt x="177" y="163"/>
                  </a:cubicBezTo>
                  <a:cubicBezTo>
                    <a:pt x="176" y="163"/>
                    <a:pt x="175" y="163"/>
                    <a:pt x="174" y="162"/>
                  </a:cubicBezTo>
                  <a:cubicBezTo>
                    <a:pt x="173" y="162"/>
                    <a:pt x="173" y="162"/>
                    <a:pt x="172" y="162"/>
                  </a:cubicBezTo>
                  <a:cubicBezTo>
                    <a:pt x="171" y="161"/>
                    <a:pt x="169" y="160"/>
                    <a:pt x="168" y="158"/>
                  </a:cubicBezTo>
                  <a:cubicBezTo>
                    <a:pt x="167" y="157"/>
                    <a:pt x="166" y="156"/>
                    <a:pt x="165" y="155"/>
                  </a:cubicBezTo>
                  <a:cubicBezTo>
                    <a:pt x="165" y="154"/>
                    <a:pt x="165" y="154"/>
                    <a:pt x="164" y="153"/>
                  </a:cubicBezTo>
                  <a:cubicBezTo>
                    <a:pt x="162" y="150"/>
                    <a:pt x="160" y="145"/>
                    <a:pt x="158" y="138"/>
                  </a:cubicBezTo>
                  <a:cubicBezTo>
                    <a:pt x="156" y="132"/>
                    <a:pt x="155" y="123"/>
                    <a:pt x="154" y="116"/>
                  </a:cubicBezTo>
                  <a:cubicBezTo>
                    <a:pt x="154" y="75"/>
                    <a:pt x="157" y="37"/>
                    <a:pt x="163" y="1"/>
                  </a:cubicBezTo>
                  <a:cubicBezTo>
                    <a:pt x="163" y="1"/>
                    <a:pt x="163" y="1"/>
                    <a:pt x="163" y="1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41" y="0"/>
                    <a:pt x="122" y="0"/>
                    <a:pt x="105" y="1"/>
                  </a:cubicBezTo>
                  <a:cubicBezTo>
                    <a:pt x="71" y="25"/>
                    <a:pt x="86" y="78"/>
                    <a:pt x="86" y="78"/>
                  </a:cubicBezTo>
                  <a:cubicBezTo>
                    <a:pt x="88" y="82"/>
                    <a:pt x="89" y="87"/>
                    <a:pt x="90" y="91"/>
                  </a:cubicBezTo>
                  <a:cubicBezTo>
                    <a:pt x="90" y="92"/>
                    <a:pt x="90" y="92"/>
                    <a:pt x="90" y="92"/>
                  </a:cubicBezTo>
                  <a:cubicBezTo>
                    <a:pt x="91" y="96"/>
                    <a:pt x="91" y="101"/>
                    <a:pt x="92" y="106"/>
                  </a:cubicBezTo>
                  <a:cubicBezTo>
                    <a:pt x="92" y="107"/>
                    <a:pt x="92" y="107"/>
                    <a:pt x="92" y="108"/>
                  </a:cubicBezTo>
                  <a:cubicBezTo>
                    <a:pt x="92" y="112"/>
                    <a:pt x="92" y="116"/>
                    <a:pt x="92" y="121"/>
                  </a:cubicBezTo>
                  <a:cubicBezTo>
                    <a:pt x="92" y="123"/>
                    <a:pt x="92" y="125"/>
                    <a:pt x="92" y="127"/>
                  </a:cubicBezTo>
                  <a:cubicBezTo>
                    <a:pt x="92" y="130"/>
                    <a:pt x="91" y="132"/>
                    <a:pt x="91" y="135"/>
                  </a:cubicBezTo>
                  <a:cubicBezTo>
                    <a:pt x="91" y="139"/>
                    <a:pt x="90" y="143"/>
                    <a:pt x="90" y="146"/>
                  </a:cubicBezTo>
                  <a:cubicBezTo>
                    <a:pt x="89" y="148"/>
                    <a:pt x="89" y="149"/>
                    <a:pt x="89" y="151"/>
                  </a:cubicBezTo>
                  <a:cubicBezTo>
                    <a:pt x="88" y="153"/>
                    <a:pt x="88" y="155"/>
                    <a:pt x="87" y="157"/>
                  </a:cubicBezTo>
                  <a:cubicBezTo>
                    <a:pt x="87" y="161"/>
                    <a:pt x="86" y="164"/>
                    <a:pt x="85" y="166"/>
                  </a:cubicBezTo>
                  <a:cubicBezTo>
                    <a:pt x="84" y="167"/>
                    <a:pt x="84" y="168"/>
                    <a:pt x="84" y="169"/>
                  </a:cubicBezTo>
                  <a:cubicBezTo>
                    <a:pt x="81" y="177"/>
                    <a:pt x="77" y="182"/>
                    <a:pt x="73" y="184"/>
                  </a:cubicBezTo>
                  <a:cubicBezTo>
                    <a:pt x="69" y="187"/>
                    <a:pt x="65" y="186"/>
                    <a:pt x="62" y="184"/>
                  </a:cubicBezTo>
                  <a:cubicBezTo>
                    <a:pt x="52" y="178"/>
                    <a:pt x="46" y="160"/>
                    <a:pt x="43" y="139"/>
                  </a:cubicBezTo>
                  <a:cubicBezTo>
                    <a:pt x="43" y="138"/>
                    <a:pt x="43" y="137"/>
                    <a:pt x="43" y="136"/>
                  </a:cubicBezTo>
                  <a:cubicBezTo>
                    <a:pt x="43" y="133"/>
                    <a:pt x="42" y="131"/>
                    <a:pt x="42" y="129"/>
                  </a:cubicBezTo>
                  <a:cubicBezTo>
                    <a:pt x="42" y="128"/>
                    <a:pt x="42" y="126"/>
                    <a:pt x="42" y="125"/>
                  </a:cubicBezTo>
                  <a:cubicBezTo>
                    <a:pt x="42" y="123"/>
                    <a:pt x="42" y="121"/>
                    <a:pt x="42" y="118"/>
                  </a:cubicBezTo>
                  <a:cubicBezTo>
                    <a:pt x="42" y="118"/>
                    <a:pt x="42" y="118"/>
                    <a:pt x="42" y="117"/>
                  </a:cubicBezTo>
                  <a:cubicBezTo>
                    <a:pt x="42" y="110"/>
                    <a:pt x="43" y="104"/>
                    <a:pt x="44" y="97"/>
                  </a:cubicBezTo>
                  <a:cubicBezTo>
                    <a:pt x="45" y="88"/>
                    <a:pt x="47" y="83"/>
                    <a:pt x="48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56" y="51"/>
                    <a:pt x="63" y="17"/>
                    <a:pt x="49" y="1"/>
                  </a:cubicBezTo>
                  <a:cubicBezTo>
                    <a:pt x="39" y="1"/>
                    <a:pt x="30" y="1"/>
                    <a:pt x="24" y="1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0" y="126"/>
                    <a:pt x="13" y="273"/>
                    <a:pt x="78" y="441"/>
                  </a:cubicBezTo>
                  <a:cubicBezTo>
                    <a:pt x="79" y="443"/>
                    <a:pt x="80" y="445"/>
                    <a:pt x="81" y="448"/>
                  </a:cubicBezTo>
                  <a:cubicBezTo>
                    <a:pt x="80" y="448"/>
                    <a:pt x="80" y="448"/>
                    <a:pt x="80" y="448"/>
                  </a:cubicBezTo>
                  <a:cubicBezTo>
                    <a:pt x="81" y="448"/>
                    <a:pt x="81" y="448"/>
                    <a:pt x="81" y="448"/>
                  </a:cubicBezTo>
                  <a:cubicBezTo>
                    <a:pt x="81" y="448"/>
                    <a:pt x="81" y="448"/>
                    <a:pt x="81" y="448"/>
                  </a:cubicBezTo>
                  <a:cubicBezTo>
                    <a:pt x="87" y="448"/>
                    <a:pt x="94" y="448"/>
                    <a:pt x="104" y="448"/>
                  </a:cubicBezTo>
                  <a:cubicBezTo>
                    <a:pt x="135" y="469"/>
                    <a:pt x="143" y="525"/>
                    <a:pt x="143" y="526"/>
                  </a:cubicBezTo>
                  <a:close/>
                </a:path>
              </a:pathLst>
            </a:custGeom>
            <a:solidFill>
              <a:schemeClr val="accent3"/>
            </a:solidFill>
            <a:ln w="3175">
              <a:solidFill>
                <a:schemeClr val="bg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0" name="Freeform 46"/>
            <p:cNvSpPr>
              <a:spLocks/>
            </p:cNvSpPr>
            <p:nvPr/>
          </p:nvSpPr>
          <p:spPr bwMode="auto">
            <a:xfrm>
              <a:off x="3000170" y="2229745"/>
              <a:ext cx="946604" cy="1630447"/>
            </a:xfrm>
            <a:custGeom>
              <a:avLst/>
              <a:gdLst>
                <a:gd name="T0" fmla="*/ 24 w 283"/>
                <a:gd name="T1" fmla="*/ 379 h 488"/>
                <a:gd name="T2" fmla="*/ 18 w 283"/>
                <a:gd name="T3" fmla="*/ 420 h 488"/>
                <a:gd name="T4" fmla="*/ 18 w 283"/>
                <a:gd name="T5" fmla="*/ 431 h 488"/>
                <a:gd name="T6" fmla="*/ 19 w 283"/>
                <a:gd name="T7" fmla="*/ 441 h 488"/>
                <a:gd name="T8" fmla="*/ 49 w 283"/>
                <a:gd name="T9" fmla="*/ 486 h 488"/>
                <a:gd name="T10" fmla="*/ 61 w 283"/>
                <a:gd name="T11" fmla="*/ 468 h 488"/>
                <a:gd name="T12" fmla="*/ 65 w 283"/>
                <a:gd name="T13" fmla="*/ 453 h 488"/>
                <a:gd name="T14" fmla="*/ 67 w 283"/>
                <a:gd name="T15" fmla="*/ 437 h 488"/>
                <a:gd name="T16" fmla="*/ 68 w 283"/>
                <a:gd name="T17" fmla="*/ 423 h 488"/>
                <a:gd name="T18" fmla="*/ 68 w 283"/>
                <a:gd name="T19" fmla="*/ 408 h 488"/>
                <a:gd name="T20" fmla="*/ 66 w 283"/>
                <a:gd name="T21" fmla="*/ 393 h 488"/>
                <a:gd name="T22" fmla="*/ 81 w 283"/>
                <a:gd name="T23" fmla="*/ 303 h 488"/>
                <a:gd name="T24" fmla="*/ 167 w 283"/>
                <a:gd name="T25" fmla="*/ 191 h 488"/>
                <a:gd name="T26" fmla="*/ 159 w 283"/>
                <a:gd name="T27" fmla="*/ 158 h 488"/>
                <a:gd name="T28" fmla="*/ 145 w 283"/>
                <a:gd name="T29" fmla="*/ 164 h 488"/>
                <a:gd name="T30" fmla="*/ 116 w 283"/>
                <a:gd name="T31" fmla="*/ 185 h 488"/>
                <a:gd name="T32" fmla="*/ 115 w 283"/>
                <a:gd name="T33" fmla="*/ 185 h 488"/>
                <a:gd name="T34" fmla="*/ 115 w 283"/>
                <a:gd name="T35" fmla="*/ 185 h 488"/>
                <a:gd name="T36" fmla="*/ 115 w 283"/>
                <a:gd name="T37" fmla="*/ 185 h 488"/>
                <a:gd name="T38" fmla="*/ 115 w 283"/>
                <a:gd name="T39" fmla="*/ 185 h 488"/>
                <a:gd name="T40" fmla="*/ 107 w 283"/>
                <a:gd name="T41" fmla="*/ 179 h 488"/>
                <a:gd name="T42" fmla="*/ 107 w 283"/>
                <a:gd name="T43" fmla="*/ 177 h 488"/>
                <a:gd name="T44" fmla="*/ 172 w 283"/>
                <a:gd name="T45" fmla="*/ 76 h 488"/>
                <a:gd name="T46" fmla="*/ 172 w 283"/>
                <a:gd name="T47" fmla="*/ 76 h 488"/>
                <a:gd name="T48" fmla="*/ 172 w 283"/>
                <a:gd name="T49" fmla="*/ 76 h 488"/>
                <a:gd name="T50" fmla="*/ 172 w 283"/>
                <a:gd name="T51" fmla="*/ 76 h 488"/>
                <a:gd name="T52" fmla="*/ 174 w 283"/>
                <a:gd name="T53" fmla="*/ 77 h 488"/>
                <a:gd name="T54" fmla="*/ 187 w 283"/>
                <a:gd name="T55" fmla="*/ 99 h 488"/>
                <a:gd name="T56" fmla="*/ 283 w 283"/>
                <a:gd name="T57" fmla="*/ 0 h 488"/>
                <a:gd name="T58" fmla="*/ 283 w 283"/>
                <a:gd name="T59" fmla="*/ 0 h 488"/>
                <a:gd name="T60" fmla="*/ 171 w 283"/>
                <a:gd name="T61" fmla="*/ 0 h 488"/>
                <a:gd name="T62" fmla="*/ 170 w 283"/>
                <a:gd name="T63" fmla="*/ 1 h 488"/>
                <a:gd name="T64" fmla="*/ 0 w 283"/>
                <a:gd name="T65" fmla="*/ 303 h 488"/>
                <a:gd name="T66" fmla="*/ 24 w 283"/>
                <a:gd name="T67" fmla="*/ 379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3" h="488">
                  <a:moveTo>
                    <a:pt x="24" y="379"/>
                  </a:moveTo>
                  <a:cubicBezTo>
                    <a:pt x="24" y="379"/>
                    <a:pt x="24" y="379"/>
                    <a:pt x="24" y="379"/>
                  </a:cubicBezTo>
                  <a:cubicBezTo>
                    <a:pt x="20" y="392"/>
                    <a:pt x="18" y="406"/>
                    <a:pt x="18" y="419"/>
                  </a:cubicBezTo>
                  <a:cubicBezTo>
                    <a:pt x="18" y="420"/>
                    <a:pt x="18" y="420"/>
                    <a:pt x="18" y="420"/>
                  </a:cubicBezTo>
                  <a:cubicBezTo>
                    <a:pt x="18" y="423"/>
                    <a:pt x="18" y="425"/>
                    <a:pt x="18" y="427"/>
                  </a:cubicBezTo>
                  <a:cubicBezTo>
                    <a:pt x="18" y="428"/>
                    <a:pt x="18" y="429"/>
                    <a:pt x="18" y="431"/>
                  </a:cubicBezTo>
                  <a:cubicBezTo>
                    <a:pt x="18" y="433"/>
                    <a:pt x="19" y="435"/>
                    <a:pt x="19" y="438"/>
                  </a:cubicBezTo>
                  <a:cubicBezTo>
                    <a:pt x="19" y="439"/>
                    <a:pt x="19" y="440"/>
                    <a:pt x="19" y="441"/>
                  </a:cubicBezTo>
                  <a:cubicBezTo>
                    <a:pt x="22" y="462"/>
                    <a:pt x="29" y="480"/>
                    <a:pt x="38" y="486"/>
                  </a:cubicBezTo>
                  <a:cubicBezTo>
                    <a:pt x="41" y="488"/>
                    <a:pt x="45" y="488"/>
                    <a:pt x="49" y="486"/>
                  </a:cubicBezTo>
                  <a:cubicBezTo>
                    <a:pt x="53" y="484"/>
                    <a:pt x="57" y="478"/>
                    <a:pt x="60" y="471"/>
                  </a:cubicBezTo>
                  <a:cubicBezTo>
                    <a:pt x="60" y="470"/>
                    <a:pt x="60" y="469"/>
                    <a:pt x="61" y="468"/>
                  </a:cubicBezTo>
                  <a:cubicBezTo>
                    <a:pt x="62" y="466"/>
                    <a:pt x="63" y="463"/>
                    <a:pt x="63" y="459"/>
                  </a:cubicBezTo>
                  <a:cubicBezTo>
                    <a:pt x="64" y="457"/>
                    <a:pt x="64" y="455"/>
                    <a:pt x="65" y="453"/>
                  </a:cubicBezTo>
                  <a:cubicBezTo>
                    <a:pt x="65" y="451"/>
                    <a:pt x="65" y="450"/>
                    <a:pt x="66" y="448"/>
                  </a:cubicBezTo>
                  <a:cubicBezTo>
                    <a:pt x="66" y="445"/>
                    <a:pt x="67" y="441"/>
                    <a:pt x="67" y="437"/>
                  </a:cubicBezTo>
                  <a:cubicBezTo>
                    <a:pt x="67" y="434"/>
                    <a:pt x="68" y="432"/>
                    <a:pt x="68" y="429"/>
                  </a:cubicBezTo>
                  <a:cubicBezTo>
                    <a:pt x="68" y="427"/>
                    <a:pt x="68" y="425"/>
                    <a:pt x="68" y="423"/>
                  </a:cubicBezTo>
                  <a:cubicBezTo>
                    <a:pt x="68" y="418"/>
                    <a:pt x="68" y="414"/>
                    <a:pt x="68" y="410"/>
                  </a:cubicBezTo>
                  <a:cubicBezTo>
                    <a:pt x="68" y="409"/>
                    <a:pt x="68" y="409"/>
                    <a:pt x="68" y="408"/>
                  </a:cubicBezTo>
                  <a:cubicBezTo>
                    <a:pt x="67" y="403"/>
                    <a:pt x="67" y="398"/>
                    <a:pt x="66" y="394"/>
                  </a:cubicBezTo>
                  <a:cubicBezTo>
                    <a:pt x="66" y="394"/>
                    <a:pt x="66" y="394"/>
                    <a:pt x="66" y="393"/>
                  </a:cubicBezTo>
                  <a:cubicBezTo>
                    <a:pt x="65" y="389"/>
                    <a:pt x="64" y="384"/>
                    <a:pt x="62" y="380"/>
                  </a:cubicBezTo>
                  <a:cubicBezTo>
                    <a:pt x="62" y="380"/>
                    <a:pt x="47" y="327"/>
                    <a:pt x="81" y="303"/>
                  </a:cubicBezTo>
                  <a:cubicBezTo>
                    <a:pt x="98" y="302"/>
                    <a:pt x="117" y="302"/>
                    <a:pt x="139" y="302"/>
                  </a:cubicBezTo>
                  <a:cubicBezTo>
                    <a:pt x="145" y="262"/>
                    <a:pt x="155" y="225"/>
                    <a:pt x="167" y="191"/>
                  </a:cubicBezTo>
                  <a:cubicBezTo>
                    <a:pt x="169" y="178"/>
                    <a:pt x="169" y="170"/>
                    <a:pt x="167" y="164"/>
                  </a:cubicBezTo>
                  <a:cubicBezTo>
                    <a:pt x="166" y="161"/>
                    <a:pt x="164" y="159"/>
                    <a:pt x="159" y="158"/>
                  </a:cubicBezTo>
                  <a:cubicBezTo>
                    <a:pt x="158" y="158"/>
                    <a:pt x="157" y="158"/>
                    <a:pt x="155" y="158"/>
                  </a:cubicBezTo>
                  <a:cubicBezTo>
                    <a:pt x="152" y="159"/>
                    <a:pt x="148" y="161"/>
                    <a:pt x="145" y="164"/>
                  </a:cubicBezTo>
                  <a:cubicBezTo>
                    <a:pt x="137" y="169"/>
                    <a:pt x="131" y="178"/>
                    <a:pt x="122" y="182"/>
                  </a:cubicBezTo>
                  <a:cubicBezTo>
                    <a:pt x="120" y="183"/>
                    <a:pt x="118" y="184"/>
                    <a:pt x="116" y="185"/>
                  </a:cubicBezTo>
                  <a:cubicBezTo>
                    <a:pt x="116" y="185"/>
                    <a:pt x="116" y="185"/>
                    <a:pt x="116" y="185"/>
                  </a:cubicBezTo>
                  <a:cubicBezTo>
                    <a:pt x="115" y="185"/>
                    <a:pt x="115" y="185"/>
                    <a:pt x="115" y="185"/>
                  </a:cubicBezTo>
                  <a:cubicBezTo>
                    <a:pt x="115" y="185"/>
                    <a:pt x="115" y="185"/>
                    <a:pt x="115" y="185"/>
                  </a:cubicBezTo>
                  <a:cubicBezTo>
                    <a:pt x="115" y="185"/>
                    <a:pt x="115" y="185"/>
                    <a:pt x="115" y="185"/>
                  </a:cubicBezTo>
                  <a:cubicBezTo>
                    <a:pt x="115" y="185"/>
                    <a:pt x="115" y="185"/>
                    <a:pt x="115" y="185"/>
                  </a:cubicBezTo>
                  <a:cubicBezTo>
                    <a:pt x="115" y="185"/>
                    <a:pt x="115" y="185"/>
                    <a:pt x="115" y="185"/>
                  </a:cubicBezTo>
                  <a:cubicBezTo>
                    <a:pt x="115" y="185"/>
                    <a:pt x="115" y="185"/>
                    <a:pt x="115" y="185"/>
                  </a:cubicBezTo>
                  <a:cubicBezTo>
                    <a:pt x="115" y="185"/>
                    <a:pt x="115" y="185"/>
                    <a:pt x="115" y="185"/>
                  </a:cubicBezTo>
                  <a:cubicBezTo>
                    <a:pt x="111" y="184"/>
                    <a:pt x="111" y="184"/>
                    <a:pt x="111" y="184"/>
                  </a:cubicBezTo>
                  <a:cubicBezTo>
                    <a:pt x="109" y="183"/>
                    <a:pt x="108" y="181"/>
                    <a:pt x="107" y="179"/>
                  </a:cubicBezTo>
                  <a:cubicBezTo>
                    <a:pt x="107" y="179"/>
                    <a:pt x="107" y="178"/>
                    <a:pt x="107" y="178"/>
                  </a:cubicBezTo>
                  <a:cubicBezTo>
                    <a:pt x="107" y="177"/>
                    <a:pt x="107" y="177"/>
                    <a:pt x="107" y="177"/>
                  </a:cubicBezTo>
                  <a:cubicBezTo>
                    <a:pt x="103" y="168"/>
                    <a:pt x="107" y="153"/>
                    <a:pt x="114" y="137"/>
                  </a:cubicBezTo>
                  <a:cubicBezTo>
                    <a:pt x="125" y="111"/>
                    <a:pt x="146" y="82"/>
                    <a:pt x="172" y="76"/>
                  </a:cubicBezTo>
                  <a:cubicBezTo>
                    <a:pt x="172" y="76"/>
                    <a:pt x="172" y="76"/>
                    <a:pt x="172" y="76"/>
                  </a:cubicBezTo>
                  <a:cubicBezTo>
                    <a:pt x="172" y="76"/>
                    <a:pt x="172" y="76"/>
                    <a:pt x="172" y="76"/>
                  </a:cubicBezTo>
                  <a:cubicBezTo>
                    <a:pt x="172" y="76"/>
                    <a:pt x="172" y="76"/>
                    <a:pt x="172" y="76"/>
                  </a:cubicBezTo>
                  <a:cubicBezTo>
                    <a:pt x="172" y="76"/>
                    <a:pt x="172" y="76"/>
                    <a:pt x="172" y="76"/>
                  </a:cubicBezTo>
                  <a:cubicBezTo>
                    <a:pt x="172" y="76"/>
                    <a:pt x="172" y="76"/>
                    <a:pt x="172" y="76"/>
                  </a:cubicBezTo>
                  <a:cubicBezTo>
                    <a:pt x="172" y="76"/>
                    <a:pt x="172" y="76"/>
                    <a:pt x="172" y="76"/>
                  </a:cubicBezTo>
                  <a:cubicBezTo>
                    <a:pt x="172" y="76"/>
                    <a:pt x="172" y="76"/>
                    <a:pt x="172" y="76"/>
                  </a:cubicBezTo>
                  <a:cubicBezTo>
                    <a:pt x="172" y="76"/>
                    <a:pt x="172" y="76"/>
                    <a:pt x="174" y="77"/>
                  </a:cubicBezTo>
                  <a:cubicBezTo>
                    <a:pt x="175" y="77"/>
                    <a:pt x="176" y="78"/>
                    <a:pt x="177" y="81"/>
                  </a:cubicBezTo>
                  <a:cubicBezTo>
                    <a:pt x="182" y="86"/>
                    <a:pt x="181" y="96"/>
                    <a:pt x="187" y="99"/>
                  </a:cubicBezTo>
                  <a:cubicBezTo>
                    <a:pt x="194" y="100"/>
                    <a:pt x="206" y="95"/>
                    <a:pt x="228" y="68"/>
                  </a:cubicBezTo>
                  <a:cubicBezTo>
                    <a:pt x="245" y="43"/>
                    <a:pt x="263" y="20"/>
                    <a:pt x="283" y="0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226" y="0"/>
                    <a:pt x="188" y="0"/>
                    <a:pt x="171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86" y="75"/>
                    <a:pt x="24" y="177"/>
                    <a:pt x="0" y="303"/>
                  </a:cubicBezTo>
                  <a:cubicBezTo>
                    <a:pt x="6" y="303"/>
                    <a:pt x="15" y="303"/>
                    <a:pt x="25" y="303"/>
                  </a:cubicBezTo>
                  <a:cubicBezTo>
                    <a:pt x="39" y="319"/>
                    <a:pt x="32" y="353"/>
                    <a:pt x="24" y="379"/>
                  </a:cubicBezTo>
                  <a:close/>
                </a:path>
              </a:pathLst>
            </a:custGeom>
            <a:solidFill>
              <a:schemeClr val="accent2"/>
            </a:solidFill>
            <a:ln w="3175">
              <a:solidFill>
                <a:schemeClr val="bg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1" name="Freeform 48"/>
            <p:cNvSpPr>
              <a:spLocks/>
            </p:cNvSpPr>
            <p:nvPr/>
          </p:nvSpPr>
          <p:spPr bwMode="auto">
            <a:xfrm>
              <a:off x="7534430" y="2135422"/>
              <a:ext cx="1249786" cy="1623710"/>
            </a:xfrm>
            <a:custGeom>
              <a:avLst/>
              <a:gdLst>
                <a:gd name="T0" fmla="*/ 269 w 374"/>
                <a:gd name="T1" fmla="*/ 486 h 486"/>
                <a:gd name="T2" fmla="*/ 230 w 374"/>
                <a:gd name="T3" fmla="*/ 458 h 486"/>
                <a:gd name="T4" fmla="*/ 229 w 374"/>
                <a:gd name="T5" fmla="*/ 377 h 486"/>
                <a:gd name="T6" fmla="*/ 233 w 374"/>
                <a:gd name="T7" fmla="*/ 330 h 486"/>
                <a:gd name="T8" fmla="*/ 198 w 374"/>
                <a:gd name="T9" fmla="*/ 303 h 486"/>
                <a:gd name="T10" fmla="*/ 182 w 374"/>
                <a:gd name="T11" fmla="*/ 303 h 486"/>
                <a:gd name="T12" fmla="*/ 110 w 374"/>
                <a:gd name="T13" fmla="*/ 305 h 486"/>
                <a:gd name="T14" fmla="*/ 0 w 374"/>
                <a:gd name="T15" fmla="*/ 8 h 486"/>
                <a:gd name="T16" fmla="*/ 59 w 374"/>
                <a:gd name="T17" fmla="*/ 5 h 486"/>
                <a:gd name="T18" fmla="*/ 214 w 374"/>
                <a:gd name="T19" fmla="*/ 0 h 486"/>
                <a:gd name="T20" fmla="*/ 271 w 374"/>
                <a:gd name="T21" fmla="*/ 64 h 486"/>
                <a:gd name="T22" fmla="*/ 282 w 374"/>
                <a:gd name="T23" fmla="*/ 95 h 486"/>
                <a:gd name="T24" fmla="*/ 274 w 374"/>
                <a:gd name="T25" fmla="*/ 98 h 486"/>
                <a:gd name="T26" fmla="*/ 268 w 374"/>
                <a:gd name="T27" fmla="*/ 97 h 486"/>
                <a:gd name="T28" fmla="*/ 258 w 374"/>
                <a:gd name="T29" fmla="*/ 94 h 486"/>
                <a:gd name="T30" fmla="*/ 250 w 374"/>
                <a:gd name="T31" fmla="*/ 89 h 486"/>
                <a:gd name="T32" fmla="*/ 228 w 374"/>
                <a:gd name="T33" fmla="*/ 78 h 486"/>
                <a:gd name="T34" fmla="*/ 221 w 374"/>
                <a:gd name="T35" fmla="*/ 77 h 486"/>
                <a:gd name="T36" fmla="*/ 217 w 374"/>
                <a:gd name="T37" fmla="*/ 78 h 486"/>
                <a:gd name="T38" fmla="*/ 213 w 374"/>
                <a:gd name="T39" fmla="*/ 80 h 486"/>
                <a:gd name="T40" fmla="*/ 211 w 374"/>
                <a:gd name="T41" fmla="*/ 82 h 486"/>
                <a:gd name="T42" fmla="*/ 208 w 374"/>
                <a:gd name="T43" fmla="*/ 86 h 486"/>
                <a:gd name="T44" fmla="*/ 216 w 374"/>
                <a:gd name="T45" fmla="*/ 128 h 486"/>
                <a:gd name="T46" fmla="*/ 218 w 374"/>
                <a:gd name="T47" fmla="*/ 131 h 486"/>
                <a:gd name="T48" fmla="*/ 248 w 374"/>
                <a:gd name="T49" fmla="*/ 169 h 486"/>
                <a:gd name="T50" fmla="*/ 256 w 374"/>
                <a:gd name="T51" fmla="*/ 175 h 486"/>
                <a:gd name="T52" fmla="*/ 276 w 374"/>
                <a:gd name="T53" fmla="*/ 181 h 486"/>
                <a:gd name="T54" fmla="*/ 289 w 374"/>
                <a:gd name="T55" fmla="*/ 166 h 486"/>
                <a:gd name="T56" fmla="*/ 291 w 374"/>
                <a:gd name="T57" fmla="*/ 160 h 486"/>
                <a:gd name="T58" fmla="*/ 306 w 374"/>
                <a:gd name="T59" fmla="*/ 152 h 486"/>
                <a:gd name="T60" fmla="*/ 314 w 374"/>
                <a:gd name="T61" fmla="*/ 155 h 486"/>
                <a:gd name="T62" fmla="*/ 317 w 374"/>
                <a:gd name="T63" fmla="*/ 158 h 486"/>
                <a:gd name="T64" fmla="*/ 320 w 374"/>
                <a:gd name="T65" fmla="*/ 160 h 486"/>
                <a:gd name="T66" fmla="*/ 322 w 374"/>
                <a:gd name="T67" fmla="*/ 162 h 486"/>
                <a:gd name="T68" fmla="*/ 327 w 374"/>
                <a:gd name="T69" fmla="*/ 166 h 486"/>
                <a:gd name="T70" fmla="*/ 342 w 374"/>
                <a:gd name="T71" fmla="*/ 188 h 486"/>
                <a:gd name="T72" fmla="*/ 374 w 374"/>
                <a:gd name="T73" fmla="*/ 297 h 486"/>
                <a:gd name="T74" fmla="*/ 307 w 374"/>
                <a:gd name="T75" fmla="*/ 300 h 486"/>
                <a:gd name="T76" fmla="*/ 288 w 374"/>
                <a:gd name="T77" fmla="*/ 326 h 486"/>
                <a:gd name="T78" fmla="*/ 303 w 374"/>
                <a:gd name="T79" fmla="*/ 376 h 486"/>
                <a:gd name="T80" fmla="*/ 292 w 374"/>
                <a:gd name="T81" fmla="*/ 477 h 486"/>
                <a:gd name="T82" fmla="*/ 280 w 374"/>
                <a:gd name="T83" fmla="*/ 484 h 486"/>
                <a:gd name="T84" fmla="*/ 269 w 374"/>
                <a:gd name="T85" fmla="*/ 486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4" h="486">
                  <a:moveTo>
                    <a:pt x="269" y="486"/>
                  </a:moveTo>
                  <a:cubicBezTo>
                    <a:pt x="254" y="486"/>
                    <a:pt x="239" y="476"/>
                    <a:pt x="230" y="458"/>
                  </a:cubicBezTo>
                  <a:cubicBezTo>
                    <a:pt x="218" y="439"/>
                    <a:pt x="212" y="407"/>
                    <a:pt x="229" y="377"/>
                  </a:cubicBezTo>
                  <a:cubicBezTo>
                    <a:pt x="234" y="367"/>
                    <a:pt x="241" y="347"/>
                    <a:pt x="233" y="330"/>
                  </a:cubicBezTo>
                  <a:cubicBezTo>
                    <a:pt x="228" y="317"/>
                    <a:pt x="216" y="308"/>
                    <a:pt x="198" y="303"/>
                  </a:cubicBezTo>
                  <a:cubicBezTo>
                    <a:pt x="182" y="303"/>
                    <a:pt x="182" y="303"/>
                    <a:pt x="182" y="303"/>
                  </a:cubicBezTo>
                  <a:cubicBezTo>
                    <a:pt x="110" y="305"/>
                    <a:pt x="110" y="305"/>
                    <a:pt x="110" y="305"/>
                  </a:cubicBezTo>
                  <a:cubicBezTo>
                    <a:pt x="92" y="185"/>
                    <a:pt x="54" y="83"/>
                    <a:pt x="0" y="8"/>
                  </a:cubicBezTo>
                  <a:cubicBezTo>
                    <a:pt x="21" y="6"/>
                    <a:pt x="40" y="5"/>
                    <a:pt x="59" y="5"/>
                  </a:cubicBezTo>
                  <a:cubicBezTo>
                    <a:pt x="122" y="3"/>
                    <a:pt x="173" y="2"/>
                    <a:pt x="214" y="0"/>
                  </a:cubicBezTo>
                  <a:cubicBezTo>
                    <a:pt x="235" y="20"/>
                    <a:pt x="254" y="41"/>
                    <a:pt x="271" y="64"/>
                  </a:cubicBezTo>
                  <a:cubicBezTo>
                    <a:pt x="281" y="79"/>
                    <a:pt x="284" y="90"/>
                    <a:pt x="282" y="95"/>
                  </a:cubicBezTo>
                  <a:cubicBezTo>
                    <a:pt x="280" y="97"/>
                    <a:pt x="278" y="98"/>
                    <a:pt x="274" y="98"/>
                  </a:cubicBezTo>
                  <a:cubicBezTo>
                    <a:pt x="273" y="98"/>
                    <a:pt x="271" y="98"/>
                    <a:pt x="268" y="97"/>
                  </a:cubicBezTo>
                  <a:cubicBezTo>
                    <a:pt x="265" y="96"/>
                    <a:pt x="261" y="95"/>
                    <a:pt x="258" y="94"/>
                  </a:cubicBezTo>
                  <a:cubicBezTo>
                    <a:pt x="256" y="92"/>
                    <a:pt x="253" y="90"/>
                    <a:pt x="250" y="89"/>
                  </a:cubicBezTo>
                  <a:cubicBezTo>
                    <a:pt x="241" y="82"/>
                    <a:pt x="234" y="79"/>
                    <a:pt x="228" y="78"/>
                  </a:cubicBezTo>
                  <a:cubicBezTo>
                    <a:pt x="226" y="78"/>
                    <a:pt x="223" y="77"/>
                    <a:pt x="221" y="77"/>
                  </a:cubicBezTo>
                  <a:cubicBezTo>
                    <a:pt x="219" y="77"/>
                    <a:pt x="218" y="78"/>
                    <a:pt x="217" y="78"/>
                  </a:cubicBezTo>
                  <a:cubicBezTo>
                    <a:pt x="213" y="80"/>
                    <a:pt x="213" y="80"/>
                    <a:pt x="213" y="80"/>
                  </a:cubicBezTo>
                  <a:cubicBezTo>
                    <a:pt x="212" y="81"/>
                    <a:pt x="211" y="81"/>
                    <a:pt x="211" y="82"/>
                  </a:cubicBezTo>
                  <a:cubicBezTo>
                    <a:pt x="210" y="83"/>
                    <a:pt x="209" y="84"/>
                    <a:pt x="208" y="86"/>
                  </a:cubicBezTo>
                  <a:cubicBezTo>
                    <a:pt x="204" y="95"/>
                    <a:pt x="207" y="110"/>
                    <a:pt x="216" y="128"/>
                  </a:cubicBezTo>
                  <a:cubicBezTo>
                    <a:pt x="218" y="131"/>
                    <a:pt x="218" y="131"/>
                    <a:pt x="218" y="131"/>
                  </a:cubicBezTo>
                  <a:cubicBezTo>
                    <a:pt x="225" y="146"/>
                    <a:pt x="236" y="160"/>
                    <a:pt x="248" y="169"/>
                  </a:cubicBezTo>
                  <a:cubicBezTo>
                    <a:pt x="251" y="171"/>
                    <a:pt x="253" y="173"/>
                    <a:pt x="256" y="175"/>
                  </a:cubicBezTo>
                  <a:cubicBezTo>
                    <a:pt x="265" y="180"/>
                    <a:pt x="270" y="181"/>
                    <a:pt x="276" y="181"/>
                  </a:cubicBezTo>
                  <a:cubicBezTo>
                    <a:pt x="285" y="180"/>
                    <a:pt x="287" y="175"/>
                    <a:pt x="289" y="166"/>
                  </a:cubicBezTo>
                  <a:cubicBezTo>
                    <a:pt x="291" y="160"/>
                    <a:pt x="291" y="160"/>
                    <a:pt x="291" y="160"/>
                  </a:cubicBezTo>
                  <a:cubicBezTo>
                    <a:pt x="292" y="156"/>
                    <a:pt x="298" y="152"/>
                    <a:pt x="306" y="152"/>
                  </a:cubicBezTo>
                  <a:cubicBezTo>
                    <a:pt x="310" y="152"/>
                    <a:pt x="312" y="154"/>
                    <a:pt x="314" y="155"/>
                  </a:cubicBezTo>
                  <a:cubicBezTo>
                    <a:pt x="315" y="156"/>
                    <a:pt x="316" y="157"/>
                    <a:pt x="317" y="158"/>
                  </a:cubicBezTo>
                  <a:cubicBezTo>
                    <a:pt x="319" y="159"/>
                    <a:pt x="319" y="159"/>
                    <a:pt x="320" y="160"/>
                  </a:cubicBezTo>
                  <a:cubicBezTo>
                    <a:pt x="321" y="161"/>
                    <a:pt x="322" y="161"/>
                    <a:pt x="322" y="162"/>
                  </a:cubicBezTo>
                  <a:cubicBezTo>
                    <a:pt x="325" y="164"/>
                    <a:pt x="326" y="165"/>
                    <a:pt x="327" y="166"/>
                  </a:cubicBezTo>
                  <a:cubicBezTo>
                    <a:pt x="332" y="171"/>
                    <a:pt x="336" y="179"/>
                    <a:pt x="342" y="188"/>
                  </a:cubicBezTo>
                  <a:cubicBezTo>
                    <a:pt x="355" y="223"/>
                    <a:pt x="366" y="259"/>
                    <a:pt x="374" y="297"/>
                  </a:cubicBezTo>
                  <a:cubicBezTo>
                    <a:pt x="353" y="298"/>
                    <a:pt x="331" y="299"/>
                    <a:pt x="307" y="300"/>
                  </a:cubicBezTo>
                  <a:cubicBezTo>
                    <a:pt x="297" y="306"/>
                    <a:pt x="290" y="315"/>
                    <a:pt x="288" y="326"/>
                  </a:cubicBezTo>
                  <a:cubicBezTo>
                    <a:pt x="284" y="350"/>
                    <a:pt x="303" y="376"/>
                    <a:pt x="303" y="376"/>
                  </a:cubicBezTo>
                  <a:cubicBezTo>
                    <a:pt x="324" y="404"/>
                    <a:pt x="318" y="456"/>
                    <a:pt x="292" y="477"/>
                  </a:cubicBezTo>
                  <a:cubicBezTo>
                    <a:pt x="288" y="480"/>
                    <a:pt x="284" y="482"/>
                    <a:pt x="280" y="484"/>
                  </a:cubicBezTo>
                  <a:cubicBezTo>
                    <a:pt x="277" y="485"/>
                    <a:pt x="273" y="486"/>
                    <a:pt x="269" y="486"/>
                  </a:cubicBezTo>
                  <a:close/>
                </a:path>
              </a:pathLst>
            </a:custGeom>
            <a:solidFill>
              <a:schemeClr val="accent2"/>
            </a:solidFill>
            <a:ln w="3175">
              <a:solidFill>
                <a:schemeClr val="bg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2" name="Freeform 49"/>
            <p:cNvSpPr>
              <a:spLocks/>
            </p:cNvSpPr>
            <p:nvPr/>
          </p:nvSpPr>
          <p:spPr bwMode="auto">
            <a:xfrm>
              <a:off x="7318834" y="1717704"/>
              <a:ext cx="650159" cy="117903"/>
            </a:xfrm>
            <a:custGeom>
              <a:avLst/>
              <a:gdLst>
                <a:gd name="T0" fmla="*/ 12 w 194"/>
                <a:gd name="T1" fmla="*/ 2 h 35"/>
                <a:gd name="T2" fmla="*/ 36 w 194"/>
                <a:gd name="T3" fmla="*/ 1 h 35"/>
                <a:gd name="T4" fmla="*/ 104 w 194"/>
                <a:gd name="T5" fmla="*/ 12 h 35"/>
                <a:gd name="T6" fmla="*/ 193 w 194"/>
                <a:gd name="T7" fmla="*/ 35 h 35"/>
                <a:gd name="T8" fmla="*/ 194 w 194"/>
                <a:gd name="T9" fmla="*/ 33 h 35"/>
                <a:gd name="T10" fmla="*/ 193 w 194"/>
                <a:gd name="T11" fmla="*/ 32 h 35"/>
                <a:gd name="T12" fmla="*/ 173 w 194"/>
                <a:gd name="T13" fmla="*/ 23 h 35"/>
                <a:gd name="T14" fmla="*/ 172 w 194"/>
                <a:gd name="T15" fmla="*/ 23 h 35"/>
                <a:gd name="T16" fmla="*/ 166 w 194"/>
                <a:gd name="T17" fmla="*/ 21 h 35"/>
                <a:gd name="T18" fmla="*/ 159 w 194"/>
                <a:gd name="T19" fmla="*/ 19 h 35"/>
                <a:gd name="T20" fmla="*/ 158 w 194"/>
                <a:gd name="T21" fmla="*/ 19 h 35"/>
                <a:gd name="T22" fmla="*/ 147 w 194"/>
                <a:gd name="T23" fmla="*/ 16 h 35"/>
                <a:gd name="T24" fmla="*/ 147 w 194"/>
                <a:gd name="T25" fmla="*/ 16 h 35"/>
                <a:gd name="T26" fmla="*/ 136 w 194"/>
                <a:gd name="T27" fmla="*/ 13 h 35"/>
                <a:gd name="T28" fmla="*/ 123 w 194"/>
                <a:gd name="T29" fmla="*/ 11 h 35"/>
                <a:gd name="T30" fmla="*/ 123 w 194"/>
                <a:gd name="T31" fmla="*/ 11 h 35"/>
                <a:gd name="T32" fmla="*/ 107 w 194"/>
                <a:gd name="T33" fmla="*/ 8 h 35"/>
                <a:gd name="T34" fmla="*/ 70 w 194"/>
                <a:gd name="T35" fmla="*/ 2 h 35"/>
                <a:gd name="T36" fmla="*/ 0 w 194"/>
                <a:gd name="T37" fmla="*/ 1 h 35"/>
                <a:gd name="T38" fmla="*/ 11 w 194"/>
                <a:gd name="T39" fmla="*/ 2 h 35"/>
                <a:gd name="T40" fmla="*/ 12 w 194"/>
                <a:gd name="T4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35">
                  <a:moveTo>
                    <a:pt x="12" y="2"/>
                  </a:moveTo>
                  <a:cubicBezTo>
                    <a:pt x="21" y="2"/>
                    <a:pt x="29" y="2"/>
                    <a:pt x="36" y="1"/>
                  </a:cubicBezTo>
                  <a:cubicBezTo>
                    <a:pt x="76" y="3"/>
                    <a:pt x="104" y="12"/>
                    <a:pt x="104" y="12"/>
                  </a:cubicBezTo>
                  <a:cubicBezTo>
                    <a:pt x="105" y="12"/>
                    <a:pt x="173" y="34"/>
                    <a:pt x="193" y="35"/>
                  </a:cubicBezTo>
                  <a:cubicBezTo>
                    <a:pt x="194" y="33"/>
                    <a:pt x="194" y="33"/>
                    <a:pt x="194" y="33"/>
                  </a:cubicBezTo>
                  <a:cubicBezTo>
                    <a:pt x="194" y="33"/>
                    <a:pt x="193" y="33"/>
                    <a:pt x="193" y="32"/>
                  </a:cubicBezTo>
                  <a:cubicBezTo>
                    <a:pt x="190" y="30"/>
                    <a:pt x="183" y="27"/>
                    <a:pt x="173" y="23"/>
                  </a:cubicBezTo>
                  <a:cubicBezTo>
                    <a:pt x="173" y="23"/>
                    <a:pt x="172" y="23"/>
                    <a:pt x="172" y="23"/>
                  </a:cubicBezTo>
                  <a:cubicBezTo>
                    <a:pt x="170" y="22"/>
                    <a:pt x="168" y="22"/>
                    <a:pt x="166" y="21"/>
                  </a:cubicBezTo>
                  <a:cubicBezTo>
                    <a:pt x="164" y="20"/>
                    <a:pt x="162" y="20"/>
                    <a:pt x="159" y="19"/>
                  </a:cubicBezTo>
                  <a:cubicBezTo>
                    <a:pt x="159" y="19"/>
                    <a:pt x="158" y="19"/>
                    <a:pt x="158" y="19"/>
                  </a:cubicBezTo>
                  <a:cubicBezTo>
                    <a:pt x="154" y="18"/>
                    <a:pt x="151" y="17"/>
                    <a:pt x="147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3" y="15"/>
                    <a:pt x="139" y="14"/>
                    <a:pt x="136" y="13"/>
                  </a:cubicBezTo>
                  <a:cubicBezTo>
                    <a:pt x="132" y="13"/>
                    <a:pt x="128" y="12"/>
                    <a:pt x="123" y="11"/>
                  </a:cubicBezTo>
                  <a:cubicBezTo>
                    <a:pt x="123" y="11"/>
                    <a:pt x="123" y="11"/>
                    <a:pt x="123" y="11"/>
                  </a:cubicBezTo>
                  <a:cubicBezTo>
                    <a:pt x="118" y="10"/>
                    <a:pt x="112" y="9"/>
                    <a:pt x="107" y="8"/>
                  </a:cubicBezTo>
                  <a:cubicBezTo>
                    <a:pt x="95" y="7"/>
                    <a:pt x="82" y="5"/>
                    <a:pt x="70" y="2"/>
                  </a:cubicBezTo>
                  <a:cubicBezTo>
                    <a:pt x="47" y="1"/>
                    <a:pt x="23" y="0"/>
                    <a:pt x="0" y="1"/>
                  </a:cubicBezTo>
                  <a:cubicBezTo>
                    <a:pt x="4" y="2"/>
                    <a:pt x="8" y="2"/>
                    <a:pt x="11" y="2"/>
                  </a:cubicBezTo>
                  <a:lnTo>
                    <a:pt x="12" y="2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3" name="Freeform 50"/>
            <p:cNvSpPr>
              <a:spLocks/>
            </p:cNvSpPr>
            <p:nvPr/>
          </p:nvSpPr>
          <p:spPr bwMode="auto">
            <a:xfrm>
              <a:off x="6719207" y="1788448"/>
              <a:ext cx="218966" cy="74111"/>
            </a:xfrm>
            <a:custGeom>
              <a:avLst/>
              <a:gdLst>
                <a:gd name="T0" fmla="*/ 43 w 66"/>
                <a:gd name="T1" fmla="*/ 22 h 22"/>
                <a:gd name="T2" fmla="*/ 43 w 66"/>
                <a:gd name="T3" fmla="*/ 22 h 22"/>
                <a:gd name="T4" fmla="*/ 44 w 66"/>
                <a:gd name="T5" fmla="*/ 22 h 22"/>
                <a:gd name="T6" fmla="*/ 44 w 66"/>
                <a:gd name="T7" fmla="*/ 22 h 22"/>
                <a:gd name="T8" fmla="*/ 45 w 66"/>
                <a:gd name="T9" fmla="*/ 22 h 22"/>
                <a:gd name="T10" fmla="*/ 45 w 66"/>
                <a:gd name="T11" fmla="*/ 22 h 22"/>
                <a:gd name="T12" fmla="*/ 45 w 66"/>
                <a:gd name="T13" fmla="*/ 22 h 22"/>
                <a:gd name="T14" fmla="*/ 55 w 66"/>
                <a:gd name="T15" fmla="*/ 21 h 22"/>
                <a:gd name="T16" fmla="*/ 62 w 66"/>
                <a:gd name="T17" fmla="*/ 19 h 22"/>
                <a:gd name="T18" fmla="*/ 63 w 66"/>
                <a:gd name="T19" fmla="*/ 18 h 22"/>
                <a:gd name="T20" fmla="*/ 66 w 66"/>
                <a:gd name="T21" fmla="*/ 12 h 22"/>
                <a:gd name="T22" fmla="*/ 66 w 66"/>
                <a:gd name="T23" fmla="*/ 12 h 22"/>
                <a:gd name="T24" fmla="*/ 64 w 66"/>
                <a:gd name="T25" fmla="*/ 9 h 22"/>
                <a:gd name="T26" fmla="*/ 64 w 66"/>
                <a:gd name="T27" fmla="*/ 9 h 22"/>
                <a:gd name="T28" fmla="*/ 61 w 66"/>
                <a:gd name="T29" fmla="*/ 6 h 22"/>
                <a:gd name="T30" fmla="*/ 58 w 66"/>
                <a:gd name="T31" fmla="*/ 5 h 22"/>
                <a:gd name="T32" fmla="*/ 46 w 66"/>
                <a:gd name="T33" fmla="*/ 0 h 22"/>
                <a:gd name="T34" fmla="*/ 0 w 66"/>
                <a:gd name="T35" fmla="*/ 14 h 22"/>
                <a:gd name="T36" fmla="*/ 43 w 66"/>
                <a:gd name="T3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" h="22">
                  <a:moveTo>
                    <a:pt x="43" y="22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9" y="22"/>
                    <a:pt x="52" y="22"/>
                    <a:pt x="55" y="21"/>
                  </a:cubicBezTo>
                  <a:cubicBezTo>
                    <a:pt x="58" y="21"/>
                    <a:pt x="60" y="20"/>
                    <a:pt x="62" y="19"/>
                  </a:cubicBezTo>
                  <a:cubicBezTo>
                    <a:pt x="62" y="19"/>
                    <a:pt x="62" y="18"/>
                    <a:pt x="63" y="18"/>
                  </a:cubicBezTo>
                  <a:cubicBezTo>
                    <a:pt x="65" y="17"/>
                    <a:pt x="66" y="15"/>
                    <a:pt x="66" y="12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6" y="11"/>
                    <a:pt x="65" y="10"/>
                    <a:pt x="64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3" y="8"/>
                    <a:pt x="62" y="7"/>
                    <a:pt x="61" y="6"/>
                  </a:cubicBezTo>
                  <a:cubicBezTo>
                    <a:pt x="60" y="6"/>
                    <a:pt x="59" y="5"/>
                    <a:pt x="58" y="5"/>
                  </a:cubicBezTo>
                  <a:cubicBezTo>
                    <a:pt x="55" y="3"/>
                    <a:pt x="52" y="1"/>
                    <a:pt x="46" y="0"/>
                  </a:cubicBezTo>
                  <a:cubicBezTo>
                    <a:pt x="31" y="4"/>
                    <a:pt x="15" y="8"/>
                    <a:pt x="0" y="14"/>
                  </a:cubicBezTo>
                  <a:cubicBezTo>
                    <a:pt x="11" y="18"/>
                    <a:pt x="26" y="22"/>
                    <a:pt x="43" y="22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4" name="Freeform 51"/>
            <p:cNvSpPr>
              <a:spLocks/>
            </p:cNvSpPr>
            <p:nvPr/>
          </p:nvSpPr>
          <p:spPr bwMode="auto">
            <a:xfrm>
              <a:off x="5610908" y="1946775"/>
              <a:ext cx="990396" cy="252651"/>
            </a:xfrm>
            <a:custGeom>
              <a:avLst/>
              <a:gdLst>
                <a:gd name="T0" fmla="*/ 92 w 296"/>
                <a:gd name="T1" fmla="*/ 16 h 76"/>
                <a:gd name="T2" fmla="*/ 66 w 296"/>
                <a:gd name="T3" fmla="*/ 9 h 76"/>
                <a:gd name="T4" fmla="*/ 66 w 296"/>
                <a:gd name="T5" fmla="*/ 9 h 76"/>
                <a:gd name="T6" fmla="*/ 64 w 296"/>
                <a:gd name="T7" fmla="*/ 8 h 76"/>
                <a:gd name="T8" fmla="*/ 49 w 296"/>
                <a:gd name="T9" fmla="*/ 4 h 76"/>
                <a:gd name="T10" fmla="*/ 44 w 296"/>
                <a:gd name="T11" fmla="*/ 4 h 76"/>
                <a:gd name="T12" fmla="*/ 41 w 296"/>
                <a:gd name="T13" fmla="*/ 4 h 76"/>
                <a:gd name="T14" fmla="*/ 37 w 296"/>
                <a:gd name="T15" fmla="*/ 5 h 76"/>
                <a:gd name="T16" fmla="*/ 32 w 296"/>
                <a:gd name="T17" fmla="*/ 6 h 76"/>
                <a:gd name="T18" fmla="*/ 30 w 296"/>
                <a:gd name="T19" fmla="*/ 7 h 76"/>
                <a:gd name="T20" fmla="*/ 23 w 296"/>
                <a:gd name="T21" fmla="*/ 11 h 76"/>
                <a:gd name="T22" fmla="*/ 22 w 296"/>
                <a:gd name="T23" fmla="*/ 12 h 76"/>
                <a:gd name="T24" fmla="*/ 16 w 296"/>
                <a:gd name="T25" fmla="*/ 17 h 76"/>
                <a:gd name="T26" fmla="*/ 14 w 296"/>
                <a:gd name="T27" fmla="*/ 20 h 76"/>
                <a:gd name="T28" fmla="*/ 0 w 296"/>
                <a:gd name="T29" fmla="*/ 76 h 76"/>
                <a:gd name="T30" fmla="*/ 296 w 296"/>
                <a:gd name="T31" fmla="*/ 70 h 76"/>
                <a:gd name="T32" fmla="*/ 280 w 296"/>
                <a:gd name="T33" fmla="*/ 18 h 76"/>
                <a:gd name="T34" fmla="*/ 249 w 296"/>
                <a:gd name="T35" fmla="*/ 0 h 76"/>
                <a:gd name="T36" fmla="*/ 211 w 296"/>
                <a:gd name="T37" fmla="*/ 21 h 76"/>
                <a:gd name="T38" fmla="*/ 101 w 296"/>
                <a:gd name="T39" fmla="*/ 21 h 76"/>
                <a:gd name="T40" fmla="*/ 92 w 296"/>
                <a:gd name="T41" fmla="*/ 16 h 76"/>
                <a:gd name="T42" fmla="*/ 92 w 296"/>
                <a:gd name="T43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6" h="76">
                  <a:moveTo>
                    <a:pt x="92" y="16"/>
                  </a:moveTo>
                  <a:cubicBezTo>
                    <a:pt x="81" y="16"/>
                    <a:pt x="74" y="14"/>
                    <a:pt x="66" y="9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5" y="9"/>
                    <a:pt x="65" y="9"/>
                    <a:pt x="64" y="8"/>
                  </a:cubicBezTo>
                  <a:cubicBezTo>
                    <a:pt x="61" y="7"/>
                    <a:pt x="56" y="5"/>
                    <a:pt x="49" y="4"/>
                  </a:cubicBezTo>
                  <a:cubicBezTo>
                    <a:pt x="47" y="4"/>
                    <a:pt x="46" y="4"/>
                    <a:pt x="44" y="4"/>
                  </a:cubicBezTo>
                  <a:cubicBezTo>
                    <a:pt x="43" y="4"/>
                    <a:pt x="42" y="4"/>
                    <a:pt x="41" y="4"/>
                  </a:cubicBezTo>
                  <a:cubicBezTo>
                    <a:pt x="40" y="4"/>
                    <a:pt x="38" y="4"/>
                    <a:pt x="37" y="5"/>
                  </a:cubicBezTo>
                  <a:cubicBezTo>
                    <a:pt x="35" y="5"/>
                    <a:pt x="34" y="5"/>
                    <a:pt x="32" y="6"/>
                  </a:cubicBezTo>
                  <a:cubicBezTo>
                    <a:pt x="31" y="6"/>
                    <a:pt x="30" y="7"/>
                    <a:pt x="30" y="7"/>
                  </a:cubicBezTo>
                  <a:cubicBezTo>
                    <a:pt x="27" y="8"/>
                    <a:pt x="25" y="9"/>
                    <a:pt x="23" y="11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0" y="13"/>
                    <a:pt x="18" y="15"/>
                    <a:pt x="16" y="17"/>
                  </a:cubicBezTo>
                  <a:cubicBezTo>
                    <a:pt x="15" y="18"/>
                    <a:pt x="14" y="19"/>
                    <a:pt x="14" y="20"/>
                  </a:cubicBezTo>
                  <a:cubicBezTo>
                    <a:pt x="9" y="36"/>
                    <a:pt x="4" y="55"/>
                    <a:pt x="0" y="76"/>
                  </a:cubicBezTo>
                  <a:cubicBezTo>
                    <a:pt x="98" y="74"/>
                    <a:pt x="198" y="72"/>
                    <a:pt x="296" y="70"/>
                  </a:cubicBezTo>
                  <a:cubicBezTo>
                    <a:pt x="291" y="51"/>
                    <a:pt x="285" y="33"/>
                    <a:pt x="280" y="18"/>
                  </a:cubicBezTo>
                  <a:cubicBezTo>
                    <a:pt x="270" y="4"/>
                    <a:pt x="259" y="1"/>
                    <a:pt x="249" y="0"/>
                  </a:cubicBezTo>
                  <a:cubicBezTo>
                    <a:pt x="236" y="7"/>
                    <a:pt x="223" y="14"/>
                    <a:pt x="211" y="21"/>
                  </a:cubicBezTo>
                  <a:cubicBezTo>
                    <a:pt x="179" y="39"/>
                    <a:pt x="132" y="39"/>
                    <a:pt x="101" y="21"/>
                  </a:cubicBezTo>
                  <a:cubicBezTo>
                    <a:pt x="98" y="19"/>
                    <a:pt x="95" y="17"/>
                    <a:pt x="92" y="16"/>
                  </a:cubicBezTo>
                  <a:cubicBezTo>
                    <a:pt x="92" y="16"/>
                    <a:pt x="92" y="16"/>
                    <a:pt x="92" y="16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5" name="Freeform 52"/>
            <p:cNvSpPr>
              <a:spLocks/>
            </p:cNvSpPr>
            <p:nvPr/>
          </p:nvSpPr>
          <p:spPr bwMode="auto">
            <a:xfrm>
              <a:off x="6746156" y="2650833"/>
              <a:ext cx="1212729" cy="2024583"/>
            </a:xfrm>
            <a:custGeom>
              <a:avLst/>
              <a:gdLst>
                <a:gd name="T0" fmla="*/ 254 w 363"/>
                <a:gd name="T1" fmla="*/ 153 h 606"/>
                <a:gd name="T2" fmla="*/ 245 w 363"/>
                <a:gd name="T3" fmla="*/ 152 h 606"/>
                <a:gd name="T4" fmla="*/ 231 w 363"/>
                <a:gd name="T5" fmla="*/ 147 h 606"/>
                <a:gd name="T6" fmla="*/ 212 w 363"/>
                <a:gd name="T7" fmla="*/ 132 h 606"/>
                <a:gd name="T8" fmla="*/ 207 w 363"/>
                <a:gd name="T9" fmla="*/ 123 h 606"/>
                <a:gd name="T10" fmla="*/ 208 w 363"/>
                <a:gd name="T11" fmla="*/ 93 h 606"/>
                <a:gd name="T12" fmla="*/ 213 w 363"/>
                <a:gd name="T13" fmla="*/ 82 h 606"/>
                <a:gd name="T14" fmla="*/ 153 w 363"/>
                <a:gd name="T15" fmla="*/ 0 h 606"/>
                <a:gd name="T16" fmla="*/ 152 w 363"/>
                <a:gd name="T17" fmla="*/ 0 h 606"/>
                <a:gd name="T18" fmla="*/ 152 w 363"/>
                <a:gd name="T19" fmla="*/ 0 h 606"/>
                <a:gd name="T20" fmla="*/ 152 w 363"/>
                <a:gd name="T21" fmla="*/ 0 h 606"/>
                <a:gd name="T22" fmla="*/ 152 w 363"/>
                <a:gd name="T23" fmla="*/ 0 h 606"/>
                <a:gd name="T24" fmla="*/ 151 w 363"/>
                <a:gd name="T25" fmla="*/ 0 h 606"/>
                <a:gd name="T26" fmla="*/ 151 w 363"/>
                <a:gd name="T27" fmla="*/ 0 h 606"/>
                <a:gd name="T28" fmla="*/ 147 w 363"/>
                <a:gd name="T29" fmla="*/ 0 h 606"/>
                <a:gd name="T30" fmla="*/ 110 w 363"/>
                <a:gd name="T31" fmla="*/ 18 h 606"/>
                <a:gd name="T32" fmla="*/ 107 w 363"/>
                <a:gd name="T33" fmla="*/ 23 h 606"/>
                <a:gd name="T34" fmla="*/ 104 w 363"/>
                <a:gd name="T35" fmla="*/ 29 h 606"/>
                <a:gd name="T36" fmla="*/ 102 w 363"/>
                <a:gd name="T37" fmla="*/ 35 h 606"/>
                <a:gd name="T38" fmla="*/ 101 w 363"/>
                <a:gd name="T39" fmla="*/ 42 h 606"/>
                <a:gd name="T40" fmla="*/ 102 w 363"/>
                <a:gd name="T41" fmla="*/ 48 h 606"/>
                <a:gd name="T42" fmla="*/ 122 w 363"/>
                <a:gd name="T43" fmla="*/ 84 h 606"/>
                <a:gd name="T44" fmla="*/ 120 w 363"/>
                <a:gd name="T45" fmla="*/ 151 h 606"/>
                <a:gd name="T46" fmla="*/ 112 w 363"/>
                <a:gd name="T47" fmla="*/ 154 h 606"/>
                <a:gd name="T48" fmla="*/ 1 w 363"/>
                <a:gd name="T49" fmla="*/ 159 h 606"/>
                <a:gd name="T50" fmla="*/ 27 w 363"/>
                <a:gd name="T51" fmla="*/ 315 h 606"/>
                <a:gd name="T52" fmla="*/ 49 w 363"/>
                <a:gd name="T53" fmla="*/ 320 h 606"/>
                <a:gd name="T54" fmla="*/ 75 w 363"/>
                <a:gd name="T55" fmla="*/ 307 h 606"/>
                <a:gd name="T56" fmla="*/ 79 w 363"/>
                <a:gd name="T57" fmla="*/ 304 h 606"/>
                <a:gd name="T58" fmla="*/ 122 w 363"/>
                <a:gd name="T59" fmla="*/ 285 h 606"/>
                <a:gd name="T60" fmla="*/ 128 w 363"/>
                <a:gd name="T61" fmla="*/ 286 h 606"/>
                <a:gd name="T62" fmla="*/ 135 w 363"/>
                <a:gd name="T63" fmla="*/ 289 h 606"/>
                <a:gd name="T64" fmla="*/ 169 w 363"/>
                <a:gd name="T65" fmla="*/ 369 h 606"/>
                <a:gd name="T66" fmla="*/ 78 w 363"/>
                <a:gd name="T67" fmla="*/ 425 h 606"/>
                <a:gd name="T68" fmla="*/ 1 w 363"/>
                <a:gd name="T69" fmla="*/ 599 h 606"/>
                <a:gd name="T70" fmla="*/ 327 w 363"/>
                <a:gd name="T71" fmla="*/ 598 h 606"/>
                <a:gd name="T72" fmla="*/ 329 w 363"/>
                <a:gd name="T73" fmla="*/ 592 h 606"/>
                <a:gd name="T74" fmla="*/ 255 w 363"/>
                <a:gd name="T75" fmla="*/ 15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3" h="606">
                  <a:moveTo>
                    <a:pt x="255" y="153"/>
                  </a:moveTo>
                  <a:cubicBezTo>
                    <a:pt x="254" y="153"/>
                    <a:pt x="254" y="153"/>
                    <a:pt x="254" y="153"/>
                  </a:cubicBezTo>
                  <a:cubicBezTo>
                    <a:pt x="252" y="153"/>
                    <a:pt x="249" y="153"/>
                    <a:pt x="247" y="152"/>
                  </a:cubicBezTo>
                  <a:cubicBezTo>
                    <a:pt x="245" y="152"/>
                    <a:pt x="245" y="152"/>
                    <a:pt x="245" y="152"/>
                  </a:cubicBezTo>
                  <a:cubicBezTo>
                    <a:pt x="243" y="152"/>
                    <a:pt x="241" y="151"/>
                    <a:pt x="239" y="150"/>
                  </a:cubicBezTo>
                  <a:cubicBezTo>
                    <a:pt x="236" y="149"/>
                    <a:pt x="234" y="148"/>
                    <a:pt x="231" y="147"/>
                  </a:cubicBezTo>
                  <a:cubicBezTo>
                    <a:pt x="231" y="147"/>
                    <a:pt x="230" y="147"/>
                    <a:pt x="229" y="147"/>
                  </a:cubicBezTo>
                  <a:cubicBezTo>
                    <a:pt x="221" y="143"/>
                    <a:pt x="216" y="138"/>
                    <a:pt x="212" y="132"/>
                  </a:cubicBezTo>
                  <a:cubicBezTo>
                    <a:pt x="211" y="131"/>
                    <a:pt x="211" y="130"/>
                    <a:pt x="210" y="130"/>
                  </a:cubicBezTo>
                  <a:cubicBezTo>
                    <a:pt x="209" y="128"/>
                    <a:pt x="208" y="125"/>
                    <a:pt x="207" y="123"/>
                  </a:cubicBezTo>
                  <a:cubicBezTo>
                    <a:pt x="205" y="115"/>
                    <a:pt x="205" y="106"/>
                    <a:pt x="207" y="97"/>
                  </a:cubicBezTo>
                  <a:cubicBezTo>
                    <a:pt x="207" y="96"/>
                    <a:pt x="207" y="95"/>
                    <a:pt x="208" y="93"/>
                  </a:cubicBezTo>
                  <a:cubicBezTo>
                    <a:pt x="208" y="92"/>
                    <a:pt x="209" y="91"/>
                    <a:pt x="209" y="89"/>
                  </a:cubicBezTo>
                  <a:cubicBezTo>
                    <a:pt x="210" y="87"/>
                    <a:pt x="211" y="85"/>
                    <a:pt x="213" y="82"/>
                  </a:cubicBezTo>
                  <a:cubicBezTo>
                    <a:pt x="212" y="82"/>
                    <a:pt x="212" y="82"/>
                    <a:pt x="212" y="82"/>
                  </a:cubicBezTo>
                  <a:cubicBezTo>
                    <a:pt x="237" y="46"/>
                    <a:pt x="206" y="3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29" y="3"/>
                    <a:pt x="117" y="9"/>
                    <a:pt x="110" y="18"/>
                  </a:cubicBezTo>
                  <a:cubicBezTo>
                    <a:pt x="109" y="19"/>
                    <a:pt x="109" y="20"/>
                    <a:pt x="108" y="21"/>
                  </a:cubicBezTo>
                  <a:cubicBezTo>
                    <a:pt x="107" y="22"/>
                    <a:pt x="107" y="22"/>
                    <a:pt x="107" y="23"/>
                  </a:cubicBezTo>
                  <a:cubicBezTo>
                    <a:pt x="106" y="24"/>
                    <a:pt x="105" y="26"/>
                    <a:pt x="105" y="27"/>
                  </a:cubicBezTo>
                  <a:cubicBezTo>
                    <a:pt x="104" y="28"/>
                    <a:pt x="104" y="28"/>
                    <a:pt x="104" y="29"/>
                  </a:cubicBezTo>
                  <a:cubicBezTo>
                    <a:pt x="103" y="30"/>
                    <a:pt x="103" y="32"/>
                    <a:pt x="103" y="33"/>
                  </a:cubicBezTo>
                  <a:cubicBezTo>
                    <a:pt x="102" y="34"/>
                    <a:pt x="102" y="35"/>
                    <a:pt x="102" y="35"/>
                  </a:cubicBezTo>
                  <a:cubicBezTo>
                    <a:pt x="102" y="37"/>
                    <a:pt x="102" y="38"/>
                    <a:pt x="102" y="39"/>
                  </a:cubicBezTo>
                  <a:cubicBezTo>
                    <a:pt x="101" y="40"/>
                    <a:pt x="101" y="41"/>
                    <a:pt x="101" y="42"/>
                  </a:cubicBezTo>
                  <a:cubicBezTo>
                    <a:pt x="101" y="44"/>
                    <a:pt x="101" y="46"/>
                    <a:pt x="102" y="48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3" y="60"/>
                    <a:pt x="109" y="72"/>
                    <a:pt x="123" y="84"/>
                  </a:cubicBezTo>
                  <a:cubicBezTo>
                    <a:pt x="122" y="84"/>
                    <a:pt x="122" y="84"/>
                    <a:pt x="122" y="84"/>
                  </a:cubicBezTo>
                  <a:cubicBezTo>
                    <a:pt x="141" y="104"/>
                    <a:pt x="150" y="135"/>
                    <a:pt x="120" y="150"/>
                  </a:cubicBezTo>
                  <a:cubicBezTo>
                    <a:pt x="120" y="151"/>
                    <a:pt x="120" y="151"/>
                    <a:pt x="120" y="151"/>
                  </a:cubicBezTo>
                  <a:cubicBezTo>
                    <a:pt x="118" y="152"/>
                    <a:pt x="116" y="153"/>
                    <a:pt x="113" y="154"/>
                  </a:cubicBezTo>
                  <a:cubicBezTo>
                    <a:pt x="113" y="154"/>
                    <a:pt x="112" y="154"/>
                    <a:pt x="112" y="154"/>
                  </a:cubicBezTo>
                  <a:cubicBezTo>
                    <a:pt x="109" y="155"/>
                    <a:pt x="106" y="156"/>
                    <a:pt x="102" y="157"/>
                  </a:cubicBezTo>
                  <a:cubicBezTo>
                    <a:pt x="69" y="158"/>
                    <a:pt x="35" y="158"/>
                    <a:pt x="1" y="159"/>
                  </a:cubicBezTo>
                  <a:cubicBezTo>
                    <a:pt x="4" y="195"/>
                    <a:pt x="5" y="234"/>
                    <a:pt x="6" y="274"/>
                  </a:cubicBezTo>
                  <a:cubicBezTo>
                    <a:pt x="11" y="296"/>
                    <a:pt x="18" y="308"/>
                    <a:pt x="27" y="315"/>
                  </a:cubicBezTo>
                  <a:cubicBezTo>
                    <a:pt x="32" y="319"/>
                    <a:pt x="38" y="321"/>
                    <a:pt x="45" y="321"/>
                  </a:cubicBezTo>
                  <a:cubicBezTo>
                    <a:pt x="46" y="321"/>
                    <a:pt x="47" y="321"/>
                    <a:pt x="49" y="320"/>
                  </a:cubicBezTo>
                  <a:cubicBezTo>
                    <a:pt x="49" y="320"/>
                    <a:pt x="49" y="320"/>
                    <a:pt x="50" y="320"/>
                  </a:cubicBezTo>
                  <a:cubicBezTo>
                    <a:pt x="60" y="318"/>
                    <a:pt x="70" y="311"/>
                    <a:pt x="75" y="307"/>
                  </a:cubicBezTo>
                  <a:cubicBezTo>
                    <a:pt x="76" y="306"/>
                    <a:pt x="77" y="305"/>
                    <a:pt x="79" y="304"/>
                  </a:cubicBezTo>
                  <a:cubicBezTo>
                    <a:pt x="79" y="304"/>
                    <a:pt x="79" y="304"/>
                    <a:pt x="79" y="304"/>
                  </a:cubicBezTo>
                  <a:cubicBezTo>
                    <a:pt x="83" y="299"/>
                    <a:pt x="87" y="294"/>
                    <a:pt x="95" y="290"/>
                  </a:cubicBezTo>
                  <a:cubicBezTo>
                    <a:pt x="104" y="285"/>
                    <a:pt x="113" y="283"/>
                    <a:pt x="122" y="285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24" y="285"/>
                    <a:pt x="126" y="286"/>
                    <a:pt x="128" y="286"/>
                  </a:cubicBezTo>
                  <a:cubicBezTo>
                    <a:pt x="129" y="286"/>
                    <a:pt x="129" y="286"/>
                    <a:pt x="129" y="286"/>
                  </a:cubicBezTo>
                  <a:cubicBezTo>
                    <a:pt x="131" y="287"/>
                    <a:pt x="133" y="288"/>
                    <a:pt x="135" y="289"/>
                  </a:cubicBezTo>
                  <a:cubicBezTo>
                    <a:pt x="136" y="289"/>
                    <a:pt x="136" y="289"/>
                    <a:pt x="136" y="289"/>
                  </a:cubicBezTo>
                  <a:cubicBezTo>
                    <a:pt x="157" y="301"/>
                    <a:pt x="173" y="330"/>
                    <a:pt x="169" y="369"/>
                  </a:cubicBezTo>
                  <a:cubicBezTo>
                    <a:pt x="169" y="373"/>
                    <a:pt x="169" y="376"/>
                    <a:pt x="168" y="378"/>
                  </a:cubicBezTo>
                  <a:cubicBezTo>
                    <a:pt x="158" y="439"/>
                    <a:pt x="106" y="465"/>
                    <a:pt x="78" y="425"/>
                  </a:cubicBezTo>
                  <a:cubicBezTo>
                    <a:pt x="78" y="425"/>
                    <a:pt x="27" y="369"/>
                    <a:pt x="6" y="456"/>
                  </a:cubicBezTo>
                  <a:cubicBezTo>
                    <a:pt x="5" y="502"/>
                    <a:pt x="4" y="550"/>
                    <a:pt x="1" y="599"/>
                  </a:cubicBezTo>
                  <a:cubicBezTo>
                    <a:pt x="1" y="601"/>
                    <a:pt x="1" y="604"/>
                    <a:pt x="0" y="606"/>
                  </a:cubicBezTo>
                  <a:cubicBezTo>
                    <a:pt x="115" y="604"/>
                    <a:pt x="226" y="601"/>
                    <a:pt x="327" y="598"/>
                  </a:cubicBezTo>
                  <a:cubicBezTo>
                    <a:pt x="327" y="598"/>
                    <a:pt x="327" y="598"/>
                    <a:pt x="327" y="598"/>
                  </a:cubicBezTo>
                  <a:cubicBezTo>
                    <a:pt x="328" y="596"/>
                    <a:pt x="328" y="594"/>
                    <a:pt x="329" y="592"/>
                  </a:cubicBezTo>
                  <a:cubicBezTo>
                    <a:pt x="361" y="422"/>
                    <a:pt x="363" y="274"/>
                    <a:pt x="346" y="151"/>
                  </a:cubicBezTo>
                  <a:cubicBezTo>
                    <a:pt x="316" y="152"/>
                    <a:pt x="286" y="153"/>
                    <a:pt x="255" y="153"/>
                  </a:cubicBezTo>
                  <a:cubicBezTo>
                    <a:pt x="255" y="153"/>
                    <a:pt x="255" y="153"/>
                    <a:pt x="255" y="153"/>
                  </a:cubicBezTo>
                  <a:close/>
                </a:path>
              </a:pathLst>
            </a:custGeom>
            <a:solidFill>
              <a:schemeClr val="accent3"/>
            </a:solidFill>
            <a:ln w="3175">
              <a:solidFill>
                <a:schemeClr val="bg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6" name="Freeform 53"/>
            <p:cNvSpPr>
              <a:spLocks/>
            </p:cNvSpPr>
            <p:nvPr/>
          </p:nvSpPr>
          <p:spPr bwMode="auto">
            <a:xfrm>
              <a:off x="4361122" y="2697995"/>
              <a:ext cx="1226204" cy="2024583"/>
            </a:xfrm>
            <a:custGeom>
              <a:avLst/>
              <a:gdLst>
                <a:gd name="T0" fmla="*/ 347 w 367"/>
                <a:gd name="T1" fmla="*/ 152 h 606"/>
                <a:gd name="T2" fmla="*/ 346 w 367"/>
                <a:gd name="T3" fmla="*/ 153 h 606"/>
                <a:gd name="T4" fmla="*/ 211 w 367"/>
                <a:gd name="T5" fmla="*/ 136 h 606"/>
                <a:gd name="T6" fmla="*/ 216 w 367"/>
                <a:gd name="T7" fmla="*/ 91 h 606"/>
                <a:gd name="T8" fmla="*/ 240 w 367"/>
                <a:gd name="T9" fmla="*/ 43 h 606"/>
                <a:gd name="T10" fmla="*/ 238 w 367"/>
                <a:gd name="T11" fmla="*/ 30 h 606"/>
                <a:gd name="T12" fmla="*/ 232 w 367"/>
                <a:gd name="T13" fmla="*/ 19 h 606"/>
                <a:gd name="T14" fmla="*/ 222 w 367"/>
                <a:gd name="T15" fmla="*/ 9 h 606"/>
                <a:gd name="T16" fmla="*/ 208 w 367"/>
                <a:gd name="T17" fmla="*/ 3 h 606"/>
                <a:gd name="T18" fmla="*/ 190 w 367"/>
                <a:gd name="T19" fmla="*/ 0 h 606"/>
                <a:gd name="T20" fmla="*/ 170 w 367"/>
                <a:gd name="T21" fmla="*/ 3 h 606"/>
                <a:gd name="T22" fmla="*/ 125 w 367"/>
                <a:gd name="T23" fmla="*/ 43 h 606"/>
                <a:gd name="T24" fmla="*/ 125 w 367"/>
                <a:gd name="T25" fmla="*/ 73 h 606"/>
                <a:gd name="T26" fmla="*/ 132 w 367"/>
                <a:gd name="T27" fmla="*/ 85 h 606"/>
                <a:gd name="T28" fmla="*/ 132 w 367"/>
                <a:gd name="T29" fmla="*/ 138 h 606"/>
                <a:gd name="T30" fmla="*/ 128 w 367"/>
                <a:gd name="T31" fmla="*/ 142 h 606"/>
                <a:gd name="T32" fmla="*/ 104 w 367"/>
                <a:gd name="T33" fmla="*/ 156 h 606"/>
                <a:gd name="T34" fmla="*/ 93 w 367"/>
                <a:gd name="T35" fmla="*/ 157 h 606"/>
                <a:gd name="T36" fmla="*/ 0 w 367"/>
                <a:gd name="T37" fmla="*/ 262 h 606"/>
                <a:gd name="T38" fmla="*/ 6 w 367"/>
                <a:gd name="T39" fmla="*/ 294 h 606"/>
                <a:gd name="T40" fmla="*/ 9 w 367"/>
                <a:gd name="T41" fmla="*/ 301 h 606"/>
                <a:gd name="T42" fmla="*/ 12 w 367"/>
                <a:gd name="T43" fmla="*/ 307 h 606"/>
                <a:gd name="T44" fmla="*/ 39 w 367"/>
                <a:gd name="T45" fmla="*/ 320 h 606"/>
                <a:gd name="T46" fmla="*/ 96 w 367"/>
                <a:gd name="T47" fmla="*/ 285 h 606"/>
                <a:gd name="T48" fmla="*/ 99 w 367"/>
                <a:gd name="T49" fmla="*/ 285 h 606"/>
                <a:gd name="T50" fmla="*/ 117 w 367"/>
                <a:gd name="T51" fmla="*/ 289 h 606"/>
                <a:gd name="T52" fmla="*/ 130 w 367"/>
                <a:gd name="T53" fmla="*/ 298 h 606"/>
                <a:gd name="T54" fmla="*/ 134 w 367"/>
                <a:gd name="T55" fmla="*/ 304 h 606"/>
                <a:gd name="T56" fmla="*/ 155 w 367"/>
                <a:gd name="T57" fmla="*/ 378 h 606"/>
                <a:gd name="T58" fmla="*/ 92 w 367"/>
                <a:gd name="T59" fmla="*/ 439 h 606"/>
                <a:gd name="T60" fmla="*/ 82 w 367"/>
                <a:gd name="T61" fmla="*/ 432 h 606"/>
                <a:gd name="T62" fmla="*/ 74 w 367"/>
                <a:gd name="T63" fmla="*/ 424 h 606"/>
                <a:gd name="T64" fmla="*/ 45 w 367"/>
                <a:gd name="T65" fmla="*/ 407 h 606"/>
                <a:gd name="T66" fmla="*/ 39 w 367"/>
                <a:gd name="T67" fmla="*/ 407 h 606"/>
                <a:gd name="T68" fmla="*/ 35 w 367"/>
                <a:gd name="T69" fmla="*/ 408 h 606"/>
                <a:gd name="T70" fmla="*/ 31 w 367"/>
                <a:gd name="T71" fmla="*/ 410 h 606"/>
                <a:gd name="T72" fmla="*/ 16 w 367"/>
                <a:gd name="T73" fmla="*/ 470 h 606"/>
                <a:gd name="T74" fmla="*/ 41 w 367"/>
                <a:gd name="T75" fmla="*/ 604 h 606"/>
                <a:gd name="T76" fmla="*/ 367 w 367"/>
                <a:gd name="T77" fmla="*/ 600 h 606"/>
                <a:gd name="T78" fmla="*/ 366 w 367"/>
                <a:gd name="T79" fmla="*/ 592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67" h="606">
                  <a:moveTo>
                    <a:pt x="349" y="152"/>
                  </a:moveTo>
                  <a:cubicBezTo>
                    <a:pt x="347" y="152"/>
                    <a:pt x="347" y="152"/>
                    <a:pt x="347" y="152"/>
                  </a:cubicBezTo>
                  <a:cubicBezTo>
                    <a:pt x="346" y="152"/>
                    <a:pt x="346" y="152"/>
                    <a:pt x="346" y="152"/>
                  </a:cubicBezTo>
                  <a:cubicBezTo>
                    <a:pt x="346" y="153"/>
                    <a:pt x="346" y="153"/>
                    <a:pt x="346" y="153"/>
                  </a:cubicBezTo>
                  <a:cubicBezTo>
                    <a:pt x="312" y="153"/>
                    <a:pt x="278" y="154"/>
                    <a:pt x="244" y="155"/>
                  </a:cubicBezTo>
                  <a:cubicBezTo>
                    <a:pt x="228" y="152"/>
                    <a:pt x="217" y="145"/>
                    <a:pt x="211" y="136"/>
                  </a:cubicBezTo>
                  <a:cubicBezTo>
                    <a:pt x="200" y="122"/>
                    <a:pt x="206" y="106"/>
                    <a:pt x="213" y="95"/>
                  </a:cubicBezTo>
                  <a:cubicBezTo>
                    <a:pt x="214" y="93"/>
                    <a:pt x="215" y="92"/>
                    <a:pt x="216" y="91"/>
                  </a:cubicBezTo>
                  <a:cubicBezTo>
                    <a:pt x="219" y="86"/>
                    <a:pt x="223" y="83"/>
                    <a:pt x="223" y="82"/>
                  </a:cubicBezTo>
                  <a:cubicBezTo>
                    <a:pt x="235" y="71"/>
                    <a:pt x="240" y="56"/>
                    <a:pt x="240" y="43"/>
                  </a:cubicBezTo>
                  <a:cubicBezTo>
                    <a:pt x="240" y="42"/>
                    <a:pt x="240" y="42"/>
                    <a:pt x="240" y="41"/>
                  </a:cubicBezTo>
                  <a:cubicBezTo>
                    <a:pt x="240" y="37"/>
                    <a:pt x="239" y="34"/>
                    <a:pt x="238" y="30"/>
                  </a:cubicBezTo>
                  <a:cubicBezTo>
                    <a:pt x="238" y="29"/>
                    <a:pt x="237" y="28"/>
                    <a:pt x="236" y="26"/>
                  </a:cubicBezTo>
                  <a:cubicBezTo>
                    <a:pt x="235" y="24"/>
                    <a:pt x="234" y="21"/>
                    <a:pt x="232" y="19"/>
                  </a:cubicBezTo>
                  <a:cubicBezTo>
                    <a:pt x="231" y="17"/>
                    <a:pt x="229" y="16"/>
                    <a:pt x="228" y="14"/>
                  </a:cubicBezTo>
                  <a:cubicBezTo>
                    <a:pt x="226" y="12"/>
                    <a:pt x="224" y="11"/>
                    <a:pt x="222" y="9"/>
                  </a:cubicBezTo>
                  <a:cubicBezTo>
                    <a:pt x="220" y="8"/>
                    <a:pt x="217" y="6"/>
                    <a:pt x="214" y="5"/>
                  </a:cubicBezTo>
                  <a:cubicBezTo>
                    <a:pt x="212" y="4"/>
                    <a:pt x="210" y="3"/>
                    <a:pt x="208" y="3"/>
                  </a:cubicBezTo>
                  <a:cubicBezTo>
                    <a:pt x="206" y="2"/>
                    <a:pt x="204" y="2"/>
                    <a:pt x="202" y="2"/>
                  </a:cubicBezTo>
                  <a:cubicBezTo>
                    <a:pt x="198" y="1"/>
                    <a:pt x="194" y="0"/>
                    <a:pt x="190" y="0"/>
                  </a:cubicBezTo>
                  <a:cubicBezTo>
                    <a:pt x="188" y="0"/>
                    <a:pt x="186" y="0"/>
                    <a:pt x="185" y="0"/>
                  </a:cubicBezTo>
                  <a:cubicBezTo>
                    <a:pt x="180" y="1"/>
                    <a:pt x="175" y="2"/>
                    <a:pt x="170" y="3"/>
                  </a:cubicBezTo>
                  <a:cubicBezTo>
                    <a:pt x="150" y="10"/>
                    <a:pt x="133" y="24"/>
                    <a:pt x="126" y="41"/>
                  </a:cubicBezTo>
                  <a:cubicBezTo>
                    <a:pt x="125" y="42"/>
                    <a:pt x="125" y="43"/>
                    <a:pt x="125" y="43"/>
                  </a:cubicBezTo>
                  <a:cubicBezTo>
                    <a:pt x="124" y="45"/>
                    <a:pt x="124" y="47"/>
                    <a:pt x="123" y="48"/>
                  </a:cubicBezTo>
                  <a:cubicBezTo>
                    <a:pt x="122" y="57"/>
                    <a:pt x="122" y="65"/>
                    <a:pt x="125" y="73"/>
                  </a:cubicBezTo>
                  <a:cubicBezTo>
                    <a:pt x="125" y="73"/>
                    <a:pt x="125" y="73"/>
                    <a:pt x="126" y="74"/>
                  </a:cubicBezTo>
                  <a:cubicBezTo>
                    <a:pt x="127" y="78"/>
                    <a:pt x="129" y="81"/>
                    <a:pt x="132" y="85"/>
                  </a:cubicBezTo>
                  <a:cubicBezTo>
                    <a:pt x="132" y="86"/>
                    <a:pt x="132" y="86"/>
                    <a:pt x="132" y="86"/>
                  </a:cubicBezTo>
                  <a:cubicBezTo>
                    <a:pt x="133" y="86"/>
                    <a:pt x="153" y="114"/>
                    <a:pt x="132" y="138"/>
                  </a:cubicBezTo>
                  <a:cubicBezTo>
                    <a:pt x="131" y="139"/>
                    <a:pt x="131" y="140"/>
                    <a:pt x="130" y="141"/>
                  </a:cubicBezTo>
                  <a:cubicBezTo>
                    <a:pt x="129" y="141"/>
                    <a:pt x="129" y="141"/>
                    <a:pt x="128" y="142"/>
                  </a:cubicBezTo>
                  <a:cubicBezTo>
                    <a:pt x="126" y="144"/>
                    <a:pt x="122" y="147"/>
                    <a:pt x="118" y="149"/>
                  </a:cubicBezTo>
                  <a:cubicBezTo>
                    <a:pt x="114" y="152"/>
                    <a:pt x="109" y="154"/>
                    <a:pt x="104" y="156"/>
                  </a:cubicBezTo>
                  <a:cubicBezTo>
                    <a:pt x="102" y="156"/>
                    <a:pt x="100" y="156"/>
                    <a:pt x="96" y="157"/>
                  </a:cubicBezTo>
                  <a:cubicBezTo>
                    <a:pt x="93" y="157"/>
                    <a:pt x="93" y="157"/>
                    <a:pt x="93" y="157"/>
                  </a:cubicBezTo>
                  <a:cubicBezTo>
                    <a:pt x="63" y="158"/>
                    <a:pt x="34" y="158"/>
                    <a:pt x="5" y="159"/>
                  </a:cubicBezTo>
                  <a:cubicBezTo>
                    <a:pt x="2" y="192"/>
                    <a:pt x="0" y="226"/>
                    <a:pt x="0" y="262"/>
                  </a:cubicBezTo>
                  <a:cubicBezTo>
                    <a:pt x="0" y="265"/>
                    <a:pt x="0" y="268"/>
                    <a:pt x="0" y="271"/>
                  </a:cubicBezTo>
                  <a:cubicBezTo>
                    <a:pt x="2" y="280"/>
                    <a:pt x="4" y="288"/>
                    <a:pt x="6" y="294"/>
                  </a:cubicBezTo>
                  <a:cubicBezTo>
                    <a:pt x="6" y="294"/>
                    <a:pt x="6" y="295"/>
                    <a:pt x="6" y="295"/>
                  </a:cubicBezTo>
                  <a:cubicBezTo>
                    <a:pt x="7" y="297"/>
                    <a:pt x="8" y="299"/>
                    <a:pt x="9" y="301"/>
                  </a:cubicBezTo>
                  <a:cubicBezTo>
                    <a:pt x="9" y="302"/>
                    <a:pt x="10" y="304"/>
                    <a:pt x="11" y="306"/>
                  </a:cubicBezTo>
                  <a:cubicBezTo>
                    <a:pt x="12" y="306"/>
                    <a:pt x="12" y="306"/>
                    <a:pt x="12" y="307"/>
                  </a:cubicBezTo>
                  <a:cubicBezTo>
                    <a:pt x="17" y="314"/>
                    <a:pt x="23" y="319"/>
                    <a:pt x="33" y="321"/>
                  </a:cubicBezTo>
                  <a:cubicBezTo>
                    <a:pt x="35" y="321"/>
                    <a:pt x="37" y="320"/>
                    <a:pt x="39" y="320"/>
                  </a:cubicBezTo>
                  <a:cubicBezTo>
                    <a:pt x="50" y="319"/>
                    <a:pt x="61" y="311"/>
                    <a:pt x="65" y="305"/>
                  </a:cubicBezTo>
                  <a:cubicBezTo>
                    <a:pt x="75" y="293"/>
                    <a:pt x="86" y="287"/>
                    <a:pt x="96" y="285"/>
                  </a:cubicBezTo>
                  <a:cubicBezTo>
                    <a:pt x="97" y="285"/>
                    <a:pt x="98" y="285"/>
                    <a:pt x="99" y="285"/>
                  </a:cubicBezTo>
                  <a:cubicBezTo>
                    <a:pt x="99" y="285"/>
                    <a:pt x="99" y="285"/>
                    <a:pt x="99" y="285"/>
                  </a:cubicBezTo>
                  <a:cubicBezTo>
                    <a:pt x="100" y="285"/>
                    <a:pt x="101" y="285"/>
                    <a:pt x="102" y="285"/>
                  </a:cubicBezTo>
                  <a:cubicBezTo>
                    <a:pt x="107" y="285"/>
                    <a:pt x="112" y="287"/>
                    <a:pt x="117" y="289"/>
                  </a:cubicBezTo>
                  <a:cubicBezTo>
                    <a:pt x="118" y="290"/>
                    <a:pt x="119" y="290"/>
                    <a:pt x="120" y="290"/>
                  </a:cubicBezTo>
                  <a:cubicBezTo>
                    <a:pt x="123" y="292"/>
                    <a:pt x="126" y="295"/>
                    <a:pt x="130" y="298"/>
                  </a:cubicBezTo>
                  <a:cubicBezTo>
                    <a:pt x="130" y="299"/>
                    <a:pt x="131" y="300"/>
                    <a:pt x="132" y="301"/>
                  </a:cubicBezTo>
                  <a:cubicBezTo>
                    <a:pt x="133" y="302"/>
                    <a:pt x="134" y="302"/>
                    <a:pt x="134" y="304"/>
                  </a:cubicBezTo>
                  <a:cubicBezTo>
                    <a:pt x="146" y="318"/>
                    <a:pt x="155" y="339"/>
                    <a:pt x="156" y="364"/>
                  </a:cubicBezTo>
                  <a:cubicBezTo>
                    <a:pt x="156" y="369"/>
                    <a:pt x="156" y="374"/>
                    <a:pt x="155" y="378"/>
                  </a:cubicBezTo>
                  <a:cubicBezTo>
                    <a:pt x="155" y="399"/>
                    <a:pt x="149" y="418"/>
                    <a:pt x="136" y="430"/>
                  </a:cubicBezTo>
                  <a:cubicBezTo>
                    <a:pt x="125" y="444"/>
                    <a:pt x="109" y="449"/>
                    <a:pt x="92" y="439"/>
                  </a:cubicBezTo>
                  <a:cubicBezTo>
                    <a:pt x="92" y="439"/>
                    <a:pt x="91" y="439"/>
                    <a:pt x="91" y="438"/>
                  </a:cubicBezTo>
                  <a:cubicBezTo>
                    <a:pt x="88" y="437"/>
                    <a:pt x="85" y="435"/>
                    <a:pt x="82" y="432"/>
                  </a:cubicBezTo>
                  <a:cubicBezTo>
                    <a:pt x="79" y="430"/>
                    <a:pt x="76" y="426"/>
                    <a:pt x="74" y="424"/>
                  </a:cubicBezTo>
                  <a:cubicBezTo>
                    <a:pt x="74" y="424"/>
                    <a:pt x="74" y="424"/>
                    <a:pt x="74" y="424"/>
                  </a:cubicBezTo>
                  <a:cubicBezTo>
                    <a:pt x="67" y="416"/>
                    <a:pt x="56" y="408"/>
                    <a:pt x="45" y="407"/>
                  </a:cubicBezTo>
                  <a:cubicBezTo>
                    <a:pt x="45" y="407"/>
                    <a:pt x="45" y="407"/>
                    <a:pt x="45" y="407"/>
                  </a:cubicBezTo>
                  <a:cubicBezTo>
                    <a:pt x="43" y="407"/>
                    <a:pt x="42" y="407"/>
                    <a:pt x="40" y="407"/>
                  </a:cubicBezTo>
                  <a:cubicBezTo>
                    <a:pt x="40" y="407"/>
                    <a:pt x="39" y="407"/>
                    <a:pt x="39" y="407"/>
                  </a:cubicBezTo>
                  <a:cubicBezTo>
                    <a:pt x="38" y="407"/>
                    <a:pt x="37" y="408"/>
                    <a:pt x="36" y="408"/>
                  </a:cubicBezTo>
                  <a:cubicBezTo>
                    <a:pt x="35" y="408"/>
                    <a:pt x="35" y="408"/>
                    <a:pt x="35" y="408"/>
                  </a:cubicBezTo>
                  <a:cubicBezTo>
                    <a:pt x="34" y="409"/>
                    <a:pt x="32" y="409"/>
                    <a:pt x="31" y="410"/>
                  </a:cubicBezTo>
                  <a:cubicBezTo>
                    <a:pt x="31" y="410"/>
                    <a:pt x="31" y="410"/>
                    <a:pt x="31" y="410"/>
                  </a:cubicBezTo>
                  <a:cubicBezTo>
                    <a:pt x="24" y="414"/>
                    <a:pt x="19" y="422"/>
                    <a:pt x="16" y="437"/>
                  </a:cubicBezTo>
                  <a:cubicBezTo>
                    <a:pt x="15" y="446"/>
                    <a:pt x="15" y="457"/>
                    <a:pt x="16" y="470"/>
                  </a:cubicBezTo>
                  <a:cubicBezTo>
                    <a:pt x="22" y="511"/>
                    <a:pt x="30" y="554"/>
                    <a:pt x="39" y="598"/>
                  </a:cubicBezTo>
                  <a:cubicBezTo>
                    <a:pt x="41" y="604"/>
                    <a:pt x="41" y="604"/>
                    <a:pt x="41" y="604"/>
                  </a:cubicBezTo>
                  <a:cubicBezTo>
                    <a:pt x="41" y="604"/>
                    <a:pt x="41" y="605"/>
                    <a:pt x="41" y="606"/>
                  </a:cubicBezTo>
                  <a:cubicBezTo>
                    <a:pt x="141" y="604"/>
                    <a:pt x="252" y="602"/>
                    <a:pt x="367" y="600"/>
                  </a:cubicBezTo>
                  <a:cubicBezTo>
                    <a:pt x="367" y="599"/>
                    <a:pt x="367" y="599"/>
                    <a:pt x="367" y="599"/>
                  </a:cubicBezTo>
                  <a:cubicBezTo>
                    <a:pt x="367" y="597"/>
                    <a:pt x="367" y="595"/>
                    <a:pt x="366" y="592"/>
                  </a:cubicBezTo>
                  <a:cubicBezTo>
                    <a:pt x="352" y="423"/>
                    <a:pt x="347" y="276"/>
                    <a:pt x="349" y="152"/>
                  </a:cubicBezTo>
                  <a:close/>
                </a:path>
              </a:pathLst>
            </a:custGeom>
            <a:solidFill>
              <a:schemeClr val="accent3"/>
            </a:solidFill>
            <a:ln w="3175">
              <a:solidFill>
                <a:schemeClr val="bg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7359257" y="1724441"/>
              <a:ext cx="1457460" cy="781537"/>
            </a:xfrm>
            <a:custGeom>
              <a:avLst/>
              <a:gdLst>
                <a:gd name="connsiteX0" fmla="*/ 1172773 w 1457460"/>
                <a:gd name="connsiteY0" fmla="*/ 400982 h 781537"/>
                <a:gd name="connsiteX1" fmla="*/ 1171208 w 1457460"/>
                <a:gd name="connsiteY1" fmla="*/ 401065 h 781537"/>
                <a:gd name="connsiteX2" fmla="*/ 1171208 w 1457460"/>
                <a:gd name="connsiteY2" fmla="*/ 402547 h 781537"/>
                <a:gd name="connsiteX3" fmla="*/ 0 w 1457460"/>
                <a:gd name="connsiteY3" fmla="*/ 0 h 781537"/>
                <a:gd name="connsiteX4" fmla="*/ 80189 w 1457460"/>
                <a:gd name="connsiteY4" fmla="*/ 0 h 781537"/>
                <a:gd name="connsiteX5" fmla="*/ 604763 w 1457460"/>
                <a:gd name="connsiteY5" fmla="*/ 110270 h 781537"/>
                <a:gd name="connsiteX6" fmla="*/ 608104 w 1457460"/>
                <a:gd name="connsiteY6" fmla="*/ 110270 h 781537"/>
                <a:gd name="connsiteX7" fmla="*/ 611446 w 1457460"/>
                <a:gd name="connsiteY7" fmla="*/ 110270 h 781537"/>
                <a:gd name="connsiteX8" fmla="*/ 608104 w 1457460"/>
                <a:gd name="connsiteY8" fmla="*/ 103587 h 781537"/>
                <a:gd name="connsiteX9" fmla="*/ 604763 w 1457460"/>
                <a:gd name="connsiteY9" fmla="*/ 100245 h 781537"/>
                <a:gd name="connsiteX10" fmla="*/ 537938 w 1457460"/>
                <a:gd name="connsiteY10" fmla="*/ 70172 h 781537"/>
                <a:gd name="connsiteX11" fmla="*/ 534597 w 1457460"/>
                <a:gd name="connsiteY11" fmla="*/ 70172 h 781537"/>
                <a:gd name="connsiteX12" fmla="*/ 514550 w 1457460"/>
                <a:gd name="connsiteY12" fmla="*/ 63489 h 781537"/>
                <a:gd name="connsiteX13" fmla="*/ 491161 w 1457460"/>
                <a:gd name="connsiteY13" fmla="*/ 56806 h 781537"/>
                <a:gd name="connsiteX14" fmla="*/ 487820 w 1457460"/>
                <a:gd name="connsiteY14" fmla="*/ 56806 h 781537"/>
                <a:gd name="connsiteX15" fmla="*/ 451066 w 1457460"/>
                <a:gd name="connsiteY15" fmla="*/ 46781 h 781537"/>
                <a:gd name="connsiteX16" fmla="*/ 414313 w 1457460"/>
                <a:gd name="connsiteY16" fmla="*/ 36757 h 781537"/>
                <a:gd name="connsiteX17" fmla="*/ 370877 w 1457460"/>
                <a:gd name="connsiteY17" fmla="*/ 30074 h 781537"/>
                <a:gd name="connsiteX18" fmla="*/ 317417 w 1457460"/>
                <a:gd name="connsiteY18" fmla="*/ 20049 h 781537"/>
                <a:gd name="connsiteX19" fmla="*/ 197133 w 1457460"/>
                <a:gd name="connsiteY19" fmla="*/ 0 h 781537"/>
                <a:gd name="connsiteX20" fmla="*/ 497844 w 1457460"/>
                <a:gd name="connsiteY20" fmla="*/ 43440 h 781537"/>
                <a:gd name="connsiteX21" fmla="*/ 1229574 w 1457460"/>
                <a:gd name="connsiteY21" fmla="*/ 400982 h 781537"/>
                <a:gd name="connsiteX22" fmla="*/ 1203262 w 1457460"/>
                <a:gd name="connsiteY22" fmla="*/ 401400 h 781537"/>
                <a:gd name="connsiteX23" fmla="*/ 1171208 w 1457460"/>
                <a:gd name="connsiteY23" fmla="*/ 404170 h 781537"/>
                <a:gd name="connsiteX24" fmla="*/ 1171208 w 1457460"/>
                <a:gd name="connsiteY24" fmla="*/ 404215 h 781537"/>
                <a:gd name="connsiteX25" fmla="*/ 1170685 w 1457460"/>
                <a:gd name="connsiteY25" fmla="*/ 404215 h 781537"/>
                <a:gd name="connsiteX26" fmla="*/ 1169432 w 1457460"/>
                <a:gd name="connsiteY26" fmla="*/ 404324 h 781537"/>
                <a:gd name="connsiteX27" fmla="*/ 1169540 w 1457460"/>
                <a:gd name="connsiteY27" fmla="*/ 404215 h 781537"/>
                <a:gd name="connsiteX28" fmla="*/ 1167866 w 1457460"/>
                <a:gd name="connsiteY28" fmla="*/ 404215 h 781537"/>
                <a:gd name="connsiteX29" fmla="*/ 1171208 w 1457460"/>
                <a:gd name="connsiteY29" fmla="*/ 410894 h 781537"/>
                <a:gd name="connsiteX30" fmla="*/ 1194606 w 1457460"/>
                <a:gd name="connsiteY30" fmla="*/ 450963 h 781537"/>
                <a:gd name="connsiteX31" fmla="*/ 1197949 w 1457460"/>
                <a:gd name="connsiteY31" fmla="*/ 450963 h 781537"/>
                <a:gd name="connsiteX32" fmla="*/ 1211319 w 1457460"/>
                <a:gd name="connsiteY32" fmla="*/ 467659 h 781537"/>
                <a:gd name="connsiteX33" fmla="*/ 1221347 w 1457460"/>
                <a:gd name="connsiteY33" fmla="*/ 477676 h 781537"/>
                <a:gd name="connsiteX34" fmla="*/ 1234717 w 1457460"/>
                <a:gd name="connsiteY34" fmla="*/ 491033 h 781537"/>
                <a:gd name="connsiteX35" fmla="*/ 1254773 w 1457460"/>
                <a:gd name="connsiteY35" fmla="*/ 507728 h 781537"/>
                <a:gd name="connsiteX36" fmla="*/ 1308254 w 1457460"/>
                <a:gd name="connsiteY36" fmla="*/ 551137 h 781537"/>
                <a:gd name="connsiteX37" fmla="*/ 1348365 w 1457460"/>
                <a:gd name="connsiteY37" fmla="*/ 587868 h 781537"/>
                <a:gd name="connsiteX38" fmla="*/ 1378448 w 1457460"/>
                <a:gd name="connsiteY38" fmla="*/ 614581 h 781537"/>
                <a:gd name="connsiteX39" fmla="*/ 1385134 w 1457460"/>
                <a:gd name="connsiteY39" fmla="*/ 621259 h 781537"/>
                <a:gd name="connsiteX40" fmla="*/ 1408532 w 1457460"/>
                <a:gd name="connsiteY40" fmla="*/ 651311 h 781537"/>
                <a:gd name="connsiteX41" fmla="*/ 1411874 w 1457460"/>
                <a:gd name="connsiteY41" fmla="*/ 657989 h 781537"/>
                <a:gd name="connsiteX42" fmla="*/ 1431930 w 1457460"/>
                <a:gd name="connsiteY42" fmla="*/ 684702 h 781537"/>
                <a:gd name="connsiteX43" fmla="*/ 1435272 w 1457460"/>
                <a:gd name="connsiteY43" fmla="*/ 694720 h 781537"/>
                <a:gd name="connsiteX44" fmla="*/ 1448643 w 1457460"/>
                <a:gd name="connsiteY44" fmla="*/ 718094 h 781537"/>
                <a:gd name="connsiteX45" fmla="*/ 1451985 w 1457460"/>
                <a:gd name="connsiteY45" fmla="*/ 724772 h 781537"/>
                <a:gd name="connsiteX46" fmla="*/ 1438615 w 1457460"/>
                <a:gd name="connsiteY46" fmla="*/ 781537 h 781537"/>
                <a:gd name="connsiteX47" fmla="*/ 1428587 w 1457460"/>
                <a:gd name="connsiteY47" fmla="*/ 778198 h 781537"/>
                <a:gd name="connsiteX48" fmla="*/ 1365078 w 1457460"/>
                <a:gd name="connsiteY48" fmla="*/ 744807 h 781537"/>
                <a:gd name="connsiteX49" fmla="*/ 1358393 w 1457460"/>
                <a:gd name="connsiteY49" fmla="*/ 738128 h 781537"/>
                <a:gd name="connsiteX50" fmla="*/ 1331652 w 1457460"/>
                <a:gd name="connsiteY50" fmla="*/ 714755 h 781537"/>
                <a:gd name="connsiteX51" fmla="*/ 1314939 w 1457460"/>
                <a:gd name="connsiteY51" fmla="*/ 701398 h 781537"/>
                <a:gd name="connsiteX52" fmla="*/ 1298226 w 1457460"/>
                <a:gd name="connsiteY52" fmla="*/ 681363 h 781537"/>
                <a:gd name="connsiteX53" fmla="*/ 1284856 w 1457460"/>
                <a:gd name="connsiteY53" fmla="*/ 668007 h 781537"/>
                <a:gd name="connsiteX54" fmla="*/ 1264801 w 1457460"/>
                <a:gd name="connsiteY54" fmla="*/ 644633 h 781537"/>
                <a:gd name="connsiteX55" fmla="*/ 1261458 w 1457460"/>
                <a:gd name="connsiteY55" fmla="*/ 641294 h 781537"/>
                <a:gd name="connsiteX56" fmla="*/ 1221347 w 1457460"/>
                <a:gd name="connsiteY56" fmla="*/ 577850 h 781537"/>
                <a:gd name="connsiteX57" fmla="*/ 1207977 w 1457460"/>
                <a:gd name="connsiteY57" fmla="*/ 557815 h 781537"/>
                <a:gd name="connsiteX58" fmla="*/ 1207977 w 1457460"/>
                <a:gd name="connsiteY58" fmla="*/ 551137 h 781537"/>
                <a:gd name="connsiteX59" fmla="*/ 1174551 w 1457460"/>
                <a:gd name="connsiteY59" fmla="*/ 504389 h 781537"/>
                <a:gd name="connsiteX60" fmla="*/ 1171208 w 1457460"/>
                <a:gd name="connsiteY60" fmla="*/ 497711 h 781537"/>
                <a:gd name="connsiteX61" fmla="*/ 1161181 w 1457460"/>
                <a:gd name="connsiteY61" fmla="*/ 487694 h 781537"/>
                <a:gd name="connsiteX62" fmla="*/ 1144468 w 1457460"/>
                <a:gd name="connsiteY62" fmla="*/ 470998 h 781537"/>
                <a:gd name="connsiteX63" fmla="*/ 1037505 w 1457460"/>
                <a:gd name="connsiteY63" fmla="*/ 407554 h 781537"/>
                <a:gd name="connsiteX64" fmla="*/ 1034163 w 1457460"/>
                <a:gd name="connsiteY64" fmla="*/ 407554 h 781537"/>
                <a:gd name="connsiteX65" fmla="*/ 1031772 w 1457460"/>
                <a:gd name="connsiteY65" fmla="*/ 407554 h 781537"/>
                <a:gd name="connsiteX66" fmla="*/ 1029100 w 1457460"/>
                <a:gd name="connsiteY66" fmla="*/ 407665 h 781537"/>
                <a:gd name="connsiteX67" fmla="*/ 888768 w 1457460"/>
                <a:gd name="connsiteY67" fmla="*/ 411007 h 781537"/>
                <a:gd name="connsiteX68" fmla="*/ 888768 w 1457460"/>
                <a:gd name="connsiteY68" fmla="*/ 414348 h 781537"/>
                <a:gd name="connsiteX69" fmla="*/ 668247 w 1457460"/>
                <a:gd name="connsiteY69" fmla="*/ 243931 h 781537"/>
                <a:gd name="connsiteX70" fmla="*/ 664905 w 1457460"/>
                <a:gd name="connsiteY70" fmla="*/ 240589 h 781537"/>
                <a:gd name="connsiteX71" fmla="*/ 634834 w 1457460"/>
                <a:gd name="connsiteY71" fmla="*/ 223882 h 781537"/>
                <a:gd name="connsiteX72" fmla="*/ 631493 w 1457460"/>
                <a:gd name="connsiteY72" fmla="*/ 220540 h 781537"/>
                <a:gd name="connsiteX73" fmla="*/ 621469 w 1457460"/>
                <a:gd name="connsiteY73" fmla="*/ 217198 h 781537"/>
                <a:gd name="connsiteX74" fmla="*/ 571351 w 1457460"/>
                <a:gd name="connsiteY74" fmla="*/ 197149 h 781537"/>
                <a:gd name="connsiteX75" fmla="*/ 568010 w 1457460"/>
                <a:gd name="connsiteY75" fmla="*/ 193808 h 781537"/>
                <a:gd name="connsiteX76" fmla="*/ 547962 w 1457460"/>
                <a:gd name="connsiteY76" fmla="*/ 190466 h 781537"/>
                <a:gd name="connsiteX77" fmla="*/ 544621 w 1457460"/>
                <a:gd name="connsiteY77" fmla="*/ 187125 h 781537"/>
                <a:gd name="connsiteX78" fmla="*/ 531256 w 1457460"/>
                <a:gd name="connsiteY78" fmla="*/ 187125 h 781537"/>
                <a:gd name="connsiteX79" fmla="*/ 527915 w 1457460"/>
                <a:gd name="connsiteY79" fmla="*/ 187125 h 781537"/>
                <a:gd name="connsiteX80" fmla="*/ 517891 w 1457460"/>
                <a:gd name="connsiteY80" fmla="*/ 187125 h 781537"/>
                <a:gd name="connsiteX81" fmla="*/ 514550 w 1457460"/>
                <a:gd name="connsiteY81" fmla="*/ 187125 h 781537"/>
                <a:gd name="connsiteX82" fmla="*/ 511209 w 1457460"/>
                <a:gd name="connsiteY82" fmla="*/ 190466 h 781537"/>
                <a:gd name="connsiteX83" fmla="*/ 504526 w 1457460"/>
                <a:gd name="connsiteY83" fmla="*/ 197149 h 781537"/>
                <a:gd name="connsiteX84" fmla="*/ 507867 w 1457460"/>
                <a:gd name="connsiteY84" fmla="*/ 207174 h 781537"/>
                <a:gd name="connsiteX85" fmla="*/ 507867 w 1457460"/>
                <a:gd name="connsiteY85" fmla="*/ 203832 h 781537"/>
                <a:gd name="connsiteX86" fmla="*/ 507867 w 1457460"/>
                <a:gd name="connsiteY86" fmla="*/ 220540 h 781537"/>
                <a:gd name="connsiteX87" fmla="*/ 507867 w 1457460"/>
                <a:gd name="connsiteY87" fmla="*/ 223882 h 781537"/>
                <a:gd name="connsiteX88" fmla="*/ 487820 w 1457460"/>
                <a:gd name="connsiteY88" fmla="*/ 230565 h 781537"/>
                <a:gd name="connsiteX89" fmla="*/ 474455 w 1457460"/>
                <a:gd name="connsiteY89" fmla="*/ 230565 h 781537"/>
                <a:gd name="connsiteX90" fmla="*/ 454408 w 1457460"/>
                <a:gd name="connsiteY90" fmla="*/ 223882 h 781537"/>
                <a:gd name="connsiteX91" fmla="*/ 424336 w 1457460"/>
                <a:gd name="connsiteY91" fmla="*/ 217198 h 781537"/>
                <a:gd name="connsiteX92" fmla="*/ 414313 w 1457460"/>
                <a:gd name="connsiteY92" fmla="*/ 213857 h 781537"/>
                <a:gd name="connsiteX93" fmla="*/ 370877 w 1457460"/>
                <a:gd name="connsiteY93" fmla="*/ 200491 h 781537"/>
                <a:gd name="connsiteX94" fmla="*/ 364194 w 1457460"/>
                <a:gd name="connsiteY94" fmla="*/ 197149 h 781537"/>
                <a:gd name="connsiteX95" fmla="*/ 324099 w 1457460"/>
                <a:gd name="connsiteY95" fmla="*/ 180442 h 781537"/>
                <a:gd name="connsiteX96" fmla="*/ 314076 w 1457460"/>
                <a:gd name="connsiteY96" fmla="*/ 173759 h 781537"/>
                <a:gd name="connsiteX97" fmla="*/ 280663 w 1457460"/>
                <a:gd name="connsiteY97" fmla="*/ 157051 h 781537"/>
                <a:gd name="connsiteX98" fmla="*/ 263957 w 1457460"/>
                <a:gd name="connsiteY98" fmla="*/ 150368 h 781537"/>
                <a:gd name="connsiteX99" fmla="*/ 177085 w 1457460"/>
                <a:gd name="connsiteY99" fmla="*/ 83538 h 781537"/>
                <a:gd name="connsiteX100" fmla="*/ 180426 w 1457460"/>
                <a:gd name="connsiteY100" fmla="*/ 80196 h 781537"/>
                <a:gd name="connsiteX101" fmla="*/ 183768 w 1457460"/>
                <a:gd name="connsiteY101" fmla="*/ 80196 h 781537"/>
                <a:gd name="connsiteX102" fmla="*/ 357512 w 1457460"/>
                <a:gd name="connsiteY102" fmla="*/ 103587 h 781537"/>
                <a:gd name="connsiteX103" fmla="*/ 364194 w 1457460"/>
                <a:gd name="connsiteY103" fmla="*/ 100245 h 781537"/>
                <a:gd name="connsiteX104" fmla="*/ 357512 w 1457460"/>
                <a:gd name="connsiteY104" fmla="*/ 93562 h 781537"/>
                <a:gd name="connsiteX105" fmla="*/ 357512 w 1457460"/>
                <a:gd name="connsiteY105" fmla="*/ 90221 h 781537"/>
                <a:gd name="connsiteX106" fmla="*/ 304052 w 1457460"/>
                <a:gd name="connsiteY106" fmla="*/ 66830 h 781537"/>
                <a:gd name="connsiteX107" fmla="*/ 0 w 1457460"/>
                <a:gd name="connsiteY107" fmla="*/ 0 h 78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457460" h="781537">
                  <a:moveTo>
                    <a:pt x="1172773" y="400982"/>
                  </a:moveTo>
                  <a:lnTo>
                    <a:pt x="1171208" y="401065"/>
                  </a:lnTo>
                  <a:lnTo>
                    <a:pt x="1171208" y="402547"/>
                  </a:lnTo>
                  <a:close/>
                  <a:moveTo>
                    <a:pt x="0" y="0"/>
                  </a:moveTo>
                  <a:cubicBezTo>
                    <a:pt x="30071" y="0"/>
                    <a:pt x="56801" y="0"/>
                    <a:pt x="80189" y="0"/>
                  </a:cubicBezTo>
                  <a:cubicBezTo>
                    <a:pt x="260616" y="6683"/>
                    <a:pt x="424336" y="96904"/>
                    <a:pt x="604763" y="110270"/>
                  </a:cubicBezTo>
                  <a:cubicBezTo>
                    <a:pt x="604763" y="110270"/>
                    <a:pt x="604763" y="110270"/>
                    <a:pt x="608104" y="110270"/>
                  </a:cubicBezTo>
                  <a:cubicBezTo>
                    <a:pt x="608104" y="110270"/>
                    <a:pt x="608104" y="110270"/>
                    <a:pt x="611446" y="110270"/>
                  </a:cubicBezTo>
                  <a:cubicBezTo>
                    <a:pt x="611446" y="106928"/>
                    <a:pt x="608104" y="106928"/>
                    <a:pt x="608104" y="103587"/>
                  </a:cubicBezTo>
                  <a:cubicBezTo>
                    <a:pt x="608104" y="103587"/>
                    <a:pt x="604763" y="103587"/>
                    <a:pt x="604763" y="100245"/>
                  </a:cubicBezTo>
                  <a:cubicBezTo>
                    <a:pt x="591398" y="90221"/>
                    <a:pt x="568010" y="80196"/>
                    <a:pt x="537938" y="70172"/>
                  </a:cubicBezTo>
                  <a:cubicBezTo>
                    <a:pt x="537938" y="70172"/>
                    <a:pt x="534597" y="70172"/>
                    <a:pt x="534597" y="70172"/>
                  </a:cubicBezTo>
                  <a:cubicBezTo>
                    <a:pt x="527915" y="66830"/>
                    <a:pt x="521232" y="66830"/>
                    <a:pt x="514550" y="63489"/>
                  </a:cubicBezTo>
                  <a:cubicBezTo>
                    <a:pt x="507867" y="60147"/>
                    <a:pt x="501185" y="60147"/>
                    <a:pt x="491161" y="56806"/>
                  </a:cubicBezTo>
                  <a:cubicBezTo>
                    <a:pt x="491161" y="56806"/>
                    <a:pt x="487820" y="56806"/>
                    <a:pt x="487820" y="56806"/>
                  </a:cubicBezTo>
                  <a:cubicBezTo>
                    <a:pt x="477796" y="53464"/>
                    <a:pt x="464431" y="50123"/>
                    <a:pt x="451066" y="46781"/>
                  </a:cubicBezTo>
                  <a:cubicBezTo>
                    <a:pt x="437701" y="43440"/>
                    <a:pt x="427678" y="40098"/>
                    <a:pt x="414313" y="36757"/>
                  </a:cubicBezTo>
                  <a:cubicBezTo>
                    <a:pt x="397607" y="33415"/>
                    <a:pt x="384242" y="33415"/>
                    <a:pt x="370877" y="30074"/>
                  </a:cubicBezTo>
                  <a:cubicBezTo>
                    <a:pt x="354171" y="26732"/>
                    <a:pt x="334123" y="23391"/>
                    <a:pt x="317417" y="20049"/>
                  </a:cubicBezTo>
                  <a:cubicBezTo>
                    <a:pt x="277322" y="16708"/>
                    <a:pt x="237227" y="10024"/>
                    <a:pt x="197133" y="0"/>
                  </a:cubicBezTo>
                  <a:cubicBezTo>
                    <a:pt x="300711" y="6683"/>
                    <a:pt x="400948" y="23391"/>
                    <a:pt x="497844" y="43440"/>
                  </a:cubicBezTo>
                  <a:cubicBezTo>
                    <a:pt x="765142" y="110270"/>
                    <a:pt x="1015735" y="230565"/>
                    <a:pt x="1229574" y="400982"/>
                  </a:cubicBezTo>
                  <a:cubicBezTo>
                    <a:pt x="1222891" y="400982"/>
                    <a:pt x="1213703" y="400982"/>
                    <a:pt x="1203262" y="401400"/>
                  </a:cubicBezTo>
                  <a:lnTo>
                    <a:pt x="1171208" y="404170"/>
                  </a:lnTo>
                  <a:lnTo>
                    <a:pt x="1171208" y="404215"/>
                  </a:lnTo>
                  <a:lnTo>
                    <a:pt x="1170685" y="404215"/>
                  </a:lnTo>
                  <a:lnTo>
                    <a:pt x="1169432" y="404324"/>
                  </a:lnTo>
                  <a:lnTo>
                    <a:pt x="1169540" y="404215"/>
                  </a:lnTo>
                  <a:lnTo>
                    <a:pt x="1167866" y="404215"/>
                  </a:lnTo>
                  <a:cubicBezTo>
                    <a:pt x="1167866" y="404215"/>
                    <a:pt x="1171208" y="407554"/>
                    <a:pt x="1171208" y="410894"/>
                  </a:cubicBezTo>
                  <a:cubicBezTo>
                    <a:pt x="1171208" y="420911"/>
                    <a:pt x="1181236" y="434267"/>
                    <a:pt x="1194606" y="450963"/>
                  </a:cubicBezTo>
                  <a:cubicBezTo>
                    <a:pt x="1194606" y="450963"/>
                    <a:pt x="1194606" y="450963"/>
                    <a:pt x="1197949" y="450963"/>
                  </a:cubicBezTo>
                  <a:cubicBezTo>
                    <a:pt x="1201292" y="457641"/>
                    <a:pt x="1207977" y="464320"/>
                    <a:pt x="1211319" y="467659"/>
                  </a:cubicBezTo>
                  <a:cubicBezTo>
                    <a:pt x="1214662" y="470998"/>
                    <a:pt x="1218005" y="474337"/>
                    <a:pt x="1221347" y="477676"/>
                  </a:cubicBezTo>
                  <a:cubicBezTo>
                    <a:pt x="1228032" y="481015"/>
                    <a:pt x="1231375" y="487694"/>
                    <a:pt x="1234717" y="491033"/>
                  </a:cubicBezTo>
                  <a:cubicBezTo>
                    <a:pt x="1241403" y="497711"/>
                    <a:pt x="1248088" y="501050"/>
                    <a:pt x="1254773" y="507728"/>
                  </a:cubicBezTo>
                  <a:cubicBezTo>
                    <a:pt x="1281514" y="531102"/>
                    <a:pt x="1304912" y="551137"/>
                    <a:pt x="1308254" y="551137"/>
                  </a:cubicBezTo>
                  <a:cubicBezTo>
                    <a:pt x="1321625" y="561154"/>
                    <a:pt x="1334995" y="574511"/>
                    <a:pt x="1348365" y="587868"/>
                  </a:cubicBezTo>
                  <a:cubicBezTo>
                    <a:pt x="1358393" y="594546"/>
                    <a:pt x="1368421" y="604563"/>
                    <a:pt x="1378448" y="614581"/>
                  </a:cubicBezTo>
                  <a:cubicBezTo>
                    <a:pt x="1378448" y="617920"/>
                    <a:pt x="1381791" y="621259"/>
                    <a:pt x="1385134" y="621259"/>
                  </a:cubicBezTo>
                  <a:cubicBezTo>
                    <a:pt x="1391819" y="631276"/>
                    <a:pt x="1401847" y="641294"/>
                    <a:pt x="1408532" y="651311"/>
                  </a:cubicBezTo>
                  <a:cubicBezTo>
                    <a:pt x="1408532" y="654650"/>
                    <a:pt x="1411874" y="657989"/>
                    <a:pt x="1411874" y="657989"/>
                  </a:cubicBezTo>
                  <a:cubicBezTo>
                    <a:pt x="1418559" y="668007"/>
                    <a:pt x="1425245" y="678024"/>
                    <a:pt x="1431930" y="684702"/>
                  </a:cubicBezTo>
                  <a:cubicBezTo>
                    <a:pt x="1431930" y="688041"/>
                    <a:pt x="1435272" y="691381"/>
                    <a:pt x="1435272" y="694720"/>
                  </a:cubicBezTo>
                  <a:cubicBezTo>
                    <a:pt x="1441958" y="701398"/>
                    <a:pt x="1445300" y="711415"/>
                    <a:pt x="1448643" y="718094"/>
                  </a:cubicBezTo>
                  <a:cubicBezTo>
                    <a:pt x="1448643" y="721433"/>
                    <a:pt x="1448643" y="721433"/>
                    <a:pt x="1451985" y="724772"/>
                  </a:cubicBezTo>
                  <a:cubicBezTo>
                    <a:pt x="1462013" y="754824"/>
                    <a:pt x="1458670" y="774859"/>
                    <a:pt x="1438615" y="781537"/>
                  </a:cubicBezTo>
                  <a:cubicBezTo>
                    <a:pt x="1435272" y="778198"/>
                    <a:pt x="1431930" y="778198"/>
                    <a:pt x="1428587" y="778198"/>
                  </a:cubicBezTo>
                  <a:cubicBezTo>
                    <a:pt x="1408532" y="771520"/>
                    <a:pt x="1385134" y="761502"/>
                    <a:pt x="1365078" y="744807"/>
                  </a:cubicBezTo>
                  <a:cubicBezTo>
                    <a:pt x="1361736" y="741468"/>
                    <a:pt x="1361736" y="741468"/>
                    <a:pt x="1358393" y="738128"/>
                  </a:cubicBezTo>
                  <a:cubicBezTo>
                    <a:pt x="1348365" y="731450"/>
                    <a:pt x="1338338" y="724772"/>
                    <a:pt x="1331652" y="714755"/>
                  </a:cubicBezTo>
                  <a:cubicBezTo>
                    <a:pt x="1324967" y="711415"/>
                    <a:pt x="1321625" y="704737"/>
                    <a:pt x="1314939" y="701398"/>
                  </a:cubicBezTo>
                  <a:cubicBezTo>
                    <a:pt x="1308254" y="694720"/>
                    <a:pt x="1301569" y="688041"/>
                    <a:pt x="1298226" y="681363"/>
                  </a:cubicBezTo>
                  <a:cubicBezTo>
                    <a:pt x="1291541" y="678024"/>
                    <a:pt x="1288199" y="671346"/>
                    <a:pt x="1284856" y="668007"/>
                  </a:cubicBezTo>
                  <a:cubicBezTo>
                    <a:pt x="1278171" y="661328"/>
                    <a:pt x="1271486" y="651311"/>
                    <a:pt x="1264801" y="644633"/>
                  </a:cubicBezTo>
                  <a:cubicBezTo>
                    <a:pt x="1264801" y="641294"/>
                    <a:pt x="1261458" y="641294"/>
                    <a:pt x="1261458" y="641294"/>
                  </a:cubicBezTo>
                  <a:cubicBezTo>
                    <a:pt x="1244745" y="617920"/>
                    <a:pt x="1228032" y="594546"/>
                    <a:pt x="1221347" y="577850"/>
                  </a:cubicBezTo>
                  <a:cubicBezTo>
                    <a:pt x="1214662" y="571172"/>
                    <a:pt x="1211319" y="561154"/>
                    <a:pt x="1207977" y="557815"/>
                  </a:cubicBezTo>
                  <a:cubicBezTo>
                    <a:pt x="1207977" y="557815"/>
                    <a:pt x="1207977" y="554476"/>
                    <a:pt x="1207977" y="551137"/>
                  </a:cubicBezTo>
                  <a:cubicBezTo>
                    <a:pt x="1201292" y="537781"/>
                    <a:pt x="1187921" y="521085"/>
                    <a:pt x="1174551" y="504389"/>
                  </a:cubicBezTo>
                  <a:cubicBezTo>
                    <a:pt x="1171208" y="501050"/>
                    <a:pt x="1171208" y="501050"/>
                    <a:pt x="1171208" y="497711"/>
                  </a:cubicBezTo>
                  <a:cubicBezTo>
                    <a:pt x="1167866" y="494372"/>
                    <a:pt x="1164523" y="491033"/>
                    <a:pt x="1161181" y="487694"/>
                  </a:cubicBezTo>
                  <a:cubicBezTo>
                    <a:pt x="1154496" y="484354"/>
                    <a:pt x="1151153" y="477676"/>
                    <a:pt x="1144468" y="470998"/>
                  </a:cubicBezTo>
                  <a:cubicBezTo>
                    <a:pt x="1114385" y="444285"/>
                    <a:pt x="1074274" y="420911"/>
                    <a:pt x="1037505" y="407554"/>
                  </a:cubicBezTo>
                  <a:cubicBezTo>
                    <a:pt x="1034163" y="407554"/>
                    <a:pt x="1034163" y="407554"/>
                    <a:pt x="1034163" y="407554"/>
                  </a:cubicBezTo>
                  <a:lnTo>
                    <a:pt x="1031772" y="407554"/>
                  </a:lnTo>
                  <a:lnTo>
                    <a:pt x="1029100" y="407665"/>
                  </a:lnTo>
                  <a:cubicBezTo>
                    <a:pt x="989005" y="407665"/>
                    <a:pt x="942228" y="411007"/>
                    <a:pt x="888768" y="411007"/>
                  </a:cubicBezTo>
                  <a:lnTo>
                    <a:pt x="888768" y="414348"/>
                  </a:lnTo>
                  <a:cubicBezTo>
                    <a:pt x="818602" y="350859"/>
                    <a:pt x="745095" y="294053"/>
                    <a:pt x="668247" y="243931"/>
                  </a:cubicBezTo>
                  <a:cubicBezTo>
                    <a:pt x="668247" y="240589"/>
                    <a:pt x="664905" y="240589"/>
                    <a:pt x="664905" y="240589"/>
                  </a:cubicBezTo>
                  <a:cubicBezTo>
                    <a:pt x="658223" y="233906"/>
                    <a:pt x="644858" y="230565"/>
                    <a:pt x="634834" y="223882"/>
                  </a:cubicBezTo>
                  <a:cubicBezTo>
                    <a:pt x="631493" y="223882"/>
                    <a:pt x="631493" y="220540"/>
                    <a:pt x="631493" y="220540"/>
                  </a:cubicBezTo>
                  <a:cubicBezTo>
                    <a:pt x="628152" y="220540"/>
                    <a:pt x="624810" y="217198"/>
                    <a:pt x="621469" y="217198"/>
                  </a:cubicBezTo>
                  <a:cubicBezTo>
                    <a:pt x="604763" y="207174"/>
                    <a:pt x="588057" y="200491"/>
                    <a:pt x="571351" y="197149"/>
                  </a:cubicBezTo>
                  <a:cubicBezTo>
                    <a:pt x="571351" y="193808"/>
                    <a:pt x="568010" y="193808"/>
                    <a:pt x="568010" y="193808"/>
                  </a:cubicBezTo>
                  <a:cubicBezTo>
                    <a:pt x="561327" y="193808"/>
                    <a:pt x="554645" y="190466"/>
                    <a:pt x="547962" y="190466"/>
                  </a:cubicBezTo>
                  <a:cubicBezTo>
                    <a:pt x="547962" y="190466"/>
                    <a:pt x="544621" y="190466"/>
                    <a:pt x="544621" y="187125"/>
                  </a:cubicBezTo>
                  <a:cubicBezTo>
                    <a:pt x="537938" y="187125"/>
                    <a:pt x="534597" y="187125"/>
                    <a:pt x="531256" y="187125"/>
                  </a:cubicBezTo>
                  <a:cubicBezTo>
                    <a:pt x="527915" y="187125"/>
                    <a:pt x="527915" y="187125"/>
                    <a:pt x="527915" y="187125"/>
                  </a:cubicBezTo>
                  <a:cubicBezTo>
                    <a:pt x="524573" y="187125"/>
                    <a:pt x="521232" y="187125"/>
                    <a:pt x="517891" y="187125"/>
                  </a:cubicBezTo>
                  <a:cubicBezTo>
                    <a:pt x="517891" y="187125"/>
                    <a:pt x="514550" y="187125"/>
                    <a:pt x="514550" y="187125"/>
                  </a:cubicBezTo>
                  <a:cubicBezTo>
                    <a:pt x="514550" y="190466"/>
                    <a:pt x="511209" y="190466"/>
                    <a:pt x="511209" y="190466"/>
                  </a:cubicBezTo>
                  <a:cubicBezTo>
                    <a:pt x="507867" y="190466"/>
                    <a:pt x="504526" y="193808"/>
                    <a:pt x="504526" y="197149"/>
                  </a:cubicBezTo>
                  <a:cubicBezTo>
                    <a:pt x="504526" y="197149"/>
                    <a:pt x="504526" y="197149"/>
                    <a:pt x="507867" y="207174"/>
                  </a:cubicBezTo>
                  <a:cubicBezTo>
                    <a:pt x="507867" y="207174"/>
                    <a:pt x="507867" y="207174"/>
                    <a:pt x="507867" y="203832"/>
                  </a:cubicBezTo>
                  <a:cubicBezTo>
                    <a:pt x="511209" y="213857"/>
                    <a:pt x="511209" y="217198"/>
                    <a:pt x="507867" y="220540"/>
                  </a:cubicBezTo>
                  <a:cubicBezTo>
                    <a:pt x="507867" y="223882"/>
                    <a:pt x="507867" y="223882"/>
                    <a:pt x="507867" y="223882"/>
                  </a:cubicBezTo>
                  <a:cubicBezTo>
                    <a:pt x="504526" y="227223"/>
                    <a:pt x="501185" y="230565"/>
                    <a:pt x="487820" y="230565"/>
                  </a:cubicBezTo>
                  <a:cubicBezTo>
                    <a:pt x="484479" y="230565"/>
                    <a:pt x="477796" y="230565"/>
                    <a:pt x="474455" y="230565"/>
                  </a:cubicBezTo>
                  <a:cubicBezTo>
                    <a:pt x="467772" y="227223"/>
                    <a:pt x="461090" y="227223"/>
                    <a:pt x="454408" y="223882"/>
                  </a:cubicBezTo>
                  <a:cubicBezTo>
                    <a:pt x="444384" y="223882"/>
                    <a:pt x="434360" y="220540"/>
                    <a:pt x="424336" y="217198"/>
                  </a:cubicBezTo>
                  <a:cubicBezTo>
                    <a:pt x="420995" y="217198"/>
                    <a:pt x="417654" y="217198"/>
                    <a:pt x="414313" y="213857"/>
                  </a:cubicBezTo>
                  <a:cubicBezTo>
                    <a:pt x="400948" y="210515"/>
                    <a:pt x="384242" y="203832"/>
                    <a:pt x="370877" y="200491"/>
                  </a:cubicBezTo>
                  <a:cubicBezTo>
                    <a:pt x="370877" y="197149"/>
                    <a:pt x="367535" y="197149"/>
                    <a:pt x="364194" y="197149"/>
                  </a:cubicBezTo>
                  <a:cubicBezTo>
                    <a:pt x="350829" y="190466"/>
                    <a:pt x="337464" y="183783"/>
                    <a:pt x="324099" y="180442"/>
                  </a:cubicBezTo>
                  <a:cubicBezTo>
                    <a:pt x="320758" y="177100"/>
                    <a:pt x="317417" y="177100"/>
                    <a:pt x="314076" y="173759"/>
                  </a:cubicBezTo>
                  <a:cubicBezTo>
                    <a:pt x="300711" y="170417"/>
                    <a:pt x="290687" y="163734"/>
                    <a:pt x="280663" y="157051"/>
                  </a:cubicBezTo>
                  <a:cubicBezTo>
                    <a:pt x="273981" y="153710"/>
                    <a:pt x="270640" y="153710"/>
                    <a:pt x="263957" y="150368"/>
                  </a:cubicBezTo>
                  <a:cubicBezTo>
                    <a:pt x="217180" y="123636"/>
                    <a:pt x="180426" y="96904"/>
                    <a:pt x="177085" y="83538"/>
                  </a:cubicBezTo>
                  <a:cubicBezTo>
                    <a:pt x="177085" y="83538"/>
                    <a:pt x="177085" y="83538"/>
                    <a:pt x="180426" y="80196"/>
                  </a:cubicBezTo>
                  <a:cubicBezTo>
                    <a:pt x="180426" y="80196"/>
                    <a:pt x="183768" y="80196"/>
                    <a:pt x="183768" y="80196"/>
                  </a:cubicBezTo>
                  <a:cubicBezTo>
                    <a:pt x="243910" y="66830"/>
                    <a:pt x="297370" y="116953"/>
                    <a:pt x="357512" y="103587"/>
                  </a:cubicBezTo>
                  <a:cubicBezTo>
                    <a:pt x="357512" y="103587"/>
                    <a:pt x="360853" y="103587"/>
                    <a:pt x="364194" y="100245"/>
                  </a:cubicBezTo>
                  <a:cubicBezTo>
                    <a:pt x="364194" y="96904"/>
                    <a:pt x="360853" y="96904"/>
                    <a:pt x="357512" y="93562"/>
                  </a:cubicBezTo>
                  <a:cubicBezTo>
                    <a:pt x="357512" y="93562"/>
                    <a:pt x="357512" y="93562"/>
                    <a:pt x="357512" y="90221"/>
                  </a:cubicBezTo>
                  <a:cubicBezTo>
                    <a:pt x="347488" y="86879"/>
                    <a:pt x="334123" y="80196"/>
                    <a:pt x="304052" y="66830"/>
                  </a:cubicBezTo>
                  <a:cubicBezTo>
                    <a:pt x="203815" y="33415"/>
                    <a:pt x="103578" y="1336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bg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2400" dirty="0"/>
            </a:p>
          </p:txBody>
        </p:sp>
        <p:sp>
          <p:nvSpPr>
            <p:cNvPr id="68" name="Freeform 57"/>
            <p:cNvSpPr>
              <a:spLocks/>
            </p:cNvSpPr>
            <p:nvPr/>
          </p:nvSpPr>
          <p:spPr bwMode="auto">
            <a:xfrm>
              <a:off x="6517085" y="7087401"/>
              <a:ext cx="74111" cy="20212"/>
            </a:xfrm>
            <a:custGeom>
              <a:avLst/>
              <a:gdLst>
                <a:gd name="T0" fmla="*/ 22 w 22"/>
                <a:gd name="T1" fmla="*/ 2 h 6"/>
                <a:gd name="T2" fmla="*/ 21 w 22"/>
                <a:gd name="T3" fmla="*/ 1 h 6"/>
                <a:gd name="T4" fmla="*/ 20 w 22"/>
                <a:gd name="T5" fmla="*/ 1 h 6"/>
                <a:gd name="T6" fmla="*/ 17 w 22"/>
                <a:gd name="T7" fmla="*/ 0 h 6"/>
                <a:gd name="T8" fmla="*/ 17 w 22"/>
                <a:gd name="T9" fmla="*/ 0 h 6"/>
                <a:gd name="T10" fmla="*/ 16 w 22"/>
                <a:gd name="T11" fmla="*/ 0 h 6"/>
                <a:gd name="T12" fmla="*/ 15 w 22"/>
                <a:gd name="T13" fmla="*/ 0 h 6"/>
                <a:gd name="T14" fmla="*/ 15 w 22"/>
                <a:gd name="T15" fmla="*/ 0 h 6"/>
                <a:gd name="T16" fmla="*/ 15 w 22"/>
                <a:gd name="T17" fmla="*/ 0 h 6"/>
                <a:gd name="T18" fmla="*/ 14 w 22"/>
                <a:gd name="T19" fmla="*/ 0 h 6"/>
                <a:gd name="T20" fmla="*/ 14 w 22"/>
                <a:gd name="T21" fmla="*/ 0 h 6"/>
                <a:gd name="T22" fmla="*/ 0 w 22"/>
                <a:gd name="T23" fmla="*/ 3 h 6"/>
                <a:gd name="T24" fmla="*/ 16 w 22"/>
                <a:gd name="T25" fmla="*/ 6 h 6"/>
                <a:gd name="T26" fmla="*/ 21 w 22"/>
                <a:gd name="T27" fmla="*/ 4 h 6"/>
                <a:gd name="T28" fmla="*/ 22 w 22"/>
                <a:gd name="T2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" h="6">
                  <a:moveTo>
                    <a:pt x="22" y="2"/>
                  </a:moveTo>
                  <a:cubicBezTo>
                    <a:pt x="22" y="2"/>
                    <a:pt x="21" y="1"/>
                    <a:pt x="21" y="1"/>
                  </a:cubicBezTo>
                  <a:cubicBezTo>
                    <a:pt x="21" y="1"/>
                    <a:pt x="20" y="1"/>
                    <a:pt x="20" y="1"/>
                  </a:cubicBezTo>
                  <a:cubicBezTo>
                    <a:pt x="19" y="1"/>
                    <a:pt x="18" y="1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9" y="1"/>
                    <a:pt x="5" y="2"/>
                    <a:pt x="0" y="3"/>
                  </a:cubicBezTo>
                  <a:cubicBezTo>
                    <a:pt x="5" y="4"/>
                    <a:pt x="11" y="5"/>
                    <a:pt x="16" y="6"/>
                  </a:cubicBezTo>
                  <a:cubicBezTo>
                    <a:pt x="18" y="5"/>
                    <a:pt x="20" y="4"/>
                    <a:pt x="21" y="4"/>
                  </a:cubicBezTo>
                  <a:cubicBezTo>
                    <a:pt x="21" y="3"/>
                    <a:pt x="22" y="3"/>
                    <a:pt x="22" y="2"/>
                  </a:cubicBezTo>
                  <a:close/>
                </a:path>
              </a:pathLst>
            </a:custGeom>
            <a:solidFill>
              <a:schemeClr val="accent6"/>
            </a:solidFill>
            <a:ln w="3175">
              <a:solidFill>
                <a:schemeClr val="bg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9" name="Freeform 58"/>
            <p:cNvSpPr>
              <a:spLocks/>
            </p:cNvSpPr>
            <p:nvPr/>
          </p:nvSpPr>
          <p:spPr bwMode="auto">
            <a:xfrm>
              <a:off x="5469423" y="7110980"/>
              <a:ext cx="121273" cy="16842"/>
            </a:xfrm>
            <a:custGeom>
              <a:avLst/>
              <a:gdLst>
                <a:gd name="T0" fmla="*/ 36 w 36"/>
                <a:gd name="T1" fmla="*/ 3 h 5"/>
                <a:gd name="T2" fmla="*/ 4 w 36"/>
                <a:gd name="T3" fmla="*/ 0 h 5"/>
                <a:gd name="T4" fmla="*/ 4 w 36"/>
                <a:gd name="T5" fmla="*/ 0 h 5"/>
                <a:gd name="T6" fmla="*/ 3 w 36"/>
                <a:gd name="T7" fmla="*/ 0 h 5"/>
                <a:gd name="T8" fmla="*/ 3 w 36"/>
                <a:gd name="T9" fmla="*/ 0 h 5"/>
                <a:gd name="T10" fmla="*/ 3 w 36"/>
                <a:gd name="T11" fmla="*/ 0 h 5"/>
                <a:gd name="T12" fmla="*/ 2 w 36"/>
                <a:gd name="T13" fmla="*/ 0 h 5"/>
                <a:gd name="T14" fmla="*/ 2 w 36"/>
                <a:gd name="T15" fmla="*/ 0 h 5"/>
                <a:gd name="T16" fmla="*/ 0 w 36"/>
                <a:gd name="T17" fmla="*/ 0 h 5"/>
                <a:gd name="T18" fmla="*/ 17 w 36"/>
                <a:gd name="T19" fmla="*/ 5 h 5"/>
                <a:gd name="T20" fmla="*/ 19 w 36"/>
                <a:gd name="T21" fmla="*/ 5 h 5"/>
                <a:gd name="T22" fmla="*/ 19 w 36"/>
                <a:gd name="T23" fmla="*/ 5 h 5"/>
                <a:gd name="T24" fmla="*/ 36 w 36"/>
                <a:gd name="T2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5">
                  <a:moveTo>
                    <a:pt x="36" y="3"/>
                  </a:moveTo>
                  <a:cubicBezTo>
                    <a:pt x="25" y="2"/>
                    <a:pt x="1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8" y="4"/>
                    <a:pt x="17" y="5"/>
                  </a:cubicBezTo>
                  <a:cubicBezTo>
                    <a:pt x="17" y="5"/>
                    <a:pt x="18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5" y="5"/>
                    <a:pt x="30" y="4"/>
                    <a:pt x="36" y="3"/>
                  </a:cubicBezTo>
                  <a:close/>
                </a:path>
              </a:pathLst>
            </a:custGeom>
            <a:solidFill>
              <a:schemeClr val="accent6"/>
            </a:solidFill>
            <a:ln w="3175">
              <a:solidFill>
                <a:schemeClr val="bg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70" name="Freeform 59"/>
            <p:cNvSpPr>
              <a:spLocks/>
            </p:cNvSpPr>
            <p:nvPr/>
          </p:nvSpPr>
          <p:spPr bwMode="auto">
            <a:xfrm>
              <a:off x="5469423" y="6865067"/>
              <a:ext cx="330132" cy="212227"/>
            </a:xfrm>
            <a:custGeom>
              <a:avLst/>
              <a:gdLst>
                <a:gd name="T0" fmla="*/ 66 w 98"/>
                <a:gd name="T1" fmla="*/ 1 h 64"/>
                <a:gd name="T2" fmla="*/ 68 w 98"/>
                <a:gd name="T3" fmla="*/ 1 h 64"/>
                <a:gd name="T4" fmla="*/ 69 w 98"/>
                <a:gd name="T5" fmla="*/ 1 h 64"/>
                <a:gd name="T6" fmla="*/ 70 w 98"/>
                <a:gd name="T7" fmla="*/ 0 h 64"/>
                <a:gd name="T8" fmla="*/ 73 w 98"/>
                <a:gd name="T9" fmla="*/ 0 h 64"/>
                <a:gd name="T10" fmla="*/ 73 w 98"/>
                <a:gd name="T11" fmla="*/ 0 h 64"/>
                <a:gd name="T12" fmla="*/ 0 w 98"/>
                <a:gd name="T13" fmla="*/ 1 h 64"/>
                <a:gd name="T14" fmla="*/ 0 w 98"/>
                <a:gd name="T15" fmla="*/ 2 h 64"/>
                <a:gd name="T16" fmla="*/ 1 w 98"/>
                <a:gd name="T17" fmla="*/ 2 h 64"/>
                <a:gd name="T18" fmla="*/ 5 w 98"/>
                <a:gd name="T19" fmla="*/ 3 h 64"/>
                <a:gd name="T20" fmla="*/ 6 w 98"/>
                <a:gd name="T21" fmla="*/ 3 h 64"/>
                <a:gd name="T22" fmla="*/ 27 w 98"/>
                <a:gd name="T23" fmla="*/ 16 h 64"/>
                <a:gd name="T24" fmla="*/ 36 w 98"/>
                <a:gd name="T25" fmla="*/ 30 h 64"/>
                <a:gd name="T26" fmla="*/ 36 w 98"/>
                <a:gd name="T27" fmla="*/ 33 h 64"/>
                <a:gd name="T28" fmla="*/ 36 w 98"/>
                <a:gd name="T29" fmla="*/ 35 h 64"/>
                <a:gd name="T30" fmla="*/ 44 w 98"/>
                <a:gd name="T31" fmla="*/ 48 h 64"/>
                <a:gd name="T32" fmla="*/ 46 w 98"/>
                <a:gd name="T33" fmla="*/ 49 h 64"/>
                <a:gd name="T34" fmla="*/ 53 w 98"/>
                <a:gd name="T35" fmla="*/ 54 h 64"/>
                <a:gd name="T36" fmla="*/ 57 w 98"/>
                <a:gd name="T37" fmla="*/ 56 h 64"/>
                <a:gd name="T38" fmla="*/ 70 w 98"/>
                <a:gd name="T39" fmla="*/ 62 h 64"/>
                <a:gd name="T40" fmla="*/ 75 w 98"/>
                <a:gd name="T41" fmla="*/ 63 h 64"/>
                <a:gd name="T42" fmla="*/ 78 w 98"/>
                <a:gd name="T43" fmla="*/ 64 h 64"/>
                <a:gd name="T44" fmla="*/ 84 w 98"/>
                <a:gd name="T45" fmla="*/ 64 h 64"/>
                <a:gd name="T46" fmla="*/ 87 w 98"/>
                <a:gd name="T47" fmla="*/ 64 h 64"/>
                <a:gd name="T48" fmla="*/ 93 w 98"/>
                <a:gd name="T49" fmla="*/ 64 h 64"/>
                <a:gd name="T50" fmla="*/ 94 w 98"/>
                <a:gd name="T51" fmla="*/ 63 h 64"/>
                <a:gd name="T52" fmla="*/ 96 w 98"/>
                <a:gd name="T53" fmla="*/ 62 h 64"/>
                <a:gd name="T54" fmla="*/ 97 w 98"/>
                <a:gd name="T55" fmla="*/ 62 h 64"/>
                <a:gd name="T56" fmla="*/ 98 w 98"/>
                <a:gd name="T57" fmla="*/ 59 h 64"/>
                <a:gd name="T58" fmla="*/ 98 w 98"/>
                <a:gd name="T59" fmla="*/ 59 h 64"/>
                <a:gd name="T60" fmla="*/ 98 w 98"/>
                <a:gd name="T61" fmla="*/ 56 h 64"/>
                <a:gd name="T62" fmla="*/ 97 w 98"/>
                <a:gd name="T63" fmla="*/ 53 h 64"/>
                <a:gd name="T64" fmla="*/ 96 w 98"/>
                <a:gd name="T65" fmla="*/ 51 h 64"/>
                <a:gd name="T66" fmla="*/ 90 w 98"/>
                <a:gd name="T67" fmla="*/ 43 h 64"/>
                <a:gd name="T68" fmla="*/ 88 w 98"/>
                <a:gd name="T69" fmla="*/ 42 h 64"/>
                <a:gd name="T70" fmla="*/ 77 w 98"/>
                <a:gd name="T71" fmla="*/ 34 h 64"/>
                <a:gd name="T72" fmla="*/ 77 w 98"/>
                <a:gd name="T73" fmla="*/ 34 h 64"/>
                <a:gd name="T74" fmla="*/ 75 w 98"/>
                <a:gd name="T75" fmla="*/ 33 h 64"/>
                <a:gd name="T76" fmla="*/ 65 w 98"/>
                <a:gd name="T77" fmla="*/ 24 h 64"/>
                <a:gd name="T78" fmla="*/ 59 w 98"/>
                <a:gd name="T79" fmla="*/ 15 h 64"/>
                <a:gd name="T80" fmla="*/ 59 w 98"/>
                <a:gd name="T81" fmla="*/ 15 h 64"/>
                <a:gd name="T82" fmla="*/ 59 w 98"/>
                <a:gd name="T83" fmla="*/ 11 h 64"/>
                <a:gd name="T84" fmla="*/ 59 w 98"/>
                <a:gd name="T85" fmla="*/ 10 h 64"/>
                <a:gd name="T86" fmla="*/ 66 w 98"/>
                <a:gd name="T87" fmla="*/ 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" h="64">
                  <a:moveTo>
                    <a:pt x="66" y="1"/>
                  </a:moveTo>
                  <a:cubicBezTo>
                    <a:pt x="68" y="1"/>
                    <a:pt x="68" y="1"/>
                    <a:pt x="68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48" y="1"/>
                    <a:pt x="24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15" y="6"/>
                    <a:pt x="22" y="11"/>
                    <a:pt x="27" y="16"/>
                  </a:cubicBezTo>
                  <a:cubicBezTo>
                    <a:pt x="32" y="21"/>
                    <a:pt x="35" y="26"/>
                    <a:pt x="36" y="30"/>
                  </a:cubicBezTo>
                  <a:cubicBezTo>
                    <a:pt x="36" y="31"/>
                    <a:pt x="36" y="32"/>
                    <a:pt x="36" y="33"/>
                  </a:cubicBezTo>
                  <a:cubicBezTo>
                    <a:pt x="36" y="34"/>
                    <a:pt x="36" y="35"/>
                    <a:pt x="36" y="35"/>
                  </a:cubicBezTo>
                  <a:cubicBezTo>
                    <a:pt x="36" y="38"/>
                    <a:pt x="38" y="43"/>
                    <a:pt x="44" y="48"/>
                  </a:cubicBezTo>
                  <a:cubicBezTo>
                    <a:pt x="44" y="48"/>
                    <a:pt x="45" y="49"/>
                    <a:pt x="46" y="49"/>
                  </a:cubicBezTo>
                  <a:cubicBezTo>
                    <a:pt x="48" y="51"/>
                    <a:pt x="50" y="52"/>
                    <a:pt x="53" y="54"/>
                  </a:cubicBezTo>
                  <a:cubicBezTo>
                    <a:pt x="54" y="55"/>
                    <a:pt x="55" y="56"/>
                    <a:pt x="57" y="56"/>
                  </a:cubicBezTo>
                  <a:cubicBezTo>
                    <a:pt x="61" y="58"/>
                    <a:pt x="65" y="60"/>
                    <a:pt x="70" y="62"/>
                  </a:cubicBezTo>
                  <a:cubicBezTo>
                    <a:pt x="72" y="62"/>
                    <a:pt x="74" y="63"/>
                    <a:pt x="75" y="63"/>
                  </a:cubicBezTo>
                  <a:cubicBezTo>
                    <a:pt x="76" y="63"/>
                    <a:pt x="77" y="63"/>
                    <a:pt x="78" y="64"/>
                  </a:cubicBezTo>
                  <a:cubicBezTo>
                    <a:pt x="80" y="64"/>
                    <a:pt x="82" y="64"/>
                    <a:pt x="84" y="64"/>
                  </a:cubicBezTo>
                  <a:cubicBezTo>
                    <a:pt x="85" y="64"/>
                    <a:pt x="86" y="64"/>
                    <a:pt x="87" y="64"/>
                  </a:cubicBezTo>
                  <a:cubicBezTo>
                    <a:pt x="89" y="64"/>
                    <a:pt x="91" y="64"/>
                    <a:pt x="93" y="64"/>
                  </a:cubicBezTo>
                  <a:cubicBezTo>
                    <a:pt x="93" y="64"/>
                    <a:pt x="93" y="64"/>
                    <a:pt x="94" y="63"/>
                  </a:cubicBezTo>
                  <a:cubicBezTo>
                    <a:pt x="95" y="63"/>
                    <a:pt x="96" y="63"/>
                    <a:pt x="96" y="62"/>
                  </a:cubicBezTo>
                  <a:cubicBezTo>
                    <a:pt x="96" y="62"/>
                    <a:pt x="97" y="62"/>
                    <a:pt x="97" y="62"/>
                  </a:cubicBezTo>
                  <a:cubicBezTo>
                    <a:pt x="97" y="61"/>
                    <a:pt x="98" y="60"/>
                    <a:pt x="98" y="59"/>
                  </a:cubicBezTo>
                  <a:cubicBezTo>
                    <a:pt x="98" y="59"/>
                    <a:pt x="98" y="59"/>
                    <a:pt x="98" y="59"/>
                  </a:cubicBezTo>
                  <a:cubicBezTo>
                    <a:pt x="98" y="58"/>
                    <a:pt x="98" y="57"/>
                    <a:pt x="98" y="56"/>
                  </a:cubicBezTo>
                  <a:cubicBezTo>
                    <a:pt x="98" y="55"/>
                    <a:pt x="97" y="54"/>
                    <a:pt x="97" y="53"/>
                  </a:cubicBezTo>
                  <a:cubicBezTo>
                    <a:pt x="97" y="52"/>
                    <a:pt x="96" y="52"/>
                    <a:pt x="96" y="51"/>
                  </a:cubicBezTo>
                  <a:cubicBezTo>
                    <a:pt x="95" y="49"/>
                    <a:pt x="92" y="46"/>
                    <a:pt x="90" y="43"/>
                  </a:cubicBezTo>
                  <a:cubicBezTo>
                    <a:pt x="89" y="43"/>
                    <a:pt x="88" y="42"/>
                    <a:pt x="88" y="42"/>
                  </a:cubicBezTo>
                  <a:cubicBezTo>
                    <a:pt x="84" y="39"/>
                    <a:pt x="81" y="36"/>
                    <a:pt x="77" y="34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1" y="30"/>
                    <a:pt x="68" y="27"/>
                    <a:pt x="65" y="24"/>
                  </a:cubicBezTo>
                  <a:cubicBezTo>
                    <a:pt x="62" y="21"/>
                    <a:pt x="60" y="18"/>
                    <a:pt x="59" y="15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9" y="14"/>
                    <a:pt x="59" y="12"/>
                    <a:pt x="59" y="11"/>
                  </a:cubicBezTo>
                  <a:cubicBezTo>
                    <a:pt x="59" y="11"/>
                    <a:pt x="59" y="10"/>
                    <a:pt x="59" y="10"/>
                  </a:cubicBezTo>
                  <a:cubicBezTo>
                    <a:pt x="59" y="6"/>
                    <a:pt x="62" y="3"/>
                    <a:pt x="66" y="1"/>
                  </a:cubicBezTo>
                  <a:close/>
                </a:path>
              </a:pathLst>
            </a:custGeom>
            <a:solidFill>
              <a:schemeClr val="accent6"/>
            </a:solidFill>
            <a:ln w="3175">
              <a:solidFill>
                <a:schemeClr val="bg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71" name="Freeform 60"/>
            <p:cNvSpPr>
              <a:spLocks/>
            </p:cNvSpPr>
            <p:nvPr/>
          </p:nvSpPr>
          <p:spPr bwMode="auto">
            <a:xfrm>
              <a:off x="6655203" y="6501248"/>
              <a:ext cx="370556" cy="357081"/>
            </a:xfrm>
            <a:custGeom>
              <a:avLst/>
              <a:gdLst>
                <a:gd name="T0" fmla="*/ 4 w 111"/>
                <a:gd name="T1" fmla="*/ 106 h 107"/>
                <a:gd name="T2" fmla="*/ 0 w 111"/>
                <a:gd name="T3" fmla="*/ 107 h 107"/>
                <a:gd name="T4" fmla="*/ 0 w 111"/>
                <a:gd name="T5" fmla="*/ 107 h 107"/>
                <a:gd name="T6" fmla="*/ 73 w 111"/>
                <a:gd name="T7" fmla="*/ 105 h 107"/>
                <a:gd name="T8" fmla="*/ 73 w 111"/>
                <a:gd name="T9" fmla="*/ 105 h 107"/>
                <a:gd name="T10" fmla="*/ 73 w 111"/>
                <a:gd name="T11" fmla="*/ 105 h 107"/>
                <a:gd name="T12" fmla="*/ 66 w 111"/>
                <a:gd name="T13" fmla="*/ 91 h 107"/>
                <a:gd name="T14" fmla="*/ 67 w 111"/>
                <a:gd name="T15" fmla="*/ 88 h 107"/>
                <a:gd name="T16" fmla="*/ 68 w 111"/>
                <a:gd name="T17" fmla="*/ 85 h 107"/>
                <a:gd name="T18" fmla="*/ 68 w 111"/>
                <a:gd name="T19" fmla="*/ 84 h 107"/>
                <a:gd name="T20" fmla="*/ 69 w 111"/>
                <a:gd name="T21" fmla="*/ 83 h 107"/>
                <a:gd name="T22" fmla="*/ 71 w 111"/>
                <a:gd name="T23" fmla="*/ 80 h 107"/>
                <a:gd name="T24" fmla="*/ 74 w 111"/>
                <a:gd name="T25" fmla="*/ 76 h 107"/>
                <a:gd name="T26" fmla="*/ 79 w 111"/>
                <a:gd name="T27" fmla="*/ 70 h 107"/>
                <a:gd name="T28" fmla="*/ 93 w 111"/>
                <a:gd name="T29" fmla="*/ 58 h 107"/>
                <a:gd name="T30" fmla="*/ 93 w 111"/>
                <a:gd name="T31" fmla="*/ 58 h 107"/>
                <a:gd name="T32" fmla="*/ 99 w 111"/>
                <a:gd name="T33" fmla="*/ 51 h 107"/>
                <a:gd name="T34" fmla="*/ 109 w 111"/>
                <a:gd name="T35" fmla="*/ 33 h 107"/>
                <a:gd name="T36" fmla="*/ 109 w 111"/>
                <a:gd name="T37" fmla="*/ 33 h 107"/>
                <a:gd name="T38" fmla="*/ 110 w 111"/>
                <a:gd name="T39" fmla="*/ 26 h 107"/>
                <a:gd name="T40" fmla="*/ 110 w 111"/>
                <a:gd name="T41" fmla="*/ 19 h 107"/>
                <a:gd name="T42" fmla="*/ 110 w 111"/>
                <a:gd name="T43" fmla="*/ 19 h 107"/>
                <a:gd name="T44" fmla="*/ 108 w 111"/>
                <a:gd name="T45" fmla="*/ 12 h 107"/>
                <a:gd name="T46" fmla="*/ 107 w 111"/>
                <a:gd name="T47" fmla="*/ 10 h 107"/>
                <a:gd name="T48" fmla="*/ 106 w 111"/>
                <a:gd name="T49" fmla="*/ 8 h 107"/>
                <a:gd name="T50" fmla="*/ 89 w 111"/>
                <a:gd name="T51" fmla="*/ 0 h 107"/>
                <a:gd name="T52" fmla="*/ 86 w 111"/>
                <a:gd name="T53" fmla="*/ 0 h 107"/>
                <a:gd name="T54" fmla="*/ 86 w 111"/>
                <a:gd name="T55" fmla="*/ 0 h 107"/>
                <a:gd name="T56" fmla="*/ 71 w 111"/>
                <a:gd name="T57" fmla="*/ 4 h 107"/>
                <a:gd name="T58" fmla="*/ 71 w 111"/>
                <a:gd name="T59" fmla="*/ 4 h 107"/>
                <a:gd name="T60" fmla="*/ 59 w 111"/>
                <a:gd name="T61" fmla="*/ 10 h 107"/>
                <a:gd name="T62" fmla="*/ 56 w 111"/>
                <a:gd name="T63" fmla="*/ 13 h 107"/>
                <a:gd name="T64" fmla="*/ 50 w 111"/>
                <a:gd name="T65" fmla="*/ 17 h 107"/>
                <a:gd name="T66" fmla="*/ 46 w 111"/>
                <a:gd name="T67" fmla="*/ 21 h 107"/>
                <a:gd name="T68" fmla="*/ 42 w 111"/>
                <a:gd name="T69" fmla="*/ 27 h 107"/>
                <a:gd name="T70" fmla="*/ 40 w 111"/>
                <a:gd name="T71" fmla="*/ 30 h 107"/>
                <a:gd name="T72" fmla="*/ 36 w 111"/>
                <a:gd name="T73" fmla="*/ 38 h 107"/>
                <a:gd name="T74" fmla="*/ 36 w 111"/>
                <a:gd name="T75" fmla="*/ 39 h 107"/>
                <a:gd name="T76" fmla="*/ 34 w 111"/>
                <a:gd name="T77" fmla="*/ 47 h 107"/>
                <a:gd name="T78" fmla="*/ 35 w 111"/>
                <a:gd name="T79" fmla="*/ 65 h 107"/>
                <a:gd name="T80" fmla="*/ 35 w 111"/>
                <a:gd name="T81" fmla="*/ 79 h 107"/>
                <a:gd name="T82" fmla="*/ 35 w 111"/>
                <a:gd name="T83" fmla="*/ 80 h 107"/>
                <a:gd name="T84" fmla="*/ 13 w 111"/>
                <a:gd name="T85" fmla="*/ 104 h 107"/>
                <a:gd name="T86" fmla="*/ 12 w 111"/>
                <a:gd name="T87" fmla="*/ 104 h 107"/>
                <a:gd name="T88" fmla="*/ 4 w 111"/>
                <a:gd name="T89" fmla="*/ 10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1" h="107">
                  <a:moveTo>
                    <a:pt x="4" y="106"/>
                  </a:move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5" y="106"/>
                    <a:pt x="50" y="106"/>
                    <a:pt x="73" y="105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69" y="104"/>
                    <a:pt x="63" y="102"/>
                    <a:pt x="66" y="91"/>
                  </a:cubicBezTo>
                  <a:cubicBezTo>
                    <a:pt x="66" y="90"/>
                    <a:pt x="66" y="89"/>
                    <a:pt x="67" y="88"/>
                  </a:cubicBezTo>
                  <a:cubicBezTo>
                    <a:pt x="67" y="87"/>
                    <a:pt x="67" y="86"/>
                    <a:pt x="68" y="85"/>
                  </a:cubicBezTo>
                  <a:cubicBezTo>
                    <a:pt x="68" y="85"/>
                    <a:pt x="68" y="85"/>
                    <a:pt x="68" y="84"/>
                  </a:cubicBezTo>
                  <a:cubicBezTo>
                    <a:pt x="69" y="84"/>
                    <a:pt x="69" y="83"/>
                    <a:pt x="69" y="83"/>
                  </a:cubicBezTo>
                  <a:cubicBezTo>
                    <a:pt x="70" y="82"/>
                    <a:pt x="70" y="81"/>
                    <a:pt x="71" y="80"/>
                  </a:cubicBezTo>
                  <a:cubicBezTo>
                    <a:pt x="72" y="79"/>
                    <a:pt x="73" y="78"/>
                    <a:pt x="74" y="76"/>
                  </a:cubicBezTo>
                  <a:cubicBezTo>
                    <a:pt x="75" y="75"/>
                    <a:pt x="77" y="72"/>
                    <a:pt x="79" y="70"/>
                  </a:cubicBezTo>
                  <a:cubicBezTo>
                    <a:pt x="83" y="65"/>
                    <a:pt x="88" y="62"/>
                    <a:pt x="93" y="58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6" y="55"/>
                    <a:pt x="97" y="53"/>
                    <a:pt x="99" y="51"/>
                  </a:cubicBezTo>
                  <a:cubicBezTo>
                    <a:pt x="103" y="45"/>
                    <a:pt x="107" y="39"/>
                    <a:pt x="109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09" y="31"/>
                    <a:pt x="110" y="28"/>
                    <a:pt x="110" y="26"/>
                  </a:cubicBezTo>
                  <a:cubicBezTo>
                    <a:pt x="110" y="24"/>
                    <a:pt x="111" y="21"/>
                    <a:pt x="110" y="19"/>
                  </a:cubicBezTo>
                  <a:cubicBezTo>
                    <a:pt x="110" y="19"/>
                    <a:pt x="110" y="19"/>
                    <a:pt x="110" y="19"/>
                  </a:cubicBezTo>
                  <a:cubicBezTo>
                    <a:pt x="110" y="16"/>
                    <a:pt x="109" y="14"/>
                    <a:pt x="108" y="12"/>
                  </a:cubicBezTo>
                  <a:cubicBezTo>
                    <a:pt x="108" y="12"/>
                    <a:pt x="108" y="11"/>
                    <a:pt x="107" y="10"/>
                  </a:cubicBezTo>
                  <a:cubicBezTo>
                    <a:pt x="107" y="10"/>
                    <a:pt x="106" y="9"/>
                    <a:pt x="106" y="8"/>
                  </a:cubicBezTo>
                  <a:cubicBezTo>
                    <a:pt x="102" y="5"/>
                    <a:pt x="97" y="2"/>
                    <a:pt x="89" y="0"/>
                  </a:cubicBezTo>
                  <a:cubicBezTo>
                    <a:pt x="88" y="0"/>
                    <a:pt x="87" y="0"/>
                    <a:pt x="8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0" y="1"/>
                    <a:pt x="75" y="2"/>
                    <a:pt x="71" y="4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66" y="5"/>
                    <a:pt x="63" y="7"/>
                    <a:pt x="59" y="10"/>
                  </a:cubicBezTo>
                  <a:cubicBezTo>
                    <a:pt x="58" y="11"/>
                    <a:pt x="57" y="12"/>
                    <a:pt x="56" y="13"/>
                  </a:cubicBezTo>
                  <a:cubicBezTo>
                    <a:pt x="54" y="14"/>
                    <a:pt x="52" y="16"/>
                    <a:pt x="50" y="17"/>
                  </a:cubicBezTo>
                  <a:cubicBezTo>
                    <a:pt x="49" y="19"/>
                    <a:pt x="48" y="20"/>
                    <a:pt x="46" y="21"/>
                  </a:cubicBezTo>
                  <a:cubicBezTo>
                    <a:pt x="45" y="23"/>
                    <a:pt x="43" y="25"/>
                    <a:pt x="42" y="27"/>
                  </a:cubicBezTo>
                  <a:cubicBezTo>
                    <a:pt x="41" y="28"/>
                    <a:pt x="41" y="29"/>
                    <a:pt x="40" y="30"/>
                  </a:cubicBezTo>
                  <a:cubicBezTo>
                    <a:pt x="39" y="33"/>
                    <a:pt x="38" y="35"/>
                    <a:pt x="36" y="38"/>
                  </a:cubicBezTo>
                  <a:cubicBezTo>
                    <a:pt x="36" y="38"/>
                    <a:pt x="36" y="39"/>
                    <a:pt x="36" y="39"/>
                  </a:cubicBezTo>
                  <a:cubicBezTo>
                    <a:pt x="35" y="42"/>
                    <a:pt x="34" y="44"/>
                    <a:pt x="34" y="47"/>
                  </a:cubicBezTo>
                  <a:cubicBezTo>
                    <a:pt x="33" y="53"/>
                    <a:pt x="33" y="60"/>
                    <a:pt x="35" y="65"/>
                  </a:cubicBezTo>
                  <a:cubicBezTo>
                    <a:pt x="36" y="68"/>
                    <a:pt x="37" y="73"/>
                    <a:pt x="35" y="79"/>
                  </a:cubicBezTo>
                  <a:cubicBezTo>
                    <a:pt x="35" y="79"/>
                    <a:pt x="35" y="79"/>
                    <a:pt x="35" y="80"/>
                  </a:cubicBezTo>
                  <a:cubicBezTo>
                    <a:pt x="33" y="89"/>
                    <a:pt x="27" y="98"/>
                    <a:pt x="13" y="104"/>
                  </a:cubicBezTo>
                  <a:cubicBezTo>
                    <a:pt x="13" y="104"/>
                    <a:pt x="12" y="104"/>
                    <a:pt x="12" y="104"/>
                  </a:cubicBezTo>
                  <a:cubicBezTo>
                    <a:pt x="9" y="105"/>
                    <a:pt x="8" y="106"/>
                    <a:pt x="4" y="106"/>
                  </a:cubicBezTo>
                  <a:close/>
                </a:path>
              </a:pathLst>
            </a:custGeom>
            <a:solidFill>
              <a:schemeClr val="accent6"/>
            </a:solidFill>
            <a:ln w="3175">
              <a:solidFill>
                <a:schemeClr val="bg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72" name="Freeform 61"/>
            <p:cNvSpPr>
              <a:spLocks/>
            </p:cNvSpPr>
            <p:nvPr/>
          </p:nvSpPr>
          <p:spPr bwMode="auto">
            <a:xfrm>
              <a:off x="8676418" y="2586827"/>
              <a:ext cx="596260" cy="2041428"/>
            </a:xfrm>
            <a:custGeom>
              <a:avLst/>
              <a:gdLst>
                <a:gd name="T0" fmla="*/ 174 w 178"/>
                <a:gd name="T1" fmla="*/ 263 h 611"/>
                <a:gd name="T2" fmla="*/ 170 w 178"/>
                <a:gd name="T3" fmla="*/ 226 h 611"/>
                <a:gd name="T4" fmla="*/ 162 w 178"/>
                <a:gd name="T5" fmla="*/ 172 h 611"/>
                <a:gd name="T6" fmla="*/ 159 w 178"/>
                <a:gd name="T7" fmla="*/ 158 h 611"/>
                <a:gd name="T8" fmla="*/ 139 w 178"/>
                <a:gd name="T9" fmla="*/ 155 h 611"/>
                <a:gd name="T10" fmla="*/ 136 w 178"/>
                <a:gd name="T11" fmla="*/ 158 h 611"/>
                <a:gd name="T12" fmla="*/ 132 w 178"/>
                <a:gd name="T13" fmla="*/ 155 h 611"/>
                <a:gd name="T14" fmla="*/ 126 w 178"/>
                <a:gd name="T15" fmla="*/ 148 h 611"/>
                <a:gd name="T16" fmla="*/ 107 w 178"/>
                <a:gd name="T17" fmla="*/ 88 h 611"/>
                <a:gd name="T18" fmla="*/ 106 w 178"/>
                <a:gd name="T19" fmla="*/ 76 h 611"/>
                <a:gd name="T20" fmla="*/ 50 w 178"/>
                <a:gd name="T21" fmla="*/ 5 h 611"/>
                <a:gd name="T22" fmla="*/ 46 w 178"/>
                <a:gd name="T23" fmla="*/ 18 h 611"/>
                <a:gd name="T24" fmla="*/ 46 w 178"/>
                <a:gd name="T25" fmla="*/ 27 h 611"/>
                <a:gd name="T26" fmla="*/ 48 w 178"/>
                <a:gd name="T27" fmla="*/ 36 h 611"/>
                <a:gd name="T28" fmla="*/ 66 w 178"/>
                <a:gd name="T29" fmla="*/ 77 h 611"/>
                <a:gd name="T30" fmla="*/ 91 w 178"/>
                <a:gd name="T31" fmla="*/ 128 h 611"/>
                <a:gd name="T32" fmla="*/ 82 w 178"/>
                <a:gd name="T33" fmla="*/ 161 h 611"/>
                <a:gd name="T34" fmla="*/ 46 w 178"/>
                <a:gd name="T35" fmla="*/ 277 h 611"/>
                <a:gd name="T36" fmla="*/ 83 w 178"/>
                <a:gd name="T37" fmla="*/ 308 h 611"/>
                <a:gd name="T38" fmla="*/ 95 w 178"/>
                <a:gd name="T39" fmla="*/ 290 h 611"/>
                <a:gd name="T40" fmla="*/ 98 w 178"/>
                <a:gd name="T41" fmla="*/ 289 h 611"/>
                <a:gd name="T42" fmla="*/ 101 w 178"/>
                <a:gd name="T43" fmla="*/ 289 h 611"/>
                <a:gd name="T44" fmla="*/ 105 w 178"/>
                <a:gd name="T45" fmla="*/ 290 h 611"/>
                <a:gd name="T46" fmla="*/ 113 w 178"/>
                <a:gd name="T47" fmla="*/ 302 h 611"/>
                <a:gd name="T48" fmla="*/ 117 w 178"/>
                <a:gd name="T49" fmla="*/ 391 h 611"/>
                <a:gd name="T50" fmla="*/ 85 w 178"/>
                <a:gd name="T51" fmla="*/ 448 h 611"/>
                <a:gd name="T52" fmla="*/ 85 w 178"/>
                <a:gd name="T53" fmla="*/ 448 h 611"/>
                <a:gd name="T54" fmla="*/ 75 w 178"/>
                <a:gd name="T55" fmla="*/ 429 h 611"/>
                <a:gd name="T56" fmla="*/ 63 w 178"/>
                <a:gd name="T57" fmla="*/ 411 h 611"/>
                <a:gd name="T58" fmla="*/ 49 w 178"/>
                <a:gd name="T59" fmla="*/ 421 h 611"/>
                <a:gd name="T60" fmla="*/ 2 w 178"/>
                <a:gd name="T61" fmla="*/ 604 h 611"/>
                <a:gd name="T62" fmla="*/ 120 w 178"/>
                <a:gd name="T63" fmla="*/ 606 h 611"/>
                <a:gd name="T64" fmla="*/ 159 w 178"/>
                <a:gd name="T65" fmla="*/ 468 h 611"/>
                <a:gd name="T66" fmla="*/ 175 w 178"/>
                <a:gd name="T67" fmla="*/ 274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8" h="611">
                  <a:moveTo>
                    <a:pt x="175" y="270"/>
                  </a:moveTo>
                  <a:cubicBezTo>
                    <a:pt x="174" y="268"/>
                    <a:pt x="174" y="265"/>
                    <a:pt x="174" y="263"/>
                  </a:cubicBezTo>
                  <a:cubicBezTo>
                    <a:pt x="174" y="262"/>
                    <a:pt x="174" y="261"/>
                    <a:pt x="174" y="261"/>
                  </a:cubicBezTo>
                  <a:cubicBezTo>
                    <a:pt x="173" y="249"/>
                    <a:pt x="172" y="237"/>
                    <a:pt x="170" y="226"/>
                  </a:cubicBezTo>
                  <a:cubicBezTo>
                    <a:pt x="170" y="219"/>
                    <a:pt x="169" y="212"/>
                    <a:pt x="168" y="205"/>
                  </a:cubicBezTo>
                  <a:cubicBezTo>
                    <a:pt x="166" y="194"/>
                    <a:pt x="164" y="183"/>
                    <a:pt x="162" y="172"/>
                  </a:cubicBezTo>
                  <a:cubicBezTo>
                    <a:pt x="161" y="167"/>
                    <a:pt x="160" y="163"/>
                    <a:pt x="159" y="158"/>
                  </a:cubicBezTo>
                  <a:cubicBezTo>
                    <a:pt x="159" y="158"/>
                    <a:pt x="159" y="158"/>
                    <a:pt x="159" y="158"/>
                  </a:cubicBezTo>
                  <a:cubicBezTo>
                    <a:pt x="159" y="158"/>
                    <a:pt x="159" y="158"/>
                    <a:pt x="159" y="158"/>
                  </a:cubicBezTo>
                  <a:cubicBezTo>
                    <a:pt x="153" y="158"/>
                    <a:pt x="147" y="154"/>
                    <a:pt x="139" y="155"/>
                  </a:cubicBezTo>
                  <a:cubicBezTo>
                    <a:pt x="138" y="154"/>
                    <a:pt x="139" y="155"/>
                    <a:pt x="138" y="155"/>
                  </a:cubicBezTo>
                  <a:cubicBezTo>
                    <a:pt x="138" y="155"/>
                    <a:pt x="136" y="158"/>
                    <a:pt x="136" y="158"/>
                  </a:cubicBezTo>
                  <a:cubicBezTo>
                    <a:pt x="136" y="154"/>
                    <a:pt x="136" y="154"/>
                    <a:pt x="136" y="154"/>
                  </a:cubicBezTo>
                  <a:cubicBezTo>
                    <a:pt x="135" y="153"/>
                    <a:pt x="133" y="156"/>
                    <a:pt x="132" y="155"/>
                  </a:cubicBezTo>
                  <a:cubicBezTo>
                    <a:pt x="131" y="154"/>
                    <a:pt x="130" y="153"/>
                    <a:pt x="129" y="152"/>
                  </a:cubicBezTo>
                  <a:cubicBezTo>
                    <a:pt x="128" y="150"/>
                    <a:pt x="127" y="149"/>
                    <a:pt x="126" y="148"/>
                  </a:cubicBezTo>
                  <a:cubicBezTo>
                    <a:pt x="125" y="146"/>
                    <a:pt x="124" y="144"/>
                    <a:pt x="123" y="142"/>
                  </a:cubicBezTo>
                  <a:cubicBezTo>
                    <a:pt x="110" y="118"/>
                    <a:pt x="107" y="88"/>
                    <a:pt x="107" y="88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7" y="83"/>
                    <a:pt x="106" y="80"/>
                    <a:pt x="106" y="76"/>
                  </a:cubicBezTo>
                  <a:cubicBezTo>
                    <a:pt x="99" y="50"/>
                    <a:pt x="79" y="6"/>
                    <a:pt x="56" y="0"/>
                  </a:cubicBezTo>
                  <a:cubicBezTo>
                    <a:pt x="55" y="0"/>
                    <a:pt x="46" y="1"/>
                    <a:pt x="50" y="5"/>
                  </a:cubicBezTo>
                  <a:cubicBezTo>
                    <a:pt x="46" y="6"/>
                    <a:pt x="47" y="10"/>
                    <a:pt x="46" y="15"/>
                  </a:cubicBezTo>
                  <a:cubicBezTo>
                    <a:pt x="46" y="16"/>
                    <a:pt x="46" y="16"/>
                    <a:pt x="46" y="18"/>
                  </a:cubicBezTo>
                  <a:cubicBezTo>
                    <a:pt x="46" y="18"/>
                    <a:pt x="46" y="19"/>
                    <a:pt x="46" y="20"/>
                  </a:cubicBezTo>
                  <a:cubicBezTo>
                    <a:pt x="46" y="22"/>
                    <a:pt x="46" y="25"/>
                    <a:pt x="46" y="27"/>
                  </a:cubicBezTo>
                  <a:cubicBezTo>
                    <a:pt x="46" y="27"/>
                    <a:pt x="46" y="28"/>
                    <a:pt x="46" y="28"/>
                  </a:cubicBezTo>
                  <a:cubicBezTo>
                    <a:pt x="47" y="30"/>
                    <a:pt x="47" y="33"/>
                    <a:pt x="48" y="36"/>
                  </a:cubicBezTo>
                  <a:cubicBezTo>
                    <a:pt x="51" y="46"/>
                    <a:pt x="55" y="56"/>
                    <a:pt x="59" y="65"/>
                  </a:cubicBezTo>
                  <a:cubicBezTo>
                    <a:pt x="61" y="69"/>
                    <a:pt x="64" y="73"/>
                    <a:pt x="66" y="77"/>
                  </a:cubicBezTo>
                  <a:cubicBezTo>
                    <a:pt x="68" y="82"/>
                    <a:pt x="68" y="87"/>
                    <a:pt x="70" y="90"/>
                  </a:cubicBezTo>
                  <a:cubicBezTo>
                    <a:pt x="71" y="90"/>
                    <a:pt x="87" y="108"/>
                    <a:pt x="91" y="128"/>
                  </a:cubicBezTo>
                  <a:cubicBezTo>
                    <a:pt x="91" y="128"/>
                    <a:pt x="88" y="126"/>
                    <a:pt x="88" y="126"/>
                  </a:cubicBezTo>
                  <a:cubicBezTo>
                    <a:pt x="93" y="147"/>
                    <a:pt x="88" y="156"/>
                    <a:pt x="82" y="161"/>
                  </a:cubicBezTo>
                  <a:cubicBezTo>
                    <a:pt x="67" y="162"/>
                    <a:pt x="50" y="162"/>
                    <a:pt x="32" y="163"/>
                  </a:cubicBezTo>
                  <a:cubicBezTo>
                    <a:pt x="39" y="199"/>
                    <a:pt x="44" y="237"/>
                    <a:pt x="46" y="277"/>
                  </a:cubicBezTo>
                  <a:cubicBezTo>
                    <a:pt x="48" y="297"/>
                    <a:pt x="52" y="311"/>
                    <a:pt x="57" y="318"/>
                  </a:cubicBezTo>
                  <a:cubicBezTo>
                    <a:pt x="65" y="330"/>
                    <a:pt x="77" y="322"/>
                    <a:pt x="83" y="308"/>
                  </a:cubicBezTo>
                  <a:cubicBezTo>
                    <a:pt x="83" y="308"/>
                    <a:pt x="83" y="308"/>
                    <a:pt x="83" y="308"/>
                  </a:cubicBezTo>
                  <a:cubicBezTo>
                    <a:pt x="84" y="304"/>
                    <a:pt x="89" y="294"/>
                    <a:pt x="95" y="290"/>
                  </a:cubicBezTo>
                  <a:cubicBezTo>
                    <a:pt x="95" y="290"/>
                    <a:pt x="96" y="290"/>
                    <a:pt x="96" y="289"/>
                  </a:cubicBezTo>
                  <a:cubicBezTo>
                    <a:pt x="97" y="289"/>
                    <a:pt x="97" y="289"/>
                    <a:pt x="98" y="289"/>
                  </a:cubicBezTo>
                  <a:cubicBezTo>
                    <a:pt x="99" y="289"/>
                    <a:pt x="100" y="289"/>
                    <a:pt x="100" y="289"/>
                  </a:cubicBezTo>
                  <a:cubicBezTo>
                    <a:pt x="101" y="289"/>
                    <a:pt x="101" y="289"/>
                    <a:pt x="101" y="289"/>
                  </a:cubicBezTo>
                  <a:cubicBezTo>
                    <a:pt x="102" y="289"/>
                    <a:pt x="103" y="289"/>
                    <a:pt x="104" y="290"/>
                  </a:cubicBezTo>
                  <a:cubicBezTo>
                    <a:pt x="104" y="290"/>
                    <a:pt x="104" y="290"/>
                    <a:pt x="105" y="290"/>
                  </a:cubicBezTo>
                  <a:cubicBezTo>
                    <a:pt x="105" y="290"/>
                    <a:pt x="105" y="291"/>
                    <a:pt x="105" y="291"/>
                  </a:cubicBezTo>
                  <a:cubicBezTo>
                    <a:pt x="108" y="293"/>
                    <a:pt x="111" y="297"/>
                    <a:pt x="113" y="302"/>
                  </a:cubicBezTo>
                  <a:cubicBezTo>
                    <a:pt x="121" y="320"/>
                    <a:pt x="123" y="352"/>
                    <a:pt x="118" y="383"/>
                  </a:cubicBezTo>
                  <a:cubicBezTo>
                    <a:pt x="118" y="386"/>
                    <a:pt x="117" y="388"/>
                    <a:pt x="117" y="391"/>
                  </a:cubicBezTo>
                  <a:cubicBezTo>
                    <a:pt x="115" y="412"/>
                    <a:pt x="109" y="432"/>
                    <a:pt x="98" y="441"/>
                  </a:cubicBezTo>
                  <a:cubicBezTo>
                    <a:pt x="94" y="447"/>
                    <a:pt x="90" y="449"/>
                    <a:pt x="85" y="448"/>
                  </a:cubicBezTo>
                  <a:cubicBezTo>
                    <a:pt x="85" y="448"/>
                    <a:pt x="85" y="448"/>
                    <a:pt x="85" y="448"/>
                  </a:cubicBezTo>
                  <a:cubicBezTo>
                    <a:pt x="85" y="448"/>
                    <a:pt x="85" y="448"/>
                    <a:pt x="85" y="448"/>
                  </a:cubicBezTo>
                  <a:cubicBezTo>
                    <a:pt x="83" y="447"/>
                    <a:pt x="81" y="445"/>
                    <a:pt x="79" y="442"/>
                  </a:cubicBezTo>
                  <a:cubicBezTo>
                    <a:pt x="77" y="439"/>
                    <a:pt x="76" y="434"/>
                    <a:pt x="75" y="429"/>
                  </a:cubicBezTo>
                  <a:cubicBezTo>
                    <a:pt x="74" y="426"/>
                    <a:pt x="73" y="423"/>
                    <a:pt x="71" y="420"/>
                  </a:cubicBezTo>
                  <a:cubicBezTo>
                    <a:pt x="69" y="416"/>
                    <a:pt x="66" y="412"/>
                    <a:pt x="63" y="411"/>
                  </a:cubicBezTo>
                  <a:cubicBezTo>
                    <a:pt x="62" y="411"/>
                    <a:pt x="61" y="411"/>
                    <a:pt x="60" y="411"/>
                  </a:cubicBezTo>
                  <a:cubicBezTo>
                    <a:pt x="58" y="413"/>
                    <a:pt x="54" y="414"/>
                    <a:pt x="49" y="421"/>
                  </a:cubicBezTo>
                  <a:cubicBezTo>
                    <a:pt x="44" y="428"/>
                    <a:pt x="39" y="441"/>
                    <a:pt x="34" y="460"/>
                  </a:cubicBezTo>
                  <a:cubicBezTo>
                    <a:pt x="27" y="506"/>
                    <a:pt x="16" y="554"/>
                    <a:pt x="2" y="604"/>
                  </a:cubicBezTo>
                  <a:cubicBezTo>
                    <a:pt x="1" y="606"/>
                    <a:pt x="0" y="608"/>
                    <a:pt x="0" y="611"/>
                  </a:cubicBezTo>
                  <a:cubicBezTo>
                    <a:pt x="62" y="609"/>
                    <a:pt x="102" y="607"/>
                    <a:pt x="120" y="606"/>
                  </a:cubicBezTo>
                  <a:cubicBezTo>
                    <a:pt x="121" y="604"/>
                    <a:pt x="122" y="602"/>
                    <a:pt x="123" y="599"/>
                  </a:cubicBezTo>
                  <a:cubicBezTo>
                    <a:pt x="138" y="554"/>
                    <a:pt x="150" y="510"/>
                    <a:pt x="159" y="468"/>
                  </a:cubicBezTo>
                  <a:cubicBezTo>
                    <a:pt x="159" y="464"/>
                    <a:pt x="160" y="461"/>
                    <a:pt x="161" y="458"/>
                  </a:cubicBezTo>
                  <a:cubicBezTo>
                    <a:pt x="161" y="458"/>
                    <a:pt x="178" y="366"/>
                    <a:pt x="175" y="274"/>
                  </a:cubicBezTo>
                  <a:cubicBezTo>
                    <a:pt x="175" y="272"/>
                    <a:pt x="175" y="272"/>
                    <a:pt x="175" y="270"/>
                  </a:cubicBezTo>
                  <a:close/>
                </a:path>
              </a:pathLst>
            </a:custGeom>
            <a:solidFill>
              <a:schemeClr val="accent3"/>
            </a:solidFill>
            <a:ln w="3175">
              <a:solidFill>
                <a:schemeClr val="bg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73" name="Freeform 62"/>
            <p:cNvSpPr>
              <a:spLocks/>
            </p:cNvSpPr>
            <p:nvPr/>
          </p:nvSpPr>
          <p:spPr bwMode="auto">
            <a:xfrm>
              <a:off x="9215409" y="4112844"/>
              <a:ext cx="0" cy="6737"/>
            </a:xfrm>
            <a:custGeom>
              <a:avLst/>
              <a:gdLst>
                <a:gd name="T0" fmla="*/ 2 h 2"/>
                <a:gd name="T1" fmla="*/ 0 h 2"/>
                <a:gd name="T2" fmla="*/ 1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22993B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74" name="Freeform 63"/>
            <p:cNvSpPr>
              <a:spLocks/>
            </p:cNvSpPr>
            <p:nvPr/>
          </p:nvSpPr>
          <p:spPr bwMode="auto">
            <a:xfrm>
              <a:off x="8214906" y="2125317"/>
              <a:ext cx="993765" cy="1007238"/>
            </a:xfrm>
            <a:custGeom>
              <a:avLst/>
              <a:gdLst>
                <a:gd name="T0" fmla="*/ 94 w 297"/>
                <a:gd name="T1" fmla="*/ 3 h 301"/>
                <a:gd name="T2" fmla="*/ 102 w 297"/>
                <a:gd name="T3" fmla="*/ 15 h 301"/>
                <a:gd name="T4" fmla="*/ 109 w 297"/>
                <a:gd name="T5" fmla="*/ 23 h 301"/>
                <a:gd name="T6" fmla="*/ 119 w 297"/>
                <a:gd name="T7" fmla="*/ 32 h 301"/>
                <a:gd name="T8" fmla="*/ 135 w 297"/>
                <a:gd name="T9" fmla="*/ 45 h 301"/>
                <a:gd name="T10" fmla="*/ 156 w 297"/>
                <a:gd name="T11" fmla="*/ 64 h 301"/>
                <a:gd name="T12" fmla="*/ 165 w 297"/>
                <a:gd name="T13" fmla="*/ 75 h 301"/>
                <a:gd name="T14" fmla="*/ 172 w 297"/>
                <a:gd name="T15" fmla="*/ 85 h 301"/>
                <a:gd name="T16" fmla="*/ 177 w 297"/>
                <a:gd name="T17" fmla="*/ 95 h 301"/>
                <a:gd name="T18" fmla="*/ 174 w 297"/>
                <a:gd name="T19" fmla="*/ 114 h 301"/>
                <a:gd name="T20" fmla="*/ 171 w 297"/>
                <a:gd name="T21" fmla="*/ 113 h 301"/>
                <a:gd name="T22" fmla="*/ 150 w 297"/>
                <a:gd name="T23" fmla="*/ 101 h 301"/>
                <a:gd name="T24" fmla="*/ 137 w 297"/>
                <a:gd name="T25" fmla="*/ 90 h 301"/>
                <a:gd name="T26" fmla="*/ 128 w 297"/>
                <a:gd name="T27" fmla="*/ 80 h 301"/>
                <a:gd name="T28" fmla="*/ 121 w 297"/>
                <a:gd name="T29" fmla="*/ 72 h 301"/>
                <a:gd name="T30" fmla="*/ 105 w 297"/>
                <a:gd name="T31" fmla="*/ 47 h 301"/>
                <a:gd name="T32" fmla="*/ 95 w 297"/>
                <a:gd name="T33" fmla="*/ 31 h 301"/>
                <a:gd name="T34" fmla="*/ 91 w 297"/>
                <a:gd name="T35" fmla="*/ 26 h 301"/>
                <a:gd name="T36" fmla="*/ 54 w 297"/>
                <a:gd name="T37" fmla="*/ 2 h 301"/>
                <a:gd name="T38" fmla="*/ 10 w 297"/>
                <a:gd name="T39" fmla="*/ 3 h 301"/>
                <a:gd name="T40" fmla="*/ 67 w 297"/>
                <a:gd name="T41" fmla="*/ 67 h 301"/>
                <a:gd name="T42" fmla="*/ 78 w 297"/>
                <a:gd name="T43" fmla="*/ 90 h 301"/>
                <a:gd name="T44" fmla="*/ 24 w 297"/>
                <a:gd name="T45" fmla="*/ 81 h 301"/>
                <a:gd name="T46" fmla="*/ 17 w 297"/>
                <a:gd name="T47" fmla="*/ 80 h 301"/>
                <a:gd name="T48" fmla="*/ 11 w 297"/>
                <a:gd name="T49" fmla="*/ 82 h 301"/>
                <a:gd name="T50" fmla="*/ 4 w 297"/>
                <a:gd name="T51" fmla="*/ 89 h 301"/>
                <a:gd name="T52" fmla="*/ 12 w 297"/>
                <a:gd name="T53" fmla="*/ 131 h 301"/>
                <a:gd name="T54" fmla="*/ 44 w 297"/>
                <a:gd name="T55" fmla="*/ 172 h 301"/>
                <a:gd name="T56" fmla="*/ 72 w 297"/>
                <a:gd name="T57" fmla="*/ 185 h 301"/>
                <a:gd name="T58" fmla="*/ 72 w 297"/>
                <a:gd name="T59" fmla="*/ 185 h 301"/>
                <a:gd name="T60" fmla="*/ 72 w 297"/>
                <a:gd name="T61" fmla="*/ 185 h 301"/>
                <a:gd name="T62" fmla="*/ 72 w 297"/>
                <a:gd name="T63" fmla="*/ 185 h 301"/>
                <a:gd name="T64" fmla="*/ 102 w 297"/>
                <a:gd name="T65" fmla="*/ 158 h 301"/>
                <a:gd name="T66" fmla="*/ 113 w 297"/>
                <a:gd name="T67" fmla="*/ 161 h 301"/>
                <a:gd name="T68" fmla="*/ 116 w 297"/>
                <a:gd name="T69" fmla="*/ 164 h 301"/>
                <a:gd name="T70" fmla="*/ 119 w 297"/>
                <a:gd name="T71" fmla="*/ 166 h 301"/>
                <a:gd name="T72" fmla="*/ 136 w 297"/>
                <a:gd name="T73" fmla="*/ 190 h 301"/>
                <a:gd name="T74" fmla="*/ 169 w 297"/>
                <a:gd name="T75" fmla="*/ 300 h 301"/>
                <a:gd name="T76" fmla="*/ 170 w 297"/>
                <a:gd name="T77" fmla="*/ 301 h 301"/>
                <a:gd name="T78" fmla="*/ 229 w 297"/>
                <a:gd name="T79" fmla="*/ 266 h 301"/>
                <a:gd name="T80" fmla="*/ 197 w 297"/>
                <a:gd name="T81" fmla="*/ 203 h 301"/>
                <a:gd name="T82" fmla="*/ 186 w 297"/>
                <a:gd name="T83" fmla="*/ 174 h 301"/>
                <a:gd name="T84" fmla="*/ 184 w 297"/>
                <a:gd name="T85" fmla="*/ 165 h 301"/>
                <a:gd name="T86" fmla="*/ 184 w 297"/>
                <a:gd name="T87" fmla="*/ 156 h 301"/>
                <a:gd name="T88" fmla="*/ 192 w 297"/>
                <a:gd name="T89" fmla="*/ 144 h 301"/>
                <a:gd name="T90" fmla="*/ 192 w 297"/>
                <a:gd name="T91" fmla="*/ 144 h 301"/>
                <a:gd name="T92" fmla="*/ 192 w 297"/>
                <a:gd name="T93" fmla="*/ 144 h 301"/>
                <a:gd name="T94" fmla="*/ 192 w 297"/>
                <a:gd name="T95" fmla="*/ 144 h 301"/>
                <a:gd name="T96" fmla="*/ 192 w 297"/>
                <a:gd name="T97" fmla="*/ 144 h 301"/>
                <a:gd name="T98" fmla="*/ 193 w 297"/>
                <a:gd name="T99" fmla="*/ 144 h 301"/>
                <a:gd name="T100" fmla="*/ 244 w 297"/>
                <a:gd name="T101" fmla="*/ 214 h 301"/>
                <a:gd name="T102" fmla="*/ 245 w 297"/>
                <a:gd name="T103" fmla="*/ 226 h 301"/>
                <a:gd name="T104" fmla="*/ 264 w 297"/>
                <a:gd name="T105" fmla="*/ 286 h 301"/>
                <a:gd name="T106" fmla="*/ 270 w 297"/>
                <a:gd name="T107" fmla="*/ 293 h 301"/>
                <a:gd name="T108" fmla="*/ 297 w 297"/>
                <a:gd name="T109" fmla="*/ 296 h 301"/>
                <a:gd name="T110" fmla="*/ 114 w 297"/>
                <a:gd name="T111" fmla="*/ 1 h 301"/>
                <a:gd name="T112" fmla="*/ 112 w 297"/>
                <a:gd name="T113" fmla="*/ 0 h 301"/>
                <a:gd name="T114" fmla="*/ 94 w 297"/>
                <a:gd name="T115" fmla="*/ 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7" h="301">
                  <a:moveTo>
                    <a:pt x="94" y="1"/>
                  </a:moveTo>
                  <a:cubicBezTo>
                    <a:pt x="93" y="1"/>
                    <a:pt x="94" y="2"/>
                    <a:pt x="94" y="3"/>
                  </a:cubicBezTo>
                  <a:cubicBezTo>
                    <a:pt x="95" y="6"/>
                    <a:pt x="97" y="10"/>
                    <a:pt x="101" y="15"/>
                  </a:cubicBezTo>
                  <a:cubicBezTo>
                    <a:pt x="101" y="15"/>
                    <a:pt x="101" y="15"/>
                    <a:pt x="102" y="15"/>
                  </a:cubicBezTo>
                  <a:cubicBezTo>
                    <a:pt x="103" y="17"/>
                    <a:pt x="105" y="19"/>
                    <a:pt x="106" y="20"/>
                  </a:cubicBezTo>
                  <a:cubicBezTo>
                    <a:pt x="107" y="21"/>
                    <a:pt x="108" y="22"/>
                    <a:pt x="109" y="23"/>
                  </a:cubicBezTo>
                  <a:cubicBezTo>
                    <a:pt x="111" y="24"/>
                    <a:pt x="112" y="26"/>
                    <a:pt x="113" y="27"/>
                  </a:cubicBezTo>
                  <a:cubicBezTo>
                    <a:pt x="115" y="29"/>
                    <a:pt x="117" y="31"/>
                    <a:pt x="119" y="32"/>
                  </a:cubicBezTo>
                  <a:cubicBezTo>
                    <a:pt x="124" y="37"/>
                    <a:pt x="130" y="41"/>
                    <a:pt x="135" y="45"/>
                  </a:cubicBezTo>
                  <a:cubicBezTo>
                    <a:pt x="135" y="45"/>
                    <a:pt x="135" y="45"/>
                    <a:pt x="135" y="45"/>
                  </a:cubicBezTo>
                  <a:cubicBezTo>
                    <a:pt x="139" y="48"/>
                    <a:pt x="143" y="52"/>
                    <a:pt x="147" y="56"/>
                  </a:cubicBezTo>
                  <a:cubicBezTo>
                    <a:pt x="150" y="58"/>
                    <a:pt x="153" y="61"/>
                    <a:pt x="156" y="64"/>
                  </a:cubicBezTo>
                  <a:cubicBezTo>
                    <a:pt x="156" y="65"/>
                    <a:pt x="157" y="66"/>
                    <a:pt x="158" y="66"/>
                  </a:cubicBezTo>
                  <a:cubicBezTo>
                    <a:pt x="160" y="69"/>
                    <a:pt x="163" y="72"/>
                    <a:pt x="165" y="75"/>
                  </a:cubicBezTo>
                  <a:cubicBezTo>
                    <a:pt x="165" y="76"/>
                    <a:pt x="166" y="77"/>
                    <a:pt x="166" y="77"/>
                  </a:cubicBezTo>
                  <a:cubicBezTo>
                    <a:pt x="168" y="80"/>
                    <a:pt x="170" y="83"/>
                    <a:pt x="172" y="85"/>
                  </a:cubicBezTo>
                  <a:cubicBezTo>
                    <a:pt x="172" y="86"/>
                    <a:pt x="173" y="87"/>
                    <a:pt x="173" y="88"/>
                  </a:cubicBezTo>
                  <a:cubicBezTo>
                    <a:pt x="175" y="90"/>
                    <a:pt x="176" y="93"/>
                    <a:pt x="177" y="95"/>
                  </a:cubicBezTo>
                  <a:cubicBezTo>
                    <a:pt x="177" y="96"/>
                    <a:pt x="177" y="96"/>
                    <a:pt x="178" y="97"/>
                  </a:cubicBezTo>
                  <a:cubicBezTo>
                    <a:pt x="181" y="107"/>
                    <a:pt x="180" y="113"/>
                    <a:pt x="174" y="114"/>
                  </a:cubicBezTo>
                  <a:cubicBezTo>
                    <a:pt x="173" y="114"/>
                    <a:pt x="173" y="114"/>
                    <a:pt x="173" y="114"/>
                  </a:cubicBezTo>
                  <a:cubicBezTo>
                    <a:pt x="173" y="113"/>
                    <a:pt x="172" y="113"/>
                    <a:pt x="171" y="113"/>
                  </a:cubicBezTo>
                  <a:cubicBezTo>
                    <a:pt x="165" y="111"/>
                    <a:pt x="159" y="108"/>
                    <a:pt x="152" y="103"/>
                  </a:cubicBezTo>
                  <a:cubicBezTo>
                    <a:pt x="151" y="102"/>
                    <a:pt x="151" y="102"/>
                    <a:pt x="150" y="101"/>
                  </a:cubicBezTo>
                  <a:cubicBezTo>
                    <a:pt x="147" y="99"/>
                    <a:pt x="145" y="97"/>
                    <a:pt x="142" y="94"/>
                  </a:cubicBezTo>
                  <a:cubicBezTo>
                    <a:pt x="140" y="93"/>
                    <a:pt x="139" y="91"/>
                    <a:pt x="137" y="90"/>
                  </a:cubicBezTo>
                  <a:cubicBezTo>
                    <a:pt x="135" y="88"/>
                    <a:pt x="133" y="86"/>
                    <a:pt x="132" y="84"/>
                  </a:cubicBezTo>
                  <a:cubicBezTo>
                    <a:pt x="130" y="83"/>
                    <a:pt x="129" y="81"/>
                    <a:pt x="128" y="80"/>
                  </a:cubicBezTo>
                  <a:cubicBezTo>
                    <a:pt x="126" y="78"/>
                    <a:pt x="124" y="75"/>
                    <a:pt x="122" y="73"/>
                  </a:cubicBezTo>
                  <a:cubicBezTo>
                    <a:pt x="122" y="72"/>
                    <a:pt x="121" y="72"/>
                    <a:pt x="121" y="72"/>
                  </a:cubicBezTo>
                  <a:cubicBezTo>
                    <a:pt x="116" y="65"/>
                    <a:pt x="111" y="59"/>
                    <a:pt x="109" y="53"/>
                  </a:cubicBezTo>
                  <a:cubicBezTo>
                    <a:pt x="107" y="51"/>
                    <a:pt x="106" y="48"/>
                    <a:pt x="105" y="47"/>
                  </a:cubicBezTo>
                  <a:cubicBezTo>
                    <a:pt x="105" y="46"/>
                    <a:pt x="105" y="45"/>
                    <a:pt x="105" y="45"/>
                  </a:cubicBezTo>
                  <a:cubicBezTo>
                    <a:pt x="103" y="42"/>
                    <a:pt x="100" y="37"/>
                    <a:pt x="95" y="31"/>
                  </a:cubicBezTo>
                  <a:cubicBezTo>
                    <a:pt x="94" y="30"/>
                    <a:pt x="94" y="30"/>
                    <a:pt x="94" y="29"/>
                  </a:cubicBezTo>
                  <a:cubicBezTo>
                    <a:pt x="93" y="28"/>
                    <a:pt x="92" y="27"/>
                    <a:pt x="91" y="26"/>
                  </a:cubicBezTo>
                  <a:cubicBezTo>
                    <a:pt x="89" y="25"/>
                    <a:pt x="87" y="23"/>
                    <a:pt x="86" y="21"/>
                  </a:cubicBezTo>
                  <a:cubicBezTo>
                    <a:pt x="78" y="14"/>
                    <a:pt x="67" y="7"/>
                    <a:pt x="54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40" y="2"/>
                    <a:pt x="26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30" y="23"/>
                    <a:pt x="49" y="44"/>
                    <a:pt x="67" y="67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73" y="76"/>
                    <a:pt x="77" y="84"/>
                    <a:pt x="78" y="90"/>
                  </a:cubicBezTo>
                  <a:cubicBezTo>
                    <a:pt x="81" y="103"/>
                    <a:pt x="69" y="103"/>
                    <a:pt x="55" y="96"/>
                  </a:cubicBezTo>
                  <a:cubicBezTo>
                    <a:pt x="44" y="91"/>
                    <a:pt x="35" y="83"/>
                    <a:pt x="24" y="81"/>
                  </a:cubicBezTo>
                  <a:cubicBezTo>
                    <a:pt x="22" y="80"/>
                    <a:pt x="20" y="80"/>
                    <a:pt x="17" y="80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15" y="80"/>
                    <a:pt x="14" y="81"/>
                    <a:pt x="12" y="81"/>
                  </a:cubicBezTo>
                  <a:cubicBezTo>
                    <a:pt x="12" y="81"/>
                    <a:pt x="11" y="81"/>
                    <a:pt x="11" y="82"/>
                  </a:cubicBezTo>
                  <a:cubicBezTo>
                    <a:pt x="10" y="82"/>
                    <a:pt x="10" y="82"/>
                    <a:pt x="9" y="82"/>
                  </a:cubicBezTo>
                  <a:cubicBezTo>
                    <a:pt x="7" y="84"/>
                    <a:pt x="5" y="86"/>
                    <a:pt x="4" y="89"/>
                  </a:cubicBezTo>
                  <a:cubicBezTo>
                    <a:pt x="0" y="99"/>
                    <a:pt x="4" y="115"/>
                    <a:pt x="11" y="131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12" y="132"/>
                    <a:pt x="13" y="133"/>
                    <a:pt x="13" y="134"/>
                  </a:cubicBezTo>
                  <a:cubicBezTo>
                    <a:pt x="21" y="149"/>
                    <a:pt x="33" y="163"/>
                    <a:pt x="44" y="172"/>
                  </a:cubicBezTo>
                  <a:cubicBezTo>
                    <a:pt x="52" y="179"/>
                    <a:pt x="62" y="184"/>
                    <a:pt x="72" y="185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88" y="182"/>
                    <a:pt x="83" y="156"/>
                    <a:pt x="102" y="158"/>
                  </a:cubicBezTo>
                  <a:cubicBezTo>
                    <a:pt x="102" y="158"/>
                    <a:pt x="103" y="158"/>
                    <a:pt x="103" y="158"/>
                  </a:cubicBezTo>
                  <a:cubicBezTo>
                    <a:pt x="106" y="158"/>
                    <a:pt x="109" y="159"/>
                    <a:pt x="113" y="161"/>
                  </a:cubicBezTo>
                  <a:cubicBezTo>
                    <a:pt x="113" y="161"/>
                    <a:pt x="113" y="162"/>
                    <a:pt x="113" y="162"/>
                  </a:cubicBezTo>
                  <a:cubicBezTo>
                    <a:pt x="114" y="162"/>
                    <a:pt x="115" y="163"/>
                    <a:pt x="116" y="164"/>
                  </a:cubicBezTo>
                  <a:cubicBezTo>
                    <a:pt x="117" y="164"/>
                    <a:pt x="117" y="165"/>
                    <a:pt x="118" y="165"/>
                  </a:cubicBezTo>
                  <a:cubicBezTo>
                    <a:pt x="119" y="166"/>
                    <a:pt x="119" y="166"/>
                    <a:pt x="119" y="166"/>
                  </a:cubicBezTo>
                  <a:cubicBezTo>
                    <a:pt x="120" y="167"/>
                    <a:pt x="121" y="168"/>
                    <a:pt x="122" y="169"/>
                  </a:cubicBezTo>
                  <a:cubicBezTo>
                    <a:pt x="127" y="174"/>
                    <a:pt x="131" y="181"/>
                    <a:pt x="136" y="190"/>
                  </a:cubicBezTo>
                  <a:cubicBezTo>
                    <a:pt x="137" y="192"/>
                    <a:pt x="137" y="192"/>
                    <a:pt x="137" y="192"/>
                  </a:cubicBezTo>
                  <a:cubicBezTo>
                    <a:pt x="151" y="225"/>
                    <a:pt x="162" y="262"/>
                    <a:pt x="169" y="300"/>
                  </a:cubicBezTo>
                  <a:cubicBezTo>
                    <a:pt x="170" y="301"/>
                    <a:pt x="170" y="301"/>
                    <a:pt x="170" y="301"/>
                  </a:cubicBezTo>
                  <a:cubicBezTo>
                    <a:pt x="170" y="301"/>
                    <a:pt x="170" y="301"/>
                    <a:pt x="170" y="301"/>
                  </a:cubicBezTo>
                  <a:cubicBezTo>
                    <a:pt x="188" y="300"/>
                    <a:pt x="205" y="300"/>
                    <a:pt x="220" y="299"/>
                  </a:cubicBezTo>
                  <a:cubicBezTo>
                    <a:pt x="231" y="291"/>
                    <a:pt x="232" y="278"/>
                    <a:pt x="229" y="266"/>
                  </a:cubicBezTo>
                  <a:cubicBezTo>
                    <a:pt x="225" y="247"/>
                    <a:pt x="214" y="232"/>
                    <a:pt x="204" y="215"/>
                  </a:cubicBezTo>
                  <a:cubicBezTo>
                    <a:pt x="202" y="212"/>
                    <a:pt x="199" y="208"/>
                    <a:pt x="197" y="203"/>
                  </a:cubicBezTo>
                  <a:cubicBezTo>
                    <a:pt x="197" y="202"/>
                    <a:pt x="196" y="201"/>
                    <a:pt x="195" y="200"/>
                  </a:cubicBezTo>
                  <a:cubicBezTo>
                    <a:pt x="191" y="191"/>
                    <a:pt x="188" y="182"/>
                    <a:pt x="186" y="174"/>
                  </a:cubicBezTo>
                  <a:cubicBezTo>
                    <a:pt x="185" y="171"/>
                    <a:pt x="185" y="168"/>
                    <a:pt x="184" y="166"/>
                  </a:cubicBezTo>
                  <a:cubicBezTo>
                    <a:pt x="184" y="166"/>
                    <a:pt x="184" y="165"/>
                    <a:pt x="184" y="165"/>
                  </a:cubicBezTo>
                  <a:cubicBezTo>
                    <a:pt x="184" y="163"/>
                    <a:pt x="184" y="160"/>
                    <a:pt x="184" y="158"/>
                  </a:cubicBezTo>
                  <a:cubicBezTo>
                    <a:pt x="184" y="157"/>
                    <a:pt x="184" y="156"/>
                    <a:pt x="184" y="156"/>
                  </a:cubicBezTo>
                  <a:cubicBezTo>
                    <a:pt x="184" y="155"/>
                    <a:pt x="184" y="154"/>
                    <a:pt x="184" y="153"/>
                  </a:cubicBezTo>
                  <a:cubicBezTo>
                    <a:pt x="185" y="148"/>
                    <a:pt x="187" y="145"/>
                    <a:pt x="192" y="144"/>
                  </a:cubicBezTo>
                  <a:cubicBezTo>
                    <a:pt x="192" y="144"/>
                    <a:pt x="192" y="144"/>
                    <a:pt x="192" y="144"/>
                  </a:cubicBezTo>
                  <a:cubicBezTo>
                    <a:pt x="192" y="144"/>
                    <a:pt x="192" y="144"/>
                    <a:pt x="192" y="144"/>
                  </a:cubicBezTo>
                  <a:cubicBezTo>
                    <a:pt x="192" y="144"/>
                    <a:pt x="192" y="144"/>
                    <a:pt x="192" y="144"/>
                  </a:cubicBezTo>
                  <a:cubicBezTo>
                    <a:pt x="192" y="144"/>
                    <a:pt x="192" y="144"/>
                    <a:pt x="192" y="144"/>
                  </a:cubicBezTo>
                  <a:cubicBezTo>
                    <a:pt x="192" y="144"/>
                    <a:pt x="192" y="144"/>
                    <a:pt x="192" y="144"/>
                  </a:cubicBezTo>
                  <a:cubicBezTo>
                    <a:pt x="192" y="144"/>
                    <a:pt x="192" y="144"/>
                    <a:pt x="192" y="144"/>
                  </a:cubicBezTo>
                  <a:cubicBezTo>
                    <a:pt x="192" y="144"/>
                    <a:pt x="192" y="144"/>
                    <a:pt x="192" y="144"/>
                  </a:cubicBezTo>
                  <a:cubicBezTo>
                    <a:pt x="192" y="144"/>
                    <a:pt x="192" y="144"/>
                    <a:pt x="192" y="144"/>
                  </a:cubicBezTo>
                  <a:cubicBezTo>
                    <a:pt x="193" y="144"/>
                    <a:pt x="193" y="144"/>
                    <a:pt x="193" y="144"/>
                  </a:cubicBezTo>
                  <a:cubicBezTo>
                    <a:pt x="193" y="144"/>
                    <a:pt x="193" y="144"/>
                    <a:pt x="193" y="144"/>
                  </a:cubicBezTo>
                  <a:cubicBezTo>
                    <a:pt x="195" y="144"/>
                    <a:pt x="198" y="144"/>
                    <a:pt x="202" y="146"/>
                  </a:cubicBezTo>
                  <a:cubicBezTo>
                    <a:pt x="214" y="153"/>
                    <a:pt x="237" y="182"/>
                    <a:pt x="244" y="214"/>
                  </a:cubicBezTo>
                  <a:cubicBezTo>
                    <a:pt x="245" y="218"/>
                    <a:pt x="245" y="222"/>
                    <a:pt x="245" y="225"/>
                  </a:cubicBezTo>
                  <a:cubicBezTo>
                    <a:pt x="245" y="225"/>
                    <a:pt x="245" y="226"/>
                    <a:pt x="245" y="226"/>
                  </a:cubicBezTo>
                  <a:cubicBezTo>
                    <a:pt x="246" y="237"/>
                    <a:pt x="251" y="262"/>
                    <a:pt x="261" y="280"/>
                  </a:cubicBezTo>
                  <a:cubicBezTo>
                    <a:pt x="262" y="282"/>
                    <a:pt x="263" y="284"/>
                    <a:pt x="264" y="286"/>
                  </a:cubicBezTo>
                  <a:cubicBezTo>
                    <a:pt x="265" y="287"/>
                    <a:pt x="266" y="288"/>
                    <a:pt x="267" y="290"/>
                  </a:cubicBezTo>
                  <a:cubicBezTo>
                    <a:pt x="268" y="291"/>
                    <a:pt x="269" y="292"/>
                    <a:pt x="270" y="293"/>
                  </a:cubicBezTo>
                  <a:cubicBezTo>
                    <a:pt x="271" y="294"/>
                    <a:pt x="273" y="295"/>
                    <a:pt x="275" y="296"/>
                  </a:cubicBezTo>
                  <a:cubicBezTo>
                    <a:pt x="285" y="297"/>
                    <a:pt x="292" y="296"/>
                    <a:pt x="297" y="296"/>
                  </a:cubicBezTo>
                  <a:cubicBezTo>
                    <a:pt x="267" y="171"/>
                    <a:pt x="201" y="71"/>
                    <a:pt x="113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08" y="0"/>
                    <a:pt x="101" y="0"/>
                    <a:pt x="94" y="1"/>
                  </a:cubicBezTo>
                  <a:close/>
                </a:path>
              </a:pathLst>
            </a:custGeom>
            <a:solidFill>
              <a:schemeClr val="accent2"/>
            </a:solidFill>
            <a:ln w="3175">
              <a:solidFill>
                <a:schemeClr val="bg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678142163"/>
      </p:ext>
    </p:extLst>
  </p:cSld>
  <p:clrMapOvr>
    <a:masterClrMapping/>
  </p:clrMapOvr>
  <p:transition spd="slow" advClick="0" advTm="6000">
    <p:zoom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3"/>
          <p:cNvGrpSpPr/>
          <p:nvPr/>
        </p:nvGrpSpPr>
        <p:grpSpPr>
          <a:xfrm>
            <a:off x="0" y="2139328"/>
            <a:ext cx="12192000" cy="2566649"/>
            <a:chOff x="0" y="2387600"/>
            <a:chExt cx="12192000" cy="2247900"/>
          </a:xfrm>
        </p:grpSpPr>
        <p:sp>
          <p:nvSpPr>
            <p:cNvPr id="627" name="矩形 626"/>
            <p:cNvSpPr/>
            <p:nvPr/>
          </p:nvSpPr>
          <p:spPr>
            <a:xfrm>
              <a:off x="0" y="2387600"/>
              <a:ext cx="12192000" cy="2247900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0" y="2425700"/>
              <a:ext cx="12192000" cy="2171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667265" y="2952402"/>
            <a:ext cx="2232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/>
              <a:t>Method</a:t>
            </a:r>
            <a:endParaRPr lang="zh-CN" altLang="en-US" sz="4800" b="1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5247559" y="2834669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锐字巅峰粗黑简1.0" panose="02000500000000000000" pitchFamily="2" charset="-122"/>
                <a:ea typeface="锐字巅峰粗黑简1.0" panose="02000500000000000000" pitchFamily="2" charset="-122"/>
              </a:rPr>
              <a:t>03</a:t>
            </a:r>
            <a:endParaRPr lang="zh-CN" altLang="en-US" sz="6000" dirty="0">
              <a:solidFill>
                <a:schemeClr val="tx1">
                  <a:lumMod val="85000"/>
                  <a:lumOff val="15000"/>
                </a:schemeClr>
              </a:solidFill>
              <a:latin typeface="锐字巅峰粗黑简1.0" panose="02000500000000000000" pitchFamily="2" charset="-122"/>
              <a:ea typeface="锐字巅峰粗黑简1.0" panose="02000500000000000000" pitchFamily="2" charset="-122"/>
            </a:endParaRPr>
          </a:p>
        </p:txBody>
      </p:sp>
      <p:sp>
        <p:nvSpPr>
          <p:cNvPr id="11" name="AutoShape 3"/>
          <p:cNvSpPr>
            <a:spLocks noChangeAspect="1" noChangeArrowheads="1" noTextEdit="1"/>
          </p:cNvSpPr>
          <p:nvPr/>
        </p:nvSpPr>
        <p:spPr bwMode="auto">
          <a:xfrm>
            <a:off x="-3486150" y="800100"/>
            <a:ext cx="1282700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>
            <a:off x="1386107" y="2353723"/>
            <a:ext cx="2520280" cy="4619583"/>
          </a:xfrm>
          <a:prstGeom prst="parallelogram">
            <a:avLst>
              <a:gd name="adj" fmla="val 7103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-126817" y="0"/>
            <a:ext cx="4293045" cy="6516538"/>
          </a:xfrm>
          <a:prstGeom prst="parallelogram">
            <a:avLst>
              <a:gd name="adj" fmla="val 5895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4287143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75" y="628650"/>
            <a:ext cx="9190324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0" name="Freeform 128"/>
          <p:cNvSpPr>
            <a:spLocks/>
          </p:cNvSpPr>
          <p:nvPr/>
        </p:nvSpPr>
        <p:spPr bwMode="auto">
          <a:xfrm>
            <a:off x="341871" y="3363914"/>
            <a:ext cx="1376363" cy="757238"/>
          </a:xfrm>
          <a:custGeom>
            <a:avLst/>
            <a:gdLst>
              <a:gd name="T0" fmla="*/ 853 w 853"/>
              <a:gd name="T1" fmla="*/ 277 h 469"/>
              <a:gd name="T2" fmla="*/ 764 w 853"/>
              <a:gd name="T3" fmla="*/ 189 h 469"/>
              <a:gd name="T4" fmla="*/ 722 w 853"/>
              <a:gd name="T5" fmla="*/ 201 h 469"/>
              <a:gd name="T6" fmla="*/ 645 w 853"/>
              <a:gd name="T7" fmla="*/ 178 h 469"/>
              <a:gd name="T8" fmla="*/ 635 w 853"/>
              <a:gd name="T9" fmla="*/ 179 h 469"/>
              <a:gd name="T10" fmla="*/ 407 w 853"/>
              <a:gd name="T11" fmla="*/ 0 h 469"/>
              <a:gd name="T12" fmla="*/ 199 w 853"/>
              <a:gd name="T13" fmla="*/ 126 h 469"/>
              <a:gd name="T14" fmla="*/ 172 w 853"/>
              <a:gd name="T15" fmla="*/ 124 h 469"/>
              <a:gd name="T16" fmla="*/ 0 w 853"/>
              <a:gd name="T17" fmla="*/ 296 h 469"/>
              <a:gd name="T18" fmla="*/ 172 w 853"/>
              <a:gd name="T19" fmla="*/ 469 h 469"/>
              <a:gd name="T20" fmla="*/ 280 w 853"/>
              <a:gd name="T21" fmla="*/ 431 h 469"/>
              <a:gd name="T22" fmla="*/ 407 w 853"/>
              <a:gd name="T23" fmla="*/ 469 h 469"/>
              <a:gd name="T24" fmla="*/ 542 w 853"/>
              <a:gd name="T25" fmla="*/ 426 h 469"/>
              <a:gd name="T26" fmla="*/ 645 w 853"/>
              <a:gd name="T27" fmla="*/ 469 h 469"/>
              <a:gd name="T28" fmla="*/ 784 w 853"/>
              <a:gd name="T29" fmla="*/ 363 h 469"/>
              <a:gd name="T30" fmla="*/ 853 w 853"/>
              <a:gd name="T31" fmla="*/ 277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53" h="469">
                <a:moveTo>
                  <a:pt x="853" y="277"/>
                </a:moveTo>
                <a:cubicBezTo>
                  <a:pt x="853" y="229"/>
                  <a:pt x="813" y="189"/>
                  <a:pt x="764" y="189"/>
                </a:cubicBezTo>
                <a:cubicBezTo>
                  <a:pt x="749" y="189"/>
                  <a:pt x="734" y="193"/>
                  <a:pt x="722" y="201"/>
                </a:cubicBezTo>
                <a:cubicBezTo>
                  <a:pt x="699" y="186"/>
                  <a:pt x="673" y="178"/>
                  <a:pt x="645" y="178"/>
                </a:cubicBezTo>
                <a:cubicBezTo>
                  <a:pt x="641" y="178"/>
                  <a:pt x="638" y="179"/>
                  <a:pt x="635" y="179"/>
                </a:cubicBezTo>
                <a:cubicBezTo>
                  <a:pt x="610" y="76"/>
                  <a:pt x="517" y="0"/>
                  <a:pt x="407" y="0"/>
                </a:cubicBezTo>
                <a:cubicBezTo>
                  <a:pt x="316" y="0"/>
                  <a:pt x="238" y="51"/>
                  <a:pt x="199" y="126"/>
                </a:cubicBezTo>
                <a:cubicBezTo>
                  <a:pt x="190" y="125"/>
                  <a:pt x="181" y="124"/>
                  <a:pt x="172" y="124"/>
                </a:cubicBezTo>
                <a:cubicBezTo>
                  <a:pt x="77" y="124"/>
                  <a:pt x="0" y="201"/>
                  <a:pt x="0" y="296"/>
                </a:cubicBezTo>
                <a:cubicBezTo>
                  <a:pt x="0" y="392"/>
                  <a:pt x="77" y="469"/>
                  <a:pt x="172" y="469"/>
                </a:cubicBezTo>
                <a:cubicBezTo>
                  <a:pt x="213" y="469"/>
                  <a:pt x="250" y="455"/>
                  <a:pt x="280" y="431"/>
                </a:cubicBezTo>
                <a:cubicBezTo>
                  <a:pt x="316" y="455"/>
                  <a:pt x="360" y="469"/>
                  <a:pt x="407" y="469"/>
                </a:cubicBezTo>
                <a:cubicBezTo>
                  <a:pt x="457" y="469"/>
                  <a:pt x="504" y="453"/>
                  <a:pt x="542" y="426"/>
                </a:cubicBezTo>
                <a:cubicBezTo>
                  <a:pt x="568" y="453"/>
                  <a:pt x="604" y="469"/>
                  <a:pt x="645" y="469"/>
                </a:cubicBezTo>
                <a:cubicBezTo>
                  <a:pt x="711" y="469"/>
                  <a:pt x="767" y="424"/>
                  <a:pt x="784" y="363"/>
                </a:cubicBezTo>
                <a:cubicBezTo>
                  <a:pt x="823" y="354"/>
                  <a:pt x="853" y="319"/>
                  <a:pt x="853" y="27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21" name="Freeform 129"/>
          <p:cNvSpPr>
            <a:spLocks/>
          </p:cNvSpPr>
          <p:nvPr/>
        </p:nvSpPr>
        <p:spPr bwMode="auto">
          <a:xfrm>
            <a:off x="520138" y="434817"/>
            <a:ext cx="954088" cy="801688"/>
          </a:xfrm>
          <a:custGeom>
            <a:avLst/>
            <a:gdLst>
              <a:gd name="T0" fmla="*/ 547 w 592"/>
              <a:gd name="T1" fmla="*/ 292 h 497"/>
              <a:gd name="T2" fmla="*/ 571 w 592"/>
              <a:gd name="T3" fmla="*/ 198 h 497"/>
              <a:gd name="T4" fmla="*/ 373 w 592"/>
              <a:gd name="T5" fmla="*/ 0 h 497"/>
              <a:gd name="T6" fmla="*/ 177 w 592"/>
              <a:gd name="T7" fmla="*/ 185 h 497"/>
              <a:gd name="T8" fmla="*/ 152 w 592"/>
              <a:gd name="T9" fmla="*/ 183 h 497"/>
              <a:gd name="T10" fmla="*/ 0 w 592"/>
              <a:gd name="T11" fmla="*/ 334 h 497"/>
              <a:gd name="T12" fmla="*/ 152 w 592"/>
              <a:gd name="T13" fmla="*/ 485 h 497"/>
              <a:gd name="T14" fmla="*/ 224 w 592"/>
              <a:gd name="T15" fmla="*/ 467 h 497"/>
              <a:gd name="T16" fmla="*/ 340 w 592"/>
              <a:gd name="T17" fmla="*/ 485 h 497"/>
              <a:gd name="T18" fmla="*/ 414 w 592"/>
              <a:gd name="T19" fmla="*/ 478 h 497"/>
              <a:gd name="T20" fmla="*/ 478 w 592"/>
              <a:gd name="T21" fmla="*/ 497 h 497"/>
              <a:gd name="T22" fmla="*/ 592 w 592"/>
              <a:gd name="T23" fmla="*/ 383 h 497"/>
              <a:gd name="T24" fmla="*/ 547 w 592"/>
              <a:gd name="T25" fmla="*/ 292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2" h="497">
                <a:moveTo>
                  <a:pt x="547" y="292"/>
                </a:moveTo>
                <a:cubicBezTo>
                  <a:pt x="562" y="264"/>
                  <a:pt x="571" y="232"/>
                  <a:pt x="571" y="198"/>
                </a:cubicBezTo>
                <a:cubicBezTo>
                  <a:pt x="571" y="89"/>
                  <a:pt x="482" y="0"/>
                  <a:pt x="373" y="0"/>
                </a:cubicBezTo>
                <a:cubicBezTo>
                  <a:pt x="269" y="0"/>
                  <a:pt x="183" y="82"/>
                  <a:pt x="177" y="185"/>
                </a:cubicBezTo>
                <a:cubicBezTo>
                  <a:pt x="168" y="183"/>
                  <a:pt x="160" y="183"/>
                  <a:pt x="152" y="183"/>
                </a:cubicBezTo>
                <a:cubicBezTo>
                  <a:pt x="68" y="183"/>
                  <a:pt x="0" y="250"/>
                  <a:pt x="0" y="334"/>
                </a:cubicBezTo>
                <a:cubicBezTo>
                  <a:pt x="0" y="418"/>
                  <a:pt x="68" y="485"/>
                  <a:pt x="152" y="485"/>
                </a:cubicBezTo>
                <a:cubicBezTo>
                  <a:pt x="178" y="485"/>
                  <a:pt x="203" y="479"/>
                  <a:pt x="224" y="467"/>
                </a:cubicBezTo>
                <a:cubicBezTo>
                  <a:pt x="256" y="478"/>
                  <a:pt x="296" y="485"/>
                  <a:pt x="340" y="485"/>
                </a:cubicBezTo>
                <a:cubicBezTo>
                  <a:pt x="367" y="485"/>
                  <a:pt x="392" y="483"/>
                  <a:pt x="414" y="478"/>
                </a:cubicBezTo>
                <a:cubicBezTo>
                  <a:pt x="432" y="490"/>
                  <a:pt x="454" y="497"/>
                  <a:pt x="478" y="497"/>
                </a:cubicBezTo>
                <a:cubicBezTo>
                  <a:pt x="541" y="497"/>
                  <a:pt x="592" y="446"/>
                  <a:pt x="592" y="383"/>
                </a:cubicBezTo>
                <a:cubicBezTo>
                  <a:pt x="592" y="346"/>
                  <a:pt x="574" y="313"/>
                  <a:pt x="547" y="2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22" name="Freeform 130"/>
          <p:cNvSpPr>
            <a:spLocks/>
          </p:cNvSpPr>
          <p:nvPr/>
        </p:nvSpPr>
        <p:spPr bwMode="auto">
          <a:xfrm>
            <a:off x="10322561" y="747234"/>
            <a:ext cx="1128713" cy="808038"/>
          </a:xfrm>
          <a:custGeom>
            <a:avLst/>
            <a:gdLst>
              <a:gd name="T0" fmla="*/ 559 w 699"/>
              <a:gd name="T1" fmla="*/ 124 h 501"/>
              <a:gd name="T2" fmla="*/ 533 w 699"/>
              <a:gd name="T3" fmla="*/ 126 h 501"/>
              <a:gd name="T4" fmla="*/ 377 w 699"/>
              <a:gd name="T5" fmla="*/ 0 h 501"/>
              <a:gd name="T6" fmla="*/ 219 w 699"/>
              <a:gd name="T7" fmla="*/ 147 h 501"/>
              <a:gd name="T8" fmla="*/ 141 w 699"/>
              <a:gd name="T9" fmla="*/ 124 h 501"/>
              <a:gd name="T10" fmla="*/ 0 w 699"/>
              <a:gd name="T11" fmla="*/ 265 h 501"/>
              <a:gd name="T12" fmla="*/ 141 w 699"/>
              <a:gd name="T13" fmla="*/ 406 h 501"/>
              <a:gd name="T14" fmla="*/ 220 w 699"/>
              <a:gd name="T15" fmla="*/ 381 h 501"/>
              <a:gd name="T16" fmla="*/ 365 w 699"/>
              <a:gd name="T17" fmla="*/ 501 h 501"/>
              <a:gd name="T18" fmla="*/ 506 w 699"/>
              <a:gd name="T19" fmla="*/ 395 h 501"/>
              <a:gd name="T20" fmla="*/ 559 w 699"/>
              <a:gd name="T21" fmla="*/ 406 h 501"/>
              <a:gd name="T22" fmla="*/ 699 w 699"/>
              <a:gd name="T23" fmla="*/ 265 h 501"/>
              <a:gd name="T24" fmla="*/ 559 w 699"/>
              <a:gd name="T25" fmla="*/ 124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99" h="501">
                <a:moveTo>
                  <a:pt x="559" y="124"/>
                </a:moveTo>
                <a:cubicBezTo>
                  <a:pt x="550" y="124"/>
                  <a:pt x="541" y="125"/>
                  <a:pt x="533" y="126"/>
                </a:cubicBezTo>
                <a:cubicBezTo>
                  <a:pt x="518" y="54"/>
                  <a:pt x="454" y="0"/>
                  <a:pt x="377" y="0"/>
                </a:cubicBezTo>
                <a:cubicBezTo>
                  <a:pt x="293" y="0"/>
                  <a:pt x="224" y="65"/>
                  <a:pt x="219" y="147"/>
                </a:cubicBezTo>
                <a:cubicBezTo>
                  <a:pt x="196" y="133"/>
                  <a:pt x="170" y="124"/>
                  <a:pt x="141" y="124"/>
                </a:cubicBezTo>
                <a:cubicBezTo>
                  <a:pt x="63" y="124"/>
                  <a:pt x="0" y="187"/>
                  <a:pt x="0" y="265"/>
                </a:cubicBezTo>
                <a:cubicBezTo>
                  <a:pt x="0" y="343"/>
                  <a:pt x="63" y="406"/>
                  <a:pt x="141" y="406"/>
                </a:cubicBezTo>
                <a:cubicBezTo>
                  <a:pt x="170" y="406"/>
                  <a:pt x="198" y="396"/>
                  <a:pt x="220" y="381"/>
                </a:cubicBezTo>
                <a:cubicBezTo>
                  <a:pt x="233" y="449"/>
                  <a:pt x="293" y="501"/>
                  <a:pt x="365" y="501"/>
                </a:cubicBezTo>
                <a:cubicBezTo>
                  <a:pt x="432" y="501"/>
                  <a:pt x="488" y="456"/>
                  <a:pt x="506" y="395"/>
                </a:cubicBezTo>
                <a:cubicBezTo>
                  <a:pt x="522" y="402"/>
                  <a:pt x="540" y="406"/>
                  <a:pt x="559" y="406"/>
                </a:cubicBezTo>
                <a:cubicBezTo>
                  <a:pt x="636" y="406"/>
                  <a:pt x="699" y="343"/>
                  <a:pt x="699" y="265"/>
                </a:cubicBezTo>
                <a:cubicBezTo>
                  <a:pt x="699" y="187"/>
                  <a:pt x="636" y="124"/>
                  <a:pt x="559" y="12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994736981"/>
      </p:ext>
    </p:extLst>
  </p:cSld>
  <p:clrMapOvr>
    <a:masterClrMapping/>
  </p:clrMapOvr>
  <p:transition spd="slow" advClick="0" advTm="6000">
    <p:zoom dir="in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D:\file\intent_model\SLU\document\报告\embedd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7248" y="1132514"/>
            <a:ext cx="7789964" cy="5177143"/>
          </a:xfrm>
          <a:prstGeom prst="rect">
            <a:avLst/>
          </a:prstGeom>
          <a:noFill/>
        </p:spPr>
      </p:pic>
      <p:sp>
        <p:nvSpPr>
          <p:cNvPr id="120" name="Freeform 128"/>
          <p:cNvSpPr>
            <a:spLocks/>
          </p:cNvSpPr>
          <p:nvPr/>
        </p:nvSpPr>
        <p:spPr bwMode="auto">
          <a:xfrm>
            <a:off x="341871" y="3363914"/>
            <a:ext cx="1376363" cy="757238"/>
          </a:xfrm>
          <a:custGeom>
            <a:avLst/>
            <a:gdLst>
              <a:gd name="T0" fmla="*/ 853 w 853"/>
              <a:gd name="T1" fmla="*/ 277 h 469"/>
              <a:gd name="T2" fmla="*/ 764 w 853"/>
              <a:gd name="T3" fmla="*/ 189 h 469"/>
              <a:gd name="T4" fmla="*/ 722 w 853"/>
              <a:gd name="T5" fmla="*/ 201 h 469"/>
              <a:gd name="T6" fmla="*/ 645 w 853"/>
              <a:gd name="T7" fmla="*/ 178 h 469"/>
              <a:gd name="T8" fmla="*/ 635 w 853"/>
              <a:gd name="T9" fmla="*/ 179 h 469"/>
              <a:gd name="T10" fmla="*/ 407 w 853"/>
              <a:gd name="T11" fmla="*/ 0 h 469"/>
              <a:gd name="T12" fmla="*/ 199 w 853"/>
              <a:gd name="T13" fmla="*/ 126 h 469"/>
              <a:gd name="T14" fmla="*/ 172 w 853"/>
              <a:gd name="T15" fmla="*/ 124 h 469"/>
              <a:gd name="T16" fmla="*/ 0 w 853"/>
              <a:gd name="T17" fmla="*/ 296 h 469"/>
              <a:gd name="T18" fmla="*/ 172 w 853"/>
              <a:gd name="T19" fmla="*/ 469 h 469"/>
              <a:gd name="T20" fmla="*/ 280 w 853"/>
              <a:gd name="T21" fmla="*/ 431 h 469"/>
              <a:gd name="T22" fmla="*/ 407 w 853"/>
              <a:gd name="T23" fmla="*/ 469 h 469"/>
              <a:gd name="T24" fmla="*/ 542 w 853"/>
              <a:gd name="T25" fmla="*/ 426 h 469"/>
              <a:gd name="T26" fmla="*/ 645 w 853"/>
              <a:gd name="T27" fmla="*/ 469 h 469"/>
              <a:gd name="T28" fmla="*/ 784 w 853"/>
              <a:gd name="T29" fmla="*/ 363 h 469"/>
              <a:gd name="T30" fmla="*/ 853 w 853"/>
              <a:gd name="T31" fmla="*/ 277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53" h="469">
                <a:moveTo>
                  <a:pt x="853" y="277"/>
                </a:moveTo>
                <a:cubicBezTo>
                  <a:pt x="853" y="229"/>
                  <a:pt x="813" y="189"/>
                  <a:pt x="764" y="189"/>
                </a:cubicBezTo>
                <a:cubicBezTo>
                  <a:pt x="749" y="189"/>
                  <a:pt x="734" y="193"/>
                  <a:pt x="722" y="201"/>
                </a:cubicBezTo>
                <a:cubicBezTo>
                  <a:pt x="699" y="186"/>
                  <a:pt x="673" y="178"/>
                  <a:pt x="645" y="178"/>
                </a:cubicBezTo>
                <a:cubicBezTo>
                  <a:pt x="641" y="178"/>
                  <a:pt x="638" y="179"/>
                  <a:pt x="635" y="179"/>
                </a:cubicBezTo>
                <a:cubicBezTo>
                  <a:pt x="610" y="76"/>
                  <a:pt x="517" y="0"/>
                  <a:pt x="407" y="0"/>
                </a:cubicBezTo>
                <a:cubicBezTo>
                  <a:pt x="316" y="0"/>
                  <a:pt x="238" y="51"/>
                  <a:pt x="199" y="126"/>
                </a:cubicBezTo>
                <a:cubicBezTo>
                  <a:pt x="190" y="125"/>
                  <a:pt x="181" y="124"/>
                  <a:pt x="172" y="124"/>
                </a:cubicBezTo>
                <a:cubicBezTo>
                  <a:pt x="77" y="124"/>
                  <a:pt x="0" y="201"/>
                  <a:pt x="0" y="296"/>
                </a:cubicBezTo>
                <a:cubicBezTo>
                  <a:pt x="0" y="392"/>
                  <a:pt x="77" y="469"/>
                  <a:pt x="172" y="469"/>
                </a:cubicBezTo>
                <a:cubicBezTo>
                  <a:pt x="213" y="469"/>
                  <a:pt x="250" y="455"/>
                  <a:pt x="280" y="431"/>
                </a:cubicBezTo>
                <a:cubicBezTo>
                  <a:pt x="316" y="455"/>
                  <a:pt x="360" y="469"/>
                  <a:pt x="407" y="469"/>
                </a:cubicBezTo>
                <a:cubicBezTo>
                  <a:pt x="457" y="469"/>
                  <a:pt x="504" y="453"/>
                  <a:pt x="542" y="426"/>
                </a:cubicBezTo>
                <a:cubicBezTo>
                  <a:pt x="568" y="453"/>
                  <a:pt x="604" y="469"/>
                  <a:pt x="645" y="469"/>
                </a:cubicBezTo>
                <a:cubicBezTo>
                  <a:pt x="711" y="469"/>
                  <a:pt x="767" y="424"/>
                  <a:pt x="784" y="363"/>
                </a:cubicBezTo>
                <a:cubicBezTo>
                  <a:pt x="823" y="354"/>
                  <a:pt x="853" y="319"/>
                  <a:pt x="853" y="27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21" name="Freeform 129"/>
          <p:cNvSpPr>
            <a:spLocks/>
          </p:cNvSpPr>
          <p:nvPr/>
        </p:nvSpPr>
        <p:spPr bwMode="auto">
          <a:xfrm>
            <a:off x="520138" y="434817"/>
            <a:ext cx="954088" cy="801688"/>
          </a:xfrm>
          <a:custGeom>
            <a:avLst/>
            <a:gdLst>
              <a:gd name="T0" fmla="*/ 547 w 592"/>
              <a:gd name="T1" fmla="*/ 292 h 497"/>
              <a:gd name="T2" fmla="*/ 571 w 592"/>
              <a:gd name="T3" fmla="*/ 198 h 497"/>
              <a:gd name="T4" fmla="*/ 373 w 592"/>
              <a:gd name="T5" fmla="*/ 0 h 497"/>
              <a:gd name="T6" fmla="*/ 177 w 592"/>
              <a:gd name="T7" fmla="*/ 185 h 497"/>
              <a:gd name="T8" fmla="*/ 152 w 592"/>
              <a:gd name="T9" fmla="*/ 183 h 497"/>
              <a:gd name="T10" fmla="*/ 0 w 592"/>
              <a:gd name="T11" fmla="*/ 334 h 497"/>
              <a:gd name="T12" fmla="*/ 152 w 592"/>
              <a:gd name="T13" fmla="*/ 485 h 497"/>
              <a:gd name="T14" fmla="*/ 224 w 592"/>
              <a:gd name="T15" fmla="*/ 467 h 497"/>
              <a:gd name="T16" fmla="*/ 340 w 592"/>
              <a:gd name="T17" fmla="*/ 485 h 497"/>
              <a:gd name="T18" fmla="*/ 414 w 592"/>
              <a:gd name="T19" fmla="*/ 478 h 497"/>
              <a:gd name="T20" fmla="*/ 478 w 592"/>
              <a:gd name="T21" fmla="*/ 497 h 497"/>
              <a:gd name="T22" fmla="*/ 592 w 592"/>
              <a:gd name="T23" fmla="*/ 383 h 497"/>
              <a:gd name="T24" fmla="*/ 547 w 592"/>
              <a:gd name="T25" fmla="*/ 292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2" h="497">
                <a:moveTo>
                  <a:pt x="547" y="292"/>
                </a:moveTo>
                <a:cubicBezTo>
                  <a:pt x="562" y="264"/>
                  <a:pt x="571" y="232"/>
                  <a:pt x="571" y="198"/>
                </a:cubicBezTo>
                <a:cubicBezTo>
                  <a:pt x="571" y="89"/>
                  <a:pt x="482" y="0"/>
                  <a:pt x="373" y="0"/>
                </a:cubicBezTo>
                <a:cubicBezTo>
                  <a:pt x="269" y="0"/>
                  <a:pt x="183" y="82"/>
                  <a:pt x="177" y="185"/>
                </a:cubicBezTo>
                <a:cubicBezTo>
                  <a:pt x="168" y="183"/>
                  <a:pt x="160" y="183"/>
                  <a:pt x="152" y="183"/>
                </a:cubicBezTo>
                <a:cubicBezTo>
                  <a:pt x="68" y="183"/>
                  <a:pt x="0" y="250"/>
                  <a:pt x="0" y="334"/>
                </a:cubicBezTo>
                <a:cubicBezTo>
                  <a:pt x="0" y="418"/>
                  <a:pt x="68" y="485"/>
                  <a:pt x="152" y="485"/>
                </a:cubicBezTo>
                <a:cubicBezTo>
                  <a:pt x="178" y="485"/>
                  <a:pt x="203" y="479"/>
                  <a:pt x="224" y="467"/>
                </a:cubicBezTo>
                <a:cubicBezTo>
                  <a:pt x="256" y="478"/>
                  <a:pt x="296" y="485"/>
                  <a:pt x="340" y="485"/>
                </a:cubicBezTo>
                <a:cubicBezTo>
                  <a:pt x="367" y="485"/>
                  <a:pt x="392" y="483"/>
                  <a:pt x="414" y="478"/>
                </a:cubicBezTo>
                <a:cubicBezTo>
                  <a:pt x="432" y="490"/>
                  <a:pt x="454" y="497"/>
                  <a:pt x="478" y="497"/>
                </a:cubicBezTo>
                <a:cubicBezTo>
                  <a:pt x="541" y="497"/>
                  <a:pt x="592" y="446"/>
                  <a:pt x="592" y="383"/>
                </a:cubicBezTo>
                <a:cubicBezTo>
                  <a:pt x="592" y="346"/>
                  <a:pt x="574" y="313"/>
                  <a:pt x="547" y="2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22" name="Freeform 130"/>
          <p:cNvSpPr>
            <a:spLocks/>
          </p:cNvSpPr>
          <p:nvPr/>
        </p:nvSpPr>
        <p:spPr bwMode="auto">
          <a:xfrm>
            <a:off x="10322561" y="747234"/>
            <a:ext cx="1128713" cy="808038"/>
          </a:xfrm>
          <a:custGeom>
            <a:avLst/>
            <a:gdLst>
              <a:gd name="T0" fmla="*/ 559 w 699"/>
              <a:gd name="T1" fmla="*/ 124 h 501"/>
              <a:gd name="T2" fmla="*/ 533 w 699"/>
              <a:gd name="T3" fmla="*/ 126 h 501"/>
              <a:gd name="T4" fmla="*/ 377 w 699"/>
              <a:gd name="T5" fmla="*/ 0 h 501"/>
              <a:gd name="T6" fmla="*/ 219 w 699"/>
              <a:gd name="T7" fmla="*/ 147 h 501"/>
              <a:gd name="T8" fmla="*/ 141 w 699"/>
              <a:gd name="T9" fmla="*/ 124 h 501"/>
              <a:gd name="T10" fmla="*/ 0 w 699"/>
              <a:gd name="T11" fmla="*/ 265 h 501"/>
              <a:gd name="T12" fmla="*/ 141 w 699"/>
              <a:gd name="T13" fmla="*/ 406 h 501"/>
              <a:gd name="T14" fmla="*/ 220 w 699"/>
              <a:gd name="T15" fmla="*/ 381 h 501"/>
              <a:gd name="T16" fmla="*/ 365 w 699"/>
              <a:gd name="T17" fmla="*/ 501 h 501"/>
              <a:gd name="T18" fmla="*/ 506 w 699"/>
              <a:gd name="T19" fmla="*/ 395 h 501"/>
              <a:gd name="T20" fmla="*/ 559 w 699"/>
              <a:gd name="T21" fmla="*/ 406 h 501"/>
              <a:gd name="T22" fmla="*/ 699 w 699"/>
              <a:gd name="T23" fmla="*/ 265 h 501"/>
              <a:gd name="T24" fmla="*/ 559 w 699"/>
              <a:gd name="T25" fmla="*/ 124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99" h="501">
                <a:moveTo>
                  <a:pt x="559" y="124"/>
                </a:moveTo>
                <a:cubicBezTo>
                  <a:pt x="550" y="124"/>
                  <a:pt x="541" y="125"/>
                  <a:pt x="533" y="126"/>
                </a:cubicBezTo>
                <a:cubicBezTo>
                  <a:pt x="518" y="54"/>
                  <a:pt x="454" y="0"/>
                  <a:pt x="377" y="0"/>
                </a:cubicBezTo>
                <a:cubicBezTo>
                  <a:pt x="293" y="0"/>
                  <a:pt x="224" y="65"/>
                  <a:pt x="219" y="147"/>
                </a:cubicBezTo>
                <a:cubicBezTo>
                  <a:pt x="196" y="133"/>
                  <a:pt x="170" y="124"/>
                  <a:pt x="141" y="124"/>
                </a:cubicBezTo>
                <a:cubicBezTo>
                  <a:pt x="63" y="124"/>
                  <a:pt x="0" y="187"/>
                  <a:pt x="0" y="265"/>
                </a:cubicBezTo>
                <a:cubicBezTo>
                  <a:pt x="0" y="343"/>
                  <a:pt x="63" y="406"/>
                  <a:pt x="141" y="406"/>
                </a:cubicBezTo>
                <a:cubicBezTo>
                  <a:pt x="170" y="406"/>
                  <a:pt x="198" y="396"/>
                  <a:pt x="220" y="381"/>
                </a:cubicBezTo>
                <a:cubicBezTo>
                  <a:pt x="233" y="449"/>
                  <a:pt x="293" y="501"/>
                  <a:pt x="365" y="501"/>
                </a:cubicBezTo>
                <a:cubicBezTo>
                  <a:pt x="432" y="501"/>
                  <a:pt x="488" y="456"/>
                  <a:pt x="506" y="395"/>
                </a:cubicBezTo>
                <a:cubicBezTo>
                  <a:pt x="522" y="402"/>
                  <a:pt x="540" y="406"/>
                  <a:pt x="559" y="406"/>
                </a:cubicBezTo>
                <a:cubicBezTo>
                  <a:pt x="636" y="406"/>
                  <a:pt x="699" y="343"/>
                  <a:pt x="699" y="265"/>
                </a:cubicBezTo>
                <a:cubicBezTo>
                  <a:pt x="699" y="187"/>
                  <a:pt x="636" y="124"/>
                  <a:pt x="559" y="12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7" name="文本框 4"/>
          <p:cNvSpPr txBox="1"/>
          <p:nvPr/>
        </p:nvSpPr>
        <p:spPr>
          <a:xfrm>
            <a:off x="1600314" y="301481"/>
            <a:ext cx="26080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Encoding 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4736981"/>
      </p:ext>
    </p:extLst>
  </p:cSld>
  <p:clrMapOvr>
    <a:masterClrMapping/>
  </p:clrMapOvr>
  <p:transition spd="slow" advClick="0" advTm="6000">
    <p:zoom dir="in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4"/>
          <p:cNvSpPr txBox="1"/>
          <p:nvPr/>
        </p:nvSpPr>
        <p:spPr>
          <a:xfrm>
            <a:off x="1600314" y="301481"/>
            <a:ext cx="26080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Encoding 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3731" name="Picture 3" descr="D:\file\intent_model\SLU\document\报告\RNN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2004" y="2207639"/>
            <a:ext cx="5983288" cy="4191000"/>
          </a:xfrm>
          <a:prstGeom prst="rect">
            <a:avLst/>
          </a:prstGeom>
          <a:noFill/>
        </p:spPr>
      </p:pic>
      <p:pic>
        <p:nvPicPr>
          <p:cNvPr id="73730" name="Picture 2" descr="D:\file\intent_model\SLU\document\报告\RNN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0635" y="1281716"/>
            <a:ext cx="5992813" cy="2962275"/>
          </a:xfrm>
          <a:prstGeom prst="rect">
            <a:avLst/>
          </a:prstGeom>
          <a:noFill/>
        </p:spPr>
      </p:pic>
      <p:sp>
        <p:nvSpPr>
          <p:cNvPr id="122" name="Freeform 130"/>
          <p:cNvSpPr>
            <a:spLocks/>
          </p:cNvSpPr>
          <p:nvPr/>
        </p:nvSpPr>
        <p:spPr bwMode="auto">
          <a:xfrm>
            <a:off x="10322561" y="747234"/>
            <a:ext cx="1128713" cy="808038"/>
          </a:xfrm>
          <a:custGeom>
            <a:avLst/>
            <a:gdLst>
              <a:gd name="T0" fmla="*/ 559 w 699"/>
              <a:gd name="T1" fmla="*/ 124 h 501"/>
              <a:gd name="T2" fmla="*/ 533 w 699"/>
              <a:gd name="T3" fmla="*/ 126 h 501"/>
              <a:gd name="T4" fmla="*/ 377 w 699"/>
              <a:gd name="T5" fmla="*/ 0 h 501"/>
              <a:gd name="T6" fmla="*/ 219 w 699"/>
              <a:gd name="T7" fmla="*/ 147 h 501"/>
              <a:gd name="T8" fmla="*/ 141 w 699"/>
              <a:gd name="T9" fmla="*/ 124 h 501"/>
              <a:gd name="T10" fmla="*/ 0 w 699"/>
              <a:gd name="T11" fmla="*/ 265 h 501"/>
              <a:gd name="T12" fmla="*/ 141 w 699"/>
              <a:gd name="T13" fmla="*/ 406 h 501"/>
              <a:gd name="T14" fmla="*/ 220 w 699"/>
              <a:gd name="T15" fmla="*/ 381 h 501"/>
              <a:gd name="T16" fmla="*/ 365 w 699"/>
              <a:gd name="T17" fmla="*/ 501 h 501"/>
              <a:gd name="T18" fmla="*/ 506 w 699"/>
              <a:gd name="T19" fmla="*/ 395 h 501"/>
              <a:gd name="T20" fmla="*/ 559 w 699"/>
              <a:gd name="T21" fmla="*/ 406 h 501"/>
              <a:gd name="T22" fmla="*/ 699 w 699"/>
              <a:gd name="T23" fmla="*/ 265 h 501"/>
              <a:gd name="T24" fmla="*/ 559 w 699"/>
              <a:gd name="T25" fmla="*/ 124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99" h="501">
                <a:moveTo>
                  <a:pt x="559" y="124"/>
                </a:moveTo>
                <a:cubicBezTo>
                  <a:pt x="550" y="124"/>
                  <a:pt x="541" y="125"/>
                  <a:pt x="533" y="126"/>
                </a:cubicBezTo>
                <a:cubicBezTo>
                  <a:pt x="518" y="54"/>
                  <a:pt x="454" y="0"/>
                  <a:pt x="377" y="0"/>
                </a:cubicBezTo>
                <a:cubicBezTo>
                  <a:pt x="293" y="0"/>
                  <a:pt x="224" y="65"/>
                  <a:pt x="219" y="147"/>
                </a:cubicBezTo>
                <a:cubicBezTo>
                  <a:pt x="196" y="133"/>
                  <a:pt x="170" y="124"/>
                  <a:pt x="141" y="124"/>
                </a:cubicBezTo>
                <a:cubicBezTo>
                  <a:pt x="63" y="124"/>
                  <a:pt x="0" y="187"/>
                  <a:pt x="0" y="265"/>
                </a:cubicBezTo>
                <a:cubicBezTo>
                  <a:pt x="0" y="343"/>
                  <a:pt x="63" y="406"/>
                  <a:pt x="141" y="406"/>
                </a:cubicBezTo>
                <a:cubicBezTo>
                  <a:pt x="170" y="406"/>
                  <a:pt x="198" y="396"/>
                  <a:pt x="220" y="381"/>
                </a:cubicBezTo>
                <a:cubicBezTo>
                  <a:pt x="233" y="449"/>
                  <a:pt x="293" y="501"/>
                  <a:pt x="365" y="501"/>
                </a:cubicBezTo>
                <a:cubicBezTo>
                  <a:pt x="432" y="501"/>
                  <a:pt x="488" y="456"/>
                  <a:pt x="506" y="395"/>
                </a:cubicBezTo>
                <a:cubicBezTo>
                  <a:pt x="522" y="402"/>
                  <a:pt x="540" y="406"/>
                  <a:pt x="559" y="406"/>
                </a:cubicBezTo>
                <a:cubicBezTo>
                  <a:pt x="636" y="406"/>
                  <a:pt x="699" y="343"/>
                  <a:pt x="699" y="265"/>
                </a:cubicBezTo>
                <a:cubicBezTo>
                  <a:pt x="699" y="187"/>
                  <a:pt x="636" y="124"/>
                  <a:pt x="559" y="12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21" name="Freeform 129"/>
          <p:cNvSpPr>
            <a:spLocks/>
          </p:cNvSpPr>
          <p:nvPr/>
        </p:nvSpPr>
        <p:spPr bwMode="auto">
          <a:xfrm>
            <a:off x="520138" y="434817"/>
            <a:ext cx="954088" cy="801688"/>
          </a:xfrm>
          <a:custGeom>
            <a:avLst/>
            <a:gdLst>
              <a:gd name="T0" fmla="*/ 547 w 592"/>
              <a:gd name="T1" fmla="*/ 292 h 497"/>
              <a:gd name="T2" fmla="*/ 571 w 592"/>
              <a:gd name="T3" fmla="*/ 198 h 497"/>
              <a:gd name="T4" fmla="*/ 373 w 592"/>
              <a:gd name="T5" fmla="*/ 0 h 497"/>
              <a:gd name="T6" fmla="*/ 177 w 592"/>
              <a:gd name="T7" fmla="*/ 185 h 497"/>
              <a:gd name="T8" fmla="*/ 152 w 592"/>
              <a:gd name="T9" fmla="*/ 183 h 497"/>
              <a:gd name="T10" fmla="*/ 0 w 592"/>
              <a:gd name="T11" fmla="*/ 334 h 497"/>
              <a:gd name="T12" fmla="*/ 152 w 592"/>
              <a:gd name="T13" fmla="*/ 485 h 497"/>
              <a:gd name="T14" fmla="*/ 224 w 592"/>
              <a:gd name="T15" fmla="*/ 467 h 497"/>
              <a:gd name="T16" fmla="*/ 340 w 592"/>
              <a:gd name="T17" fmla="*/ 485 h 497"/>
              <a:gd name="T18" fmla="*/ 414 w 592"/>
              <a:gd name="T19" fmla="*/ 478 h 497"/>
              <a:gd name="T20" fmla="*/ 478 w 592"/>
              <a:gd name="T21" fmla="*/ 497 h 497"/>
              <a:gd name="T22" fmla="*/ 592 w 592"/>
              <a:gd name="T23" fmla="*/ 383 h 497"/>
              <a:gd name="T24" fmla="*/ 547 w 592"/>
              <a:gd name="T25" fmla="*/ 292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2" h="497">
                <a:moveTo>
                  <a:pt x="547" y="292"/>
                </a:moveTo>
                <a:cubicBezTo>
                  <a:pt x="562" y="264"/>
                  <a:pt x="571" y="232"/>
                  <a:pt x="571" y="198"/>
                </a:cubicBezTo>
                <a:cubicBezTo>
                  <a:pt x="571" y="89"/>
                  <a:pt x="482" y="0"/>
                  <a:pt x="373" y="0"/>
                </a:cubicBezTo>
                <a:cubicBezTo>
                  <a:pt x="269" y="0"/>
                  <a:pt x="183" y="82"/>
                  <a:pt x="177" y="185"/>
                </a:cubicBezTo>
                <a:cubicBezTo>
                  <a:pt x="168" y="183"/>
                  <a:pt x="160" y="183"/>
                  <a:pt x="152" y="183"/>
                </a:cubicBezTo>
                <a:cubicBezTo>
                  <a:pt x="68" y="183"/>
                  <a:pt x="0" y="250"/>
                  <a:pt x="0" y="334"/>
                </a:cubicBezTo>
                <a:cubicBezTo>
                  <a:pt x="0" y="418"/>
                  <a:pt x="68" y="485"/>
                  <a:pt x="152" y="485"/>
                </a:cubicBezTo>
                <a:cubicBezTo>
                  <a:pt x="178" y="485"/>
                  <a:pt x="203" y="479"/>
                  <a:pt x="224" y="467"/>
                </a:cubicBezTo>
                <a:cubicBezTo>
                  <a:pt x="256" y="478"/>
                  <a:pt x="296" y="485"/>
                  <a:pt x="340" y="485"/>
                </a:cubicBezTo>
                <a:cubicBezTo>
                  <a:pt x="367" y="485"/>
                  <a:pt x="392" y="483"/>
                  <a:pt x="414" y="478"/>
                </a:cubicBezTo>
                <a:cubicBezTo>
                  <a:pt x="432" y="490"/>
                  <a:pt x="454" y="497"/>
                  <a:pt x="478" y="497"/>
                </a:cubicBezTo>
                <a:cubicBezTo>
                  <a:pt x="541" y="497"/>
                  <a:pt x="592" y="446"/>
                  <a:pt x="592" y="383"/>
                </a:cubicBezTo>
                <a:cubicBezTo>
                  <a:pt x="592" y="346"/>
                  <a:pt x="574" y="313"/>
                  <a:pt x="547" y="2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20" name="Freeform 128"/>
          <p:cNvSpPr>
            <a:spLocks/>
          </p:cNvSpPr>
          <p:nvPr/>
        </p:nvSpPr>
        <p:spPr bwMode="auto">
          <a:xfrm>
            <a:off x="341871" y="3363914"/>
            <a:ext cx="1376363" cy="757238"/>
          </a:xfrm>
          <a:custGeom>
            <a:avLst/>
            <a:gdLst>
              <a:gd name="T0" fmla="*/ 853 w 853"/>
              <a:gd name="T1" fmla="*/ 277 h 469"/>
              <a:gd name="T2" fmla="*/ 764 w 853"/>
              <a:gd name="T3" fmla="*/ 189 h 469"/>
              <a:gd name="T4" fmla="*/ 722 w 853"/>
              <a:gd name="T5" fmla="*/ 201 h 469"/>
              <a:gd name="T6" fmla="*/ 645 w 853"/>
              <a:gd name="T7" fmla="*/ 178 h 469"/>
              <a:gd name="T8" fmla="*/ 635 w 853"/>
              <a:gd name="T9" fmla="*/ 179 h 469"/>
              <a:gd name="T10" fmla="*/ 407 w 853"/>
              <a:gd name="T11" fmla="*/ 0 h 469"/>
              <a:gd name="T12" fmla="*/ 199 w 853"/>
              <a:gd name="T13" fmla="*/ 126 h 469"/>
              <a:gd name="T14" fmla="*/ 172 w 853"/>
              <a:gd name="T15" fmla="*/ 124 h 469"/>
              <a:gd name="T16" fmla="*/ 0 w 853"/>
              <a:gd name="T17" fmla="*/ 296 h 469"/>
              <a:gd name="T18" fmla="*/ 172 w 853"/>
              <a:gd name="T19" fmla="*/ 469 h 469"/>
              <a:gd name="T20" fmla="*/ 280 w 853"/>
              <a:gd name="T21" fmla="*/ 431 h 469"/>
              <a:gd name="T22" fmla="*/ 407 w 853"/>
              <a:gd name="T23" fmla="*/ 469 h 469"/>
              <a:gd name="T24" fmla="*/ 542 w 853"/>
              <a:gd name="T25" fmla="*/ 426 h 469"/>
              <a:gd name="T26" fmla="*/ 645 w 853"/>
              <a:gd name="T27" fmla="*/ 469 h 469"/>
              <a:gd name="T28" fmla="*/ 784 w 853"/>
              <a:gd name="T29" fmla="*/ 363 h 469"/>
              <a:gd name="T30" fmla="*/ 853 w 853"/>
              <a:gd name="T31" fmla="*/ 277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53" h="469">
                <a:moveTo>
                  <a:pt x="853" y="277"/>
                </a:moveTo>
                <a:cubicBezTo>
                  <a:pt x="853" y="229"/>
                  <a:pt x="813" y="189"/>
                  <a:pt x="764" y="189"/>
                </a:cubicBezTo>
                <a:cubicBezTo>
                  <a:pt x="749" y="189"/>
                  <a:pt x="734" y="193"/>
                  <a:pt x="722" y="201"/>
                </a:cubicBezTo>
                <a:cubicBezTo>
                  <a:pt x="699" y="186"/>
                  <a:pt x="673" y="178"/>
                  <a:pt x="645" y="178"/>
                </a:cubicBezTo>
                <a:cubicBezTo>
                  <a:pt x="641" y="178"/>
                  <a:pt x="638" y="179"/>
                  <a:pt x="635" y="179"/>
                </a:cubicBezTo>
                <a:cubicBezTo>
                  <a:pt x="610" y="76"/>
                  <a:pt x="517" y="0"/>
                  <a:pt x="407" y="0"/>
                </a:cubicBezTo>
                <a:cubicBezTo>
                  <a:pt x="316" y="0"/>
                  <a:pt x="238" y="51"/>
                  <a:pt x="199" y="126"/>
                </a:cubicBezTo>
                <a:cubicBezTo>
                  <a:pt x="190" y="125"/>
                  <a:pt x="181" y="124"/>
                  <a:pt x="172" y="124"/>
                </a:cubicBezTo>
                <a:cubicBezTo>
                  <a:pt x="77" y="124"/>
                  <a:pt x="0" y="201"/>
                  <a:pt x="0" y="296"/>
                </a:cubicBezTo>
                <a:cubicBezTo>
                  <a:pt x="0" y="392"/>
                  <a:pt x="77" y="469"/>
                  <a:pt x="172" y="469"/>
                </a:cubicBezTo>
                <a:cubicBezTo>
                  <a:pt x="213" y="469"/>
                  <a:pt x="250" y="455"/>
                  <a:pt x="280" y="431"/>
                </a:cubicBezTo>
                <a:cubicBezTo>
                  <a:pt x="316" y="455"/>
                  <a:pt x="360" y="469"/>
                  <a:pt x="407" y="469"/>
                </a:cubicBezTo>
                <a:cubicBezTo>
                  <a:pt x="457" y="469"/>
                  <a:pt x="504" y="453"/>
                  <a:pt x="542" y="426"/>
                </a:cubicBezTo>
                <a:cubicBezTo>
                  <a:pt x="568" y="453"/>
                  <a:pt x="604" y="469"/>
                  <a:pt x="645" y="469"/>
                </a:cubicBezTo>
                <a:cubicBezTo>
                  <a:pt x="711" y="469"/>
                  <a:pt x="767" y="424"/>
                  <a:pt x="784" y="363"/>
                </a:cubicBezTo>
                <a:cubicBezTo>
                  <a:pt x="823" y="354"/>
                  <a:pt x="853" y="319"/>
                  <a:pt x="853" y="27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994736981"/>
      </p:ext>
    </p:extLst>
  </p:cSld>
  <p:clrMapOvr>
    <a:masterClrMapping/>
  </p:clrMapOvr>
  <p:transition spd="slow" advClick="0" advTm="6000">
    <p:zoom dir="in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66280" y="1140495"/>
            <a:ext cx="8688388" cy="4648200"/>
            <a:chOff x="849502" y="1140495"/>
            <a:chExt cx="8688388" cy="4648200"/>
          </a:xfrm>
        </p:grpSpPr>
        <p:pic>
          <p:nvPicPr>
            <p:cNvPr id="74754" name="Picture 2" descr="D:\file\intent_model\SLU\document\报告\Memory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49502" y="1140495"/>
              <a:ext cx="8688388" cy="4648200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8145710" y="1744910"/>
              <a:ext cx="377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H</a:t>
              </a:r>
              <a:endParaRPr lang="zh-CN" altLang="en-US" sz="2400" dirty="0"/>
            </a:p>
          </p:txBody>
        </p:sp>
      </p:grpSp>
      <p:sp>
        <p:nvSpPr>
          <p:cNvPr id="120" name="Freeform 128"/>
          <p:cNvSpPr>
            <a:spLocks/>
          </p:cNvSpPr>
          <p:nvPr/>
        </p:nvSpPr>
        <p:spPr bwMode="auto">
          <a:xfrm>
            <a:off x="341871" y="3363914"/>
            <a:ext cx="1376363" cy="757238"/>
          </a:xfrm>
          <a:custGeom>
            <a:avLst/>
            <a:gdLst>
              <a:gd name="T0" fmla="*/ 853 w 853"/>
              <a:gd name="T1" fmla="*/ 277 h 469"/>
              <a:gd name="T2" fmla="*/ 764 w 853"/>
              <a:gd name="T3" fmla="*/ 189 h 469"/>
              <a:gd name="T4" fmla="*/ 722 w 853"/>
              <a:gd name="T5" fmla="*/ 201 h 469"/>
              <a:gd name="T6" fmla="*/ 645 w 853"/>
              <a:gd name="T7" fmla="*/ 178 h 469"/>
              <a:gd name="T8" fmla="*/ 635 w 853"/>
              <a:gd name="T9" fmla="*/ 179 h 469"/>
              <a:gd name="T10" fmla="*/ 407 w 853"/>
              <a:gd name="T11" fmla="*/ 0 h 469"/>
              <a:gd name="T12" fmla="*/ 199 w 853"/>
              <a:gd name="T13" fmla="*/ 126 h 469"/>
              <a:gd name="T14" fmla="*/ 172 w 853"/>
              <a:gd name="T15" fmla="*/ 124 h 469"/>
              <a:gd name="T16" fmla="*/ 0 w 853"/>
              <a:gd name="T17" fmla="*/ 296 h 469"/>
              <a:gd name="T18" fmla="*/ 172 w 853"/>
              <a:gd name="T19" fmla="*/ 469 h 469"/>
              <a:gd name="T20" fmla="*/ 280 w 853"/>
              <a:gd name="T21" fmla="*/ 431 h 469"/>
              <a:gd name="T22" fmla="*/ 407 w 853"/>
              <a:gd name="T23" fmla="*/ 469 h 469"/>
              <a:gd name="T24" fmla="*/ 542 w 853"/>
              <a:gd name="T25" fmla="*/ 426 h 469"/>
              <a:gd name="T26" fmla="*/ 645 w 853"/>
              <a:gd name="T27" fmla="*/ 469 h 469"/>
              <a:gd name="T28" fmla="*/ 784 w 853"/>
              <a:gd name="T29" fmla="*/ 363 h 469"/>
              <a:gd name="T30" fmla="*/ 853 w 853"/>
              <a:gd name="T31" fmla="*/ 277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53" h="469">
                <a:moveTo>
                  <a:pt x="853" y="277"/>
                </a:moveTo>
                <a:cubicBezTo>
                  <a:pt x="853" y="229"/>
                  <a:pt x="813" y="189"/>
                  <a:pt x="764" y="189"/>
                </a:cubicBezTo>
                <a:cubicBezTo>
                  <a:pt x="749" y="189"/>
                  <a:pt x="734" y="193"/>
                  <a:pt x="722" y="201"/>
                </a:cubicBezTo>
                <a:cubicBezTo>
                  <a:pt x="699" y="186"/>
                  <a:pt x="673" y="178"/>
                  <a:pt x="645" y="178"/>
                </a:cubicBezTo>
                <a:cubicBezTo>
                  <a:pt x="641" y="178"/>
                  <a:pt x="638" y="179"/>
                  <a:pt x="635" y="179"/>
                </a:cubicBezTo>
                <a:cubicBezTo>
                  <a:pt x="610" y="76"/>
                  <a:pt x="517" y="0"/>
                  <a:pt x="407" y="0"/>
                </a:cubicBezTo>
                <a:cubicBezTo>
                  <a:pt x="316" y="0"/>
                  <a:pt x="238" y="51"/>
                  <a:pt x="199" y="126"/>
                </a:cubicBezTo>
                <a:cubicBezTo>
                  <a:pt x="190" y="125"/>
                  <a:pt x="181" y="124"/>
                  <a:pt x="172" y="124"/>
                </a:cubicBezTo>
                <a:cubicBezTo>
                  <a:pt x="77" y="124"/>
                  <a:pt x="0" y="201"/>
                  <a:pt x="0" y="296"/>
                </a:cubicBezTo>
                <a:cubicBezTo>
                  <a:pt x="0" y="392"/>
                  <a:pt x="77" y="469"/>
                  <a:pt x="172" y="469"/>
                </a:cubicBezTo>
                <a:cubicBezTo>
                  <a:pt x="213" y="469"/>
                  <a:pt x="250" y="455"/>
                  <a:pt x="280" y="431"/>
                </a:cubicBezTo>
                <a:cubicBezTo>
                  <a:pt x="316" y="455"/>
                  <a:pt x="360" y="469"/>
                  <a:pt x="407" y="469"/>
                </a:cubicBezTo>
                <a:cubicBezTo>
                  <a:pt x="457" y="469"/>
                  <a:pt x="504" y="453"/>
                  <a:pt x="542" y="426"/>
                </a:cubicBezTo>
                <a:cubicBezTo>
                  <a:pt x="568" y="453"/>
                  <a:pt x="604" y="469"/>
                  <a:pt x="645" y="469"/>
                </a:cubicBezTo>
                <a:cubicBezTo>
                  <a:pt x="711" y="469"/>
                  <a:pt x="767" y="424"/>
                  <a:pt x="784" y="363"/>
                </a:cubicBezTo>
                <a:cubicBezTo>
                  <a:pt x="823" y="354"/>
                  <a:pt x="853" y="319"/>
                  <a:pt x="853" y="27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21" name="Freeform 129"/>
          <p:cNvSpPr>
            <a:spLocks/>
          </p:cNvSpPr>
          <p:nvPr/>
        </p:nvSpPr>
        <p:spPr bwMode="auto">
          <a:xfrm>
            <a:off x="520138" y="434817"/>
            <a:ext cx="954088" cy="801688"/>
          </a:xfrm>
          <a:custGeom>
            <a:avLst/>
            <a:gdLst>
              <a:gd name="T0" fmla="*/ 547 w 592"/>
              <a:gd name="T1" fmla="*/ 292 h 497"/>
              <a:gd name="T2" fmla="*/ 571 w 592"/>
              <a:gd name="T3" fmla="*/ 198 h 497"/>
              <a:gd name="T4" fmla="*/ 373 w 592"/>
              <a:gd name="T5" fmla="*/ 0 h 497"/>
              <a:gd name="T6" fmla="*/ 177 w 592"/>
              <a:gd name="T7" fmla="*/ 185 h 497"/>
              <a:gd name="T8" fmla="*/ 152 w 592"/>
              <a:gd name="T9" fmla="*/ 183 h 497"/>
              <a:gd name="T10" fmla="*/ 0 w 592"/>
              <a:gd name="T11" fmla="*/ 334 h 497"/>
              <a:gd name="T12" fmla="*/ 152 w 592"/>
              <a:gd name="T13" fmla="*/ 485 h 497"/>
              <a:gd name="T14" fmla="*/ 224 w 592"/>
              <a:gd name="T15" fmla="*/ 467 h 497"/>
              <a:gd name="T16" fmla="*/ 340 w 592"/>
              <a:gd name="T17" fmla="*/ 485 h 497"/>
              <a:gd name="T18" fmla="*/ 414 w 592"/>
              <a:gd name="T19" fmla="*/ 478 h 497"/>
              <a:gd name="T20" fmla="*/ 478 w 592"/>
              <a:gd name="T21" fmla="*/ 497 h 497"/>
              <a:gd name="T22" fmla="*/ 592 w 592"/>
              <a:gd name="T23" fmla="*/ 383 h 497"/>
              <a:gd name="T24" fmla="*/ 547 w 592"/>
              <a:gd name="T25" fmla="*/ 292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2" h="497">
                <a:moveTo>
                  <a:pt x="547" y="292"/>
                </a:moveTo>
                <a:cubicBezTo>
                  <a:pt x="562" y="264"/>
                  <a:pt x="571" y="232"/>
                  <a:pt x="571" y="198"/>
                </a:cubicBezTo>
                <a:cubicBezTo>
                  <a:pt x="571" y="89"/>
                  <a:pt x="482" y="0"/>
                  <a:pt x="373" y="0"/>
                </a:cubicBezTo>
                <a:cubicBezTo>
                  <a:pt x="269" y="0"/>
                  <a:pt x="183" y="82"/>
                  <a:pt x="177" y="185"/>
                </a:cubicBezTo>
                <a:cubicBezTo>
                  <a:pt x="168" y="183"/>
                  <a:pt x="160" y="183"/>
                  <a:pt x="152" y="183"/>
                </a:cubicBezTo>
                <a:cubicBezTo>
                  <a:pt x="68" y="183"/>
                  <a:pt x="0" y="250"/>
                  <a:pt x="0" y="334"/>
                </a:cubicBezTo>
                <a:cubicBezTo>
                  <a:pt x="0" y="418"/>
                  <a:pt x="68" y="485"/>
                  <a:pt x="152" y="485"/>
                </a:cubicBezTo>
                <a:cubicBezTo>
                  <a:pt x="178" y="485"/>
                  <a:pt x="203" y="479"/>
                  <a:pt x="224" y="467"/>
                </a:cubicBezTo>
                <a:cubicBezTo>
                  <a:pt x="256" y="478"/>
                  <a:pt x="296" y="485"/>
                  <a:pt x="340" y="485"/>
                </a:cubicBezTo>
                <a:cubicBezTo>
                  <a:pt x="367" y="485"/>
                  <a:pt x="392" y="483"/>
                  <a:pt x="414" y="478"/>
                </a:cubicBezTo>
                <a:cubicBezTo>
                  <a:pt x="432" y="490"/>
                  <a:pt x="454" y="497"/>
                  <a:pt x="478" y="497"/>
                </a:cubicBezTo>
                <a:cubicBezTo>
                  <a:pt x="541" y="497"/>
                  <a:pt x="592" y="446"/>
                  <a:pt x="592" y="383"/>
                </a:cubicBezTo>
                <a:cubicBezTo>
                  <a:pt x="592" y="346"/>
                  <a:pt x="574" y="313"/>
                  <a:pt x="547" y="2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22" name="Freeform 130"/>
          <p:cNvSpPr>
            <a:spLocks/>
          </p:cNvSpPr>
          <p:nvPr/>
        </p:nvSpPr>
        <p:spPr bwMode="auto">
          <a:xfrm>
            <a:off x="10322561" y="747234"/>
            <a:ext cx="1128713" cy="808038"/>
          </a:xfrm>
          <a:custGeom>
            <a:avLst/>
            <a:gdLst>
              <a:gd name="T0" fmla="*/ 559 w 699"/>
              <a:gd name="T1" fmla="*/ 124 h 501"/>
              <a:gd name="T2" fmla="*/ 533 w 699"/>
              <a:gd name="T3" fmla="*/ 126 h 501"/>
              <a:gd name="T4" fmla="*/ 377 w 699"/>
              <a:gd name="T5" fmla="*/ 0 h 501"/>
              <a:gd name="T6" fmla="*/ 219 w 699"/>
              <a:gd name="T7" fmla="*/ 147 h 501"/>
              <a:gd name="T8" fmla="*/ 141 w 699"/>
              <a:gd name="T9" fmla="*/ 124 h 501"/>
              <a:gd name="T10" fmla="*/ 0 w 699"/>
              <a:gd name="T11" fmla="*/ 265 h 501"/>
              <a:gd name="T12" fmla="*/ 141 w 699"/>
              <a:gd name="T13" fmla="*/ 406 h 501"/>
              <a:gd name="T14" fmla="*/ 220 w 699"/>
              <a:gd name="T15" fmla="*/ 381 h 501"/>
              <a:gd name="T16" fmla="*/ 365 w 699"/>
              <a:gd name="T17" fmla="*/ 501 h 501"/>
              <a:gd name="T18" fmla="*/ 506 w 699"/>
              <a:gd name="T19" fmla="*/ 395 h 501"/>
              <a:gd name="T20" fmla="*/ 559 w 699"/>
              <a:gd name="T21" fmla="*/ 406 h 501"/>
              <a:gd name="T22" fmla="*/ 699 w 699"/>
              <a:gd name="T23" fmla="*/ 265 h 501"/>
              <a:gd name="T24" fmla="*/ 559 w 699"/>
              <a:gd name="T25" fmla="*/ 124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99" h="501">
                <a:moveTo>
                  <a:pt x="559" y="124"/>
                </a:moveTo>
                <a:cubicBezTo>
                  <a:pt x="550" y="124"/>
                  <a:pt x="541" y="125"/>
                  <a:pt x="533" y="126"/>
                </a:cubicBezTo>
                <a:cubicBezTo>
                  <a:pt x="518" y="54"/>
                  <a:pt x="454" y="0"/>
                  <a:pt x="377" y="0"/>
                </a:cubicBezTo>
                <a:cubicBezTo>
                  <a:pt x="293" y="0"/>
                  <a:pt x="224" y="65"/>
                  <a:pt x="219" y="147"/>
                </a:cubicBezTo>
                <a:cubicBezTo>
                  <a:pt x="196" y="133"/>
                  <a:pt x="170" y="124"/>
                  <a:pt x="141" y="124"/>
                </a:cubicBezTo>
                <a:cubicBezTo>
                  <a:pt x="63" y="124"/>
                  <a:pt x="0" y="187"/>
                  <a:pt x="0" y="265"/>
                </a:cubicBezTo>
                <a:cubicBezTo>
                  <a:pt x="0" y="343"/>
                  <a:pt x="63" y="406"/>
                  <a:pt x="141" y="406"/>
                </a:cubicBezTo>
                <a:cubicBezTo>
                  <a:pt x="170" y="406"/>
                  <a:pt x="198" y="396"/>
                  <a:pt x="220" y="381"/>
                </a:cubicBezTo>
                <a:cubicBezTo>
                  <a:pt x="233" y="449"/>
                  <a:pt x="293" y="501"/>
                  <a:pt x="365" y="501"/>
                </a:cubicBezTo>
                <a:cubicBezTo>
                  <a:pt x="432" y="501"/>
                  <a:pt x="488" y="456"/>
                  <a:pt x="506" y="395"/>
                </a:cubicBezTo>
                <a:cubicBezTo>
                  <a:pt x="522" y="402"/>
                  <a:pt x="540" y="406"/>
                  <a:pt x="559" y="406"/>
                </a:cubicBezTo>
                <a:cubicBezTo>
                  <a:pt x="636" y="406"/>
                  <a:pt x="699" y="343"/>
                  <a:pt x="699" y="265"/>
                </a:cubicBezTo>
                <a:cubicBezTo>
                  <a:pt x="699" y="187"/>
                  <a:pt x="636" y="124"/>
                  <a:pt x="559" y="12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7" name="文本框 4"/>
          <p:cNvSpPr txBox="1"/>
          <p:nvPr/>
        </p:nvSpPr>
        <p:spPr>
          <a:xfrm>
            <a:off x="1600314" y="301481"/>
            <a:ext cx="2470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/>
              <a:t>M</a:t>
            </a:r>
            <a:r>
              <a:rPr lang="en-US" sz="4800" dirty="0" smtClean="0"/>
              <a:t>emory 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9982" y="4308752"/>
            <a:ext cx="49149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94736981"/>
      </p:ext>
    </p:extLst>
  </p:cSld>
  <p:clrMapOvr>
    <a:masterClrMapping/>
  </p:clrMapOvr>
  <p:transition spd="slow" advClick="0" advTm="6000">
    <p:zoom dir="in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0175" y="2800350"/>
            <a:ext cx="489585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0" name="Freeform 128"/>
          <p:cNvSpPr>
            <a:spLocks/>
          </p:cNvSpPr>
          <p:nvPr/>
        </p:nvSpPr>
        <p:spPr bwMode="auto">
          <a:xfrm>
            <a:off x="341871" y="3363914"/>
            <a:ext cx="1376363" cy="757238"/>
          </a:xfrm>
          <a:custGeom>
            <a:avLst/>
            <a:gdLst>
              <a:gd name="T0" fmla="*/ 853 w 853"/>
              <a:gd name="T1" fmla="*/ 277 h 469"/>
              <a:gd name="T2" fmla="*/ 764 w 853"/>
              <a:gd name="T3" fmla="*/ 189 h 469"/>
              <a:gd name="T4" fmla="*/ 722 w 853"/>
              <a:gd name="T5" fmla="*/ 201 h 469"/>
              <a:gd name="T6" fmla="*/ 645 w 853"/>
              <a:gd name="T7" fmla="*/ 178 h 469"/>
              <a:gd name="T8" fmla="*/ 635 w 853"/>
              <a:gd name="T9" fmla="*/ 179 h 469"/>
              <a:gd name="T10" fmla="*/ 407 w 853"/>
              <a:gd name="T11" fmla="*/ 0 h 469"/>
              <a:gd name="T12" fmla="*/ 199 w 853"/>
              <a:gd name="T13" fmla="*/ 126 h 469"/>
              <a:gd name="T14" fmla="*/ 172 w 853"/>
              <a:gd name="T15" fmla="*/ 124 h 469"/>
              <a:gd name="T16" fmla="*/ 0 w 853"/>
              <a:gd name="T17" fmla="*/ 296 h 469"/>
              <a:gd name="T18" fmla="*/ 172 w 853"/>
              <a:gd name="T19" fmla="*/ 469 h 469"/>
              <a:gd name="T20" fmla="*/ 280 w 853"/>
              <a:gd name="T21" fmla="*/ 431 h 469"/>
              <a:gd name="T22" fmla="*/ 407 w 853"/>
              <a:gd name="T23" fmla="*/ 469 h 469"/>
              <a:gd name="T24" fmla="*/ 542 w 853"/>
              <a:gd name="T25" fmla="*/ 426 h 469"/>
              <a:gd name="T26" fmla="*/ 645 w 853"/>
              <a:gd name="T27" fmla="*/ 469 h 469"/>
              <a:gd name="T28" fmla="*/ 784 w 853"/>
              <a:gd name="T29" fmla="*/ 363 h 469"/>
              <a:gd name="T30" fmla="*/ 853 w 853"/>
              <a:gd name="T31" fmla="*/ 277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53" h="469">
                <a:moveTo>
                  <a:pt x="853" y="277"/>
                </a:moveTo>
                <a:cubicBezTo>
                  <a:pt x="853" y="229"/>
                  <a:pt x="813" y="189"/>
                  <a:pt x="764" y="189"/>
                </a:cubicBezTo>
                <a:cubicBezTo>
                  <a:pt x="749" y="189"/>
                  <a:pt x="734" y="193"/>
                  <a:pt x="722" y="201"/>
                </a:cubicBezTo>
                <a:cubicBezTo>
                  <a:pt x="699" y="186"/>
                  <a:pt x="673" y="178"/>
                  <a:pt x="645" y="178"/>
                </a:cubicBezTo>
                <a:cubicBezTo>
                  <a:pt x="641" y="178"/>
                  <a:pt x="638" y="179"/>
                  <a:pt x="635" y="179"/>
                </a:cubicBezTo>
                <a:cubicBezTo>
                  <a:pt x="610" y="76"/>
                  <a:pt x="517" y="0"/>
                  <a:pt x="407" y="0"/>
                </a:cubicBezTo>
                <a:cubicBezTo>
                  <a:pt x="316" y="0"/>
                  <a:pt x="238" y="51"/>
                  <a:pt x="199" y="126"/>
                </a:cubicBezTo>
                <a:cubicBezTo>
                  <a:pt x="190" y="125"/>
                  <a:pt x="181" y="124"/>
                  <a:pt x="172" y="124"/>
                </a:cubicBezTo>
                <a:cubicBezTo>
                  <a:pt x="77" y="124"/>
                  <a:pt x="0" y="201"/>
                  <a:pt x="0" y="296"/>
                </a:cubicBezTo>
                <a:cubicBezTo>
                  <a:pt x="0" y="392"/>
                  <a:pt x="77" y="469"/>
                  <a:pt x="172" y="469"/>
                </a:cubicBezTo>
                <a:cubicBezTo>
                  <a:pt x="213" y="469"/>
                  <a:pt x="250" y="455"/>
                  <a:pt x="280" y="431"/>
                </a:cubicBezTo>
                <a:cubicBezTo>
                  <a:pt x="316" y="455"/>
                  <a:pt x="360" y="469"/>
                  <a:pt x="407" y="469"/>
                </a:cubicBezTo>
                <a:cubicBezTo>
                  <a:pt x="457" y="469"/>
                  <a:pt x="504" y="453"/>
                  <a:pt x="542" y="426"/>
                </a:cubicBezTo>
                <a:cubicBezTo>
                  <a:pt x="568" y="453"/>
                  <a:pt x="604" y="469"/>
                  <a:pt x="645" y="469"/>
                </a:cubicBezTo>
                <a:cubicBezTo>
                  <a:pt x="711" y="469"/>
                  <a:pt x="767" y="424"/>
                  <a:pt x="784" y="363"/>
                </a:cubicBezTo>
                <a:cubicBezTo>
                  <a:pt x="823" y="354"/>
                  <a:pt x="853" y="319"/>
                  <a:pt x="853" y="27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21" name="Freeform 129"/>
          <p:cNvSpPr>
            <a:spLocks/>
          </p:cNvSpPr>
          <p:nvPr/>
        </p:nvSpPr>
        <p:spPr bwMode="auto">
          <a:xfrm>
            <a:off x="520138" y="434817"/>
            <a:ext cx="954088" cy="801688"/>
          </a:xfrm>
          <a:custGeom>
            <a:avLst/>
            <a:gdLst>
              <a:gd name="T0" fmla="*/ 547 w 592"/>
              <a:gd name="T1" fmla="*/ 292 h 497"/>
              <a:gd name="T2" fmla="*/ 571 w 592"/>
              <a:gd name="T3" fmla="*/ 198 h 497"/>
              <a:gd name="T4" fmla="*/ 373 w 592"/>
              <a:gd name="T5" fmla="*/ 0 h 497"/>
              <a:gd name="T6" fmla="*/ 177 w 592"/>
              <a:gd name="T7" fmla="*/ 185 h 497"/>
              <a:gd name="T8" fmla="*/ 152 w 592"/>
              <a:gd name="T9" fmla="*/ 183 h 497"/>
              <a:gd name="T10" fmla="*/ 0 w 592"/>
              <a:gd name="T11" fmla="*/ 334 h 497"/>
              <a:gd name="T12" fmla="*/ 152 w 592"/>
              <a:gd name="T13" fmla="*/ 485 h 497"/>
              <a:gd name="T14" fmla="*/ 224 w 592"/>
              <a:gd name="T15" fmla="*/ 467 h 497"/>
              <a:gd name="T16" fmla="*/ 340 w 592"/>
              <a:gd name="T17" fmla="*/ 485 h 497"/>
              <a:gd name="T18" fmla="*/ 414 w 592"/>
              <a:gd name="T19" fmla="*/ 478 h 497"/>
              <a:gd name="T20" fmla="*/ 478 w 592"/>
              <a:gd name="T21" fmla="*/ 497 h 497"/>
              <a:gd name="T22" fmla="*/ 592 w 592"/>
              <a:gd name="T23" fmla="*/ 383 h 497"/>
              <a:gd name="T24" fmla="*/ 547 w 592"/>
              <a:gd name="T25" fmla="*/ 292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2" h="497">
                <a:moveTo>
                  <a:pt x="547" y="292"/>
                </a:moveTo>
                <a:cubicBezTo>
                  <a:pt x="562" y="264"/>
                  <a:pt x="571" y="232"/>
                  <a:pt x="571" y="198"/>
                </a:cubicBezTo>
                <a:cubicBezTo>
                  <a:pt x="571" y="89"/>
                  <a:pt x="482" y="0"/>
                  <a:pt x="373" y="0"/>
                </a:cubicBezTo>
                <a:cubicBezTo>
                  <a:pt x="269" y="0"/>
                  <a:pt x="183" y="82"/>
                  <a:pt x="177" y="185"/>
                </a:cubicBezTo>
                <a:cubicBezTo>
                  <a:pt x="168" y="183"/>
                  <a:pt x="160" y="183"/>
                  <a:pt x="152" y="183"/>
                </a:cubicBezTo>
                <a:cubicBezTo>
                  <a:pt x="68" y="183"/>
                  <a:pt x="0" y="250"/>
                  <a:pt x="0" y="334"/>
                </a:cubicBezTo>
                <a:cubicBezTo>
                  <a:pt x="0" y="418"/>
                  <a:pt x="68" y="485"/>
                  <a:pt x="152" y="485"/>
                </a:cubicBezTo>
                <a:cubicBezTo>
                  <a:pt x="178" y="485"/>
                  <a:pt x="203" y="479"/>
                  <a:pt x="224" y="467"/>
                </a:cubicBezTo>
                <a:cubicBezTo>
                  <a:pt x="256" y="478"/>
                  <a:pt x="296" y="485"/>
                  <a:pt x="340" y="485"/>
                </a:cubicBezTo>
                <a:cubicBezTo>
                  <a:pt x="367" y="485"/>
                  <a:pt x="392" y="483"/>
                  <a:pt x="414" y="478"/>
                </a:cubicBezTo>
                <a:cubicBezTo>
                  <a:pt x="432" y="490"/>
                  <a:pt x="454" y="497"/>
                  <a:pt x="478" y="497"/>
                </a:cubicBezTo>
                <a:cubicBezTo>
                  <a:pt x="541" y="497"/>
                  <a:pt x="592" y="446"/>
                  <a:pt x="592" y="383"/>
                </a:cubicBezTo>
                <a:cubicBezTo>
                  <a:pt x="592" y="346"/>
                  <a:pt x="574" y="313"/>
                  <a:pt x="547" y="2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22" name="Freeform 130"/>
          <p:cNvSpPr>
            <a:spLocks/>
          </p:cNvSpPr>
          <p:nvPr/>
        </p:nvSpPr>
        <p:spPr bwMode="auto">
          <a:xfrm>
            <a:off x="10322561" y="747234"/>
            <a:ext cx="1128713" cy="808038"/>
          </a:xfrm>
          <a:custGeom>
            <a:avLst/>
            <a:gdLst>
              <a:gd name="T0" fmla="*/ 559 w 699"/>
              <a:gd name="T1" fmla="*/ 124 h 501"/>
              <a:gd name="T2" fmla="*/ 533 w 699"/>
              <a:gd name="T3" fmla="*/ 126 h 501"/>
              <a:gd name="T4" fmla="*/ 377 w 699"/>
              <a:gd name="T5" fmla="*/ 0 h 501"/>
              <a:gd name="T6" fmla="*/ 219 w 699"/>
              <a:gd name="T7" fmla="*/ 147 h 501"/>
              <a:gd name="T8" fmla="*/ 141 w 699"/>
              <a:gd name="T9" fmla="*/ 124 h 501"/>
              <a:gd name="T10" fmla="*/ 0 w 699"/>
              <a:gd name="T11" fmla="*/ 265 h 501"/>
              <a:gd name="T12" fmla="*/ 141 w 699"/>
              <a:gd name="T13" fmla="*/ 406 h 501"/>
              <a:gd name="T14" fmla="*/ 220 w 699"/>
              <a:gd name="T15" fmla="*/ 381 h 501"/>
              <a:gd name="T16" fmla="*/ 365 w 699"/>
              <a:gd name="T17" fmla="*/ 501 h 501"/>
              <a:gd name="T18" fmla="*/ 506 w 699"/>
              <a:gd name="T19" fmla="*/ 395 h 501"/>
              <a:gd name="T20" fmla="*/ 559 w 699"/>
              <a:gd name="T21" fmla="*/ 406 h 501"/>
              <a:gd name="T22" fmla="*/ 699 w 699"/>
              <a:gd name="T23" fmla="*/ 265 h 501"/>
              <a:gd name="T24" fmla="*/ 559 w 699"/>
              <a:gd name="T25" fmla="*/ 124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99" h="501">
                <a:moveTo>
                  <a:pt x="559" y="124"/>
                </a:moveTo>
                <a:cubicBezTo>
                  <a:pt x="550" y="124"/>
                  <a:pt x="541" y="125"/>
                  <a:pt x="533" y="126"/>
                </a:cubicBezTo>
                <a:cubicBezTo>
                  <a:pt x="518" y="54"/>
                  <a:pt x="454" y="0"/>
                  <a:pt x="377" y="0"/>
                </a:cubicBezTo>
                <a:cubicBezTo>
                  <a:pt x="293" y="0"/>
                  <a:pt x="224" y="65"/>
                  <a:pt x="219" y="147"/>
                </a:cubicBezTo>
                <a:cubicBezTo>
                  <a:pt x="196" y="133"/>
                  <a:pt x="170" y="124"/>
                  <a:pt x="141" y="124"/>
                </a:cubicBezTo>
                <a:cubicBezTo>
                  <a:pt x="63" y="124"/>
                  <a:pt x="0" y="187"/>
                  <a:pt x="0" y="265"/>
                </a:cubicBezTo>
                <a:cubicBezTo>
                  <a:pt x="0" y="343"/>
                  <a:pt x="63" y="406"/>
                  <a:pt x="141" y="406"/>
                </a:cubicBezTo>
                <a:cubicBezTo>
                  <a:pt x="170" y="406"/>
                  <a:pt x="198" y="396"/>
                  <a:pt x="220" y="381"/>
                </a:cubicBezTo>
                <a:cubicBezTo>
                  <a:pt x="233" y="449"/>
                  <a:pt x="293" y="501"/>
                  <a:pt x="365" y="501"/>
                </a:cubicBezTo>
                <a:cubicBezTo>
                  <a:pt x="432" y="501"/>
                  <a:pt x="488" y="456"/>
                  <a:pt x="506" y="395"/>
                </a:cubicBezTo>
                <a:cubicBezTo>
                  <a:pt x="522" y="402"/>
                  <a:pt x="540" y="406"/>
                  <a:pt x="559" y="406"/>
                </a:cubicBezTo>
                <a:cubicBezTo>
                  <a:pt x="636" y="406"/>
                  <a:pt x="699" y="343"/>
                  <a:pt x="699" y="265"/>
                </a:cubicBezTo>
                <a:cubicBezTo>
                  <a:pt x="699" y="187"/>
                  <a:pt x="636" y="124"/>
                  <a:pt x="559" y="12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7" name="文本框 4"/>
          <p:cNvSpPr txBox="1"/>
          <p:nvPr/>
        </p:nvSpPr>
        <p:spPr>
          <a:xfrm>
            <a:off x="1600314" y="301481"/>
            <a:ext cx="31078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Forget Gate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5778" name="Picture 2" descr="https://upload-images.jianshu.io/upload_images/42741-96b387f711d1d12c.png?imageMogr2/auto-orient/strip%7CimageView2/2/w/70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7007" y="1106197"/>
            <a:ext cx="6667500" cy="205740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518406" y="1711354"/>
            <a:ext cx="1322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LSTM</a:t>
            </a:r>
            <a:endParaRPr lang="zh-CN" altLang="en-US" sz="4000" dirty="0"/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05613" y="4090988"/>
            <a:ext cx="29432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4610100" y="511492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</a:t>
            </a:r>
            <a:r>
              <a:rPr lang="en-US" altLang="zh-CN" sz="1200" dirty="0" smtClean="0"/>
              <a:t>kg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94736981"/>
      </p:ext>
    </p:extLst>
  </p:cSld>
  <p:clrMapOvr>
    <a:masterClrMapping/>
  </p:clrMapOvr>
  <p:transition spd="slow" advClick="0" advTm="6000">
    <p:zoom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/>
          <p:cNvSpPr txBox="1"/>
          <p:nvPr/>
        </p:nvSpPr>
        <p:spPr>
          <a:xfrm>
            <a:off x="1366529" y="714514"/>
            <a:ext cx="1728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800" i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平行四边形 81"/>
          <p:cNvSpPr/>
          <p:nvPr/>
        </p:nvSpPr>
        <p:spPr>
          <a:xfrm>
            <a:off x="1477057" y="2358232"/>
            <a:ext cx="1091728" cy="604156"/>
          </a:xfrm>
          <a:prstGeom prst="parallelogram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锐字巅峰粗黑简1.0" panose="02000500000000000000" pitchFamily="2" charset="-122"/>
                <a:ea typeface="锐字巅峰粗黑简1.0" panose="02000500000000000000" pitchFamily="2" charset="-122"/>
              </a:rPr>
              <a:t>01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锐字巅峰粗黑简1.0" panose="02000500000000000000" pitchFamily="2" charset="-122"/>
              <a:ea typeface="锐字巅峰粗黑简1.0" panose="02000500000000000000" pitchFamily="2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2834542" y="2418723"/>
            <a:ext cx="1841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Motivation</a:t>
            </a:r>
            <a:endParaRPr lang="zh-CN" altLang="en-US" sz="2800" b="1" dirty="0"/>
          </a:p>
        </p:txBody>
      </p:sp>
      <p:sp>
        <p:nvSpPr>
          <p:cNvPr id="84" name="平行四边形 83"/>
          <p:cNvSpPr/>
          <p:nvPr/>
        </p:nvSpPr>
        <p:spPr>
          <a:xfrm>
            <a:off x="1477057" y="3294268"/>
            <a:ext cx="1091728" cy="604156"/>
          </a:xfrm>
          <a:prstGeom prst="parallelogram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锐字巅峰粗黑简1.0" panose="02000500000000000000" pitchFamily="2" charset="-122"/>
                <a:ea typeface="锐字巅峰粗黑简1.0" panose="02000500000000000000" pitchFamily="2" charset="-122"/>
              </a:rPr>
              <a:t>02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锐字巅峰粗黑简1.0" panose="02000500000000000000" pitchFamily="2" charset="-122"/>
              <a:ea typeface="锐字巅峰粗黑简1.0" panose="02000500000000000000" pitchFamily="2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2834542" y="3354759"/>
            <a:ext cx="2126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Introduction</a:t>
            </a:r>
            <a:r>
              <a:rPr lang="en-US" sz="2800" dirty="0" smtClean="0"/>
              <a:t> 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平行四边形 85"/>
          <p:cNvSpPr/>
          <p:nvPr/>
        </p:nvSpPr>
        <p:spPr>
          <a:xfrm>
            <a:off x="1477057" y="4230304"/>
            <a:ext cx="1091728" cy="604156"/>
          </a:xfrm>
          <a:prstGeom prst="parallelogram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锐字巅峰粗黑简1.0" panose="02000500000000000000" pitchFamily="2" charset="-122"/>
                <a:ea typeface="锐字巅峰粗黑简1.0" panose="02000500000000000000" pitchFamily="2" charset="-122"/>
              </a:rPr>
              <a:t>03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锐字巅峰粗黑简1.0" panose="02000500000000000000" pitchFamily="2" charset="-122"/>
              <a:ea typeface="锐字巅峰粗黑简1.0" panose="02000500000000000000" pitchFamily="2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2834542" y="4290795"/>
            <a:ext cx="1379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Method</a:t>
            </a:r>
            <a:endParaRPr lang="zh-CN" altLang="en-US" sz="2800" b="1" dirty="0"/>
          </a:p>
        </p:txBody>
      </p:sp>
      <p:sp>
        <p:nvSpPr>
          <p:cNvPr id="88" name="平行四边形 87"/>
          <p:cNvSpPr/>
          <p:nvPr/>
        </p:nvSpPr>
        <p:spPr>
          <a:xfrm>
            <a:off x="1477057" y="5166340"/>
            <a:ext cx="1091728" cy="604156"/>
          </a:xfrm>
          <a:prstGeom prst="parallelogram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锐字巅峰粗黑简1.0" panose="02000500000000000000" pitchFamily="2" charset="-122"/>
                <a:ea typeface="锐字巅峰粗黑简1.0" panose="02000500000000000000" pitchFamily="2" charset="-122"/>
              </a:rPr>
              <a:t>04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锐字巅峰粗黑简1.0" panose="02000500000000000000" pitchFamily="2" charset="-122"/>
              <a:ea typeface="锐字巅峰粗黑简1.0" panose="02000500000000000000" pitchFamily="2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2834542" y="5226831"/>
            <a:ext cx="1678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Reference</a:t>
            </a:r>
            <a:endParaRPr lang="zh-CN" altLang="en-US" sz="2800" b="1" dirty="0"/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6289" y="0"/>
            <a:ext cx="7043929" cy="6826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52007619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3"/>
          <p:cNvGrpSpPr/>
          <p:nvPr/>
        </p:nvGrpSpPr>
        <p:grpSpPr>
          <a:xfrm>
            <a:off x="0" y="2139328"/>
            <a:ext cx="12192000" cy="2566649"/>
            <a:chOff x="0" y="2387600"/>
            <a:chExt cx="12192000" cy="2247900"/>
          </a:xfrm>
        </p:grpSpPr>
        <p:sp>
          <p:nvSpPr>
            <p:cNvPr id="627" name="矩形 626"/>
            <p:cNvSpPr/>
            <p:nvPr/>
          </p:nvSpPr>
          <p:spPr>
            <a:xfrm>
              <a:off x="0" y="2387600"/>
              <a:ext cx="12192000" cy="2247900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0" y="2425700"/>
              <a:ext cx="12192000" cy="2171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667265" y="2952402"/>
            <a:ext cx="2740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/>
              <a:t>Reference</a:t>
            </a:r>
            <a:endParaRPr lang="zh-CN" altLang="en-US" sz="4800" b="1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5247559" y="2834669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锐字巅峰粗黑简1.0" panose="02000500000000000000" pitchFamily="2" charset="-122"/>
                <a:ea typeface="锐字巅峰粗黑简1.0" panose="02000500000000000000" pitchFamily="2" charset="-122"/>
              </a:rPr>
              <a:t>04</a:t>
            </a:r>
            <a:endParaRPr lang="zh-CN" altLang="en-US" sz="6000" dirty="0">
              <a:solidFill>
                <a:schemeClr val="tx1">
                  <a:lumMod val="85000"/>
                  <a:lumOff val="15000"/>
                </a:schemeClr>
              </a:solidFill>
              <a:latin typeface="锐字巅峰粗黑简1.0" panose="02000500000000000000" pitchFamily="2" charset="-122"/>
              <a:ea typeface="锐字巅峰粗黑简1.0" panose="02000500000000000000" pitchFamily="2" charset="-122"/>
            </a:endParaRPr>
          </a:p>
        </p:txBody>
      </p:sp>
      <p:sp>
        <p:nvSpPr>
          <p:cNvPr id="11" name="AutoShape 3"/>
          <p:cNvSpPr>
            <a:spLocks noChangeAspect="1" noChangeArrowheads="1" noTextEdit="1"/>
          </p:cNvSpPr>
          <p:nvPr/>
        </p:nvSpPr>
        <p:spPr bwMode="auto">
          <a:xfrm>
            <a:off x="-3486150" y="800100"/>
            <a:ext cx="1282700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>
            <a:off x="1386107" y="2353723"/>
            <a:ext cx="2520280" cy="4619583"/>
          </a:xfrm>
          <a:prstGeom prst="parallelogram">
            <a:avLst>
              <a:gd name="adj" fmla="val 7103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-126817" y="0"/>
            <a:ext cx="4293045" cy="6516538"/>
          </a:xfrm>
          <a:prstGeom prst="parallelogram">
            <a:avLst>
              <a:gd name="adj" fmla="val 5895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4287143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/>
        </p:nvSpPr>
        <p:spPr bwMode="auto">
          <a:xfrm flipH="1">
            <a:off x="216287" y="929075"/>
            <a:ext cx="1172633" cy="914400"/>
          </a:xfrm>
          <a:custGeom>
            <a:avLst/>
            <a:gdLst>
              <a:gd name="T0" fmla="*/ 62 w 519"/>
              <a:gd name="T1" fmla="*/ 371 h 405"/>
              <a:gd name="T2" fmla="*/ 345 w 519"/>
              <a:gd name="T3" fmla="*/ 262 h 405"/>
              <a:gd name="T4" fmla="*/ 519 w 519"/>
              <a:gd name="T5" fmla="*/ 7 h 405"/>
              <a:gd name="T6" fmla="*/ 53 w 519"/>
              <a:gd name="T7" fmla="*/ 170 h 405"/>
              <a:gd name="T8" fmla="*/ 41 w 519"/>
              <a:gd name="T9" fmla="*/ 354 h 405"/>
              <a:gd name="T10" fmla="*/ 411 w 519"/>
              <a:gd name="T11" fmla="*/ 52 h 405"/>
              <a:gd name="T12" fmla="*/ 62 w 519"/>
              <a:gd name="T13" fmla="*/ 371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9" h="405">
                <a:moveTo>
                  <a:pt x="62" y="371"/>
                </a:moveTo>
                <a:cubicBezTo>
                  <a:pt x="184" y="405"/>
                  <a:pt x="299" y="379"/>
                  <a:pt x="345" y="262"/>
                </a:cubicBezTo>
                <a:cubicBezTo>
                  <a:pt x="393" y="143"/>
                  <a:pt x="435" y="58"/>
                  <a:pt x="519" y="7"/>
                </a:cubicBezTo>
                <a:cubicBezTo>
                  <a:pt x="332" y="0"/>
                  <a:pt x="160" y="28"/>
                  <a:pt x="53" y="170"/>
                </a:cubicBezTo>
                <a:cubicBezTo>
                  <a:pt x="0" y="241"/>
                  <a:pt x="7" y="303"/>
                  <a:pt x="41" y="354"/>
                </a:cubicBezTo>
                <a:cubicBezTo>
                  <a:pt x="129" y="217"/>
                  <a:pt x="262" y="118"/>
                  <a:pt x="411" y="52"/>
                </a:cubicBezTo>
                <a:cubicBezTo>
                  <a:pt x="241" y="142"/>
                  <a:pt x="139" y="244"/>
                  <a:pt x="62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+mn-ea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H="1">
            <a:off x="1793203" y="1176727"/>
            <a:ext cx="996951" cy="734483"/>
          </a:xfrm>
          <a:custGeom>
            <a:avLst/>
            <a:gdLst>
              <a:gd name="T0" fmla="*/ 404 w 441"/>
              <a:gd name="T1" fmla="*/ 262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2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2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3" y="175"/>
                  <a:pt x="404" y="26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+mn-e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rot="21020969" flipH="1">
            <a:off x="909780" y="1556163"/>
            <a:ext cx="2662767" cy="4775200"/>
          </a:xfrm>
          <a:custGeom>
            <a:avLst/>
            <a:gdLst>
              <a:gd name="T0" fmla="*/ 890 w 1179"/>
              <a:gd name="T1" fmla="*/ 2115 h 2116"/>
              <a:gd name="T2" fmla="*/ 608 w 1179"/>
              <a:gd name="T3" fmla="*/ 1347 h 2116"/>
              <a:gd name="T4" fmla="*/ 538 w 1179"/>
              <a:gd name="T5" fmla="*/ 1241 h 2116"/>
              <a:gd name="T6" fmla="*/ 18 w 1179"/>
              <a:gd name="T7" fmla="*/ 1208 h 2116"/>
              <a:gd name="T8" fmla="*/ 226 w 1179"/>
              <a:gd name="T9" fmla="*/ 1109 h 2116"/>
              <a:gd name="T10" fmla="*/ 72 w 1179"/>
              <a:gd name="T11" fmla="*/ 824 h 2116"/>
              <a:gd name="T12" fmla="*/ 290 w 1179"/>
              <a:gd name="T13" fmla="*/ 1097 h 2116"/>
              <a:gd name="T14" fmla="*/ 479 w 1179"/>
              <a:gd name="T15" fmla="*/ 1122 h 2116"/>
              <a:gd name="T16" fmla="*/ 389 w 1179"/>
              <a:gd name="T17" fmla="*/ 754 h 2116"/>
              <a:gd name="T18" fmla="*/ 0 w 1179"/>
              <a:gd name="T19" fmla="*/ 547 h 2116"/>
              <a:gd name="T20" fmla="*/ 382 w 1179"/>
              <a:gd name="T21" fmla="*/ 671 h 2116"/>
              <a:gd name="T22" fmla="*/ 407 w 1179"/>
              <a:gd name="T23" fmla="*/ 295 h 2116"/>
              <a:gd name="T24" fmla="*/ 589 w 1179"/>
              <a:gd name="T25" fmla="*/ 1130 h 2116"/>
              <a:gd name="T26" fmla="*/ 549 w 1179"/>
              <a:gd name="T27" fmla="*/ 886 h 2116"/>
              <a:gd name="T28" fmla="*/ 629 w 1179"/>
              <a:gd name="T29" fmla="*/ 396 h 2116"/>
              <a:gd name="T30" fmla="*/ 520 w 1179"/>
              <a:gd name="T31" fmla="*/ 22 h 2116"/>
              <a:gd name="T32" fmla="*/ 680 w 1179"/>
              <a:gd name="T33" fmla="*/ 282 h 2116"/>
              <a:gd name="T34" fmla="*/ 873 w 1179"/>
              <a:gd name="T35" fmla="*/ 0 h 2116"/>
              <a:gd name="T36" fmla="*/ 644 w 1179"/>
              <a:gd name="T37" fmla="*/ 941 h 2116"/>
              <a:gd name="T38" fmla="*/ 821 w 1179"/>
              <a:gd name="T39" fmla="*/ 1360 h 2116"/>
              <a:gd name="T40" fmla="*/ 1166 w 1179"/>
              <a:gd name="T41" fmla="*/ 2116 h 2116"/>
              <a:gd name="T42" fmla="*/ 890 w 1179"/>
              <a:gd name="T43" fmla="*/ 2115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79" h="2116">
                <a:moveTo>
                  <a:pt x="890" y="2115"/>
                </a:moveTo>
                <a:cubicBezTo>
                  <a:pt x="936" y="1846"/>
                  <a:pt x="818" y="1627"/>
                  <a:pt x="608" y="1347"/>
                </a:cubicBezTo>
                <a:cubicBezTo>
                  <a:pt x="582" y="1314"/>
                  <a:pt x="559" y="1276"/>
                  <a:pt x="538" y="1241"/>
                </a:cubicBezTo>
                <a:cubicBezTo>
                  <a:pt x="417" y="1158"/>
                  <a:pt x="255" y="1128"/>
                  <a:pt x="18" y="1208"/>
                </a:cubicBezTo>
                <a:cubicBezTo>
                  <a:pt x="77" y="1159"/>
                  <a:pt x="150" y="1126"/>
                  <a:pt x="226" y="1109"/>
                </a:cubicBezTo>
                <a:cubicBezTo>
                  <a:pt x="126" y="1037"/>
                  <a:pt x="75" y="926"/>
                  <a:pt x="72" y="824"/>
                </a:cubicBezTo>
                <a:cubicBezTo>
                  <a:pt x="87" y="977"/>
                  <a:pt x="187" y="1057"/>
                  <a:pt x="290" y="1097"/>
                </a:cubicBezTo>
                <a:cubicBezTo>
                  <a:pt x="352" y="1093"/>
                  <a:pt x="416" y="1099"/>
                  <a:pt x="479" y="1122"/>
                </a:cubicBezTo>
                <a:cubicBezTo>
                  <a:pt x="431" y="1003"/>
                  <a:pt x="404" y="880"/>
                  <a:pt x="389" y="754"/>
                </a:cubicBezTo>
                <a:cubicBezTo>
                  <a:pt x="330" y="635"/>
                  <a:pt x="204" y="520"/>
                  <a:pt x="0" y="547"/>
                </a:cubicBezTo>
                <a:cubicBezTo>
                  <a:pt x="124" y="521"/>
                  <a:pt x="273" y="554"/>
                  <a:pt x="382" y="671"/>
                </a:cubicBezTo>
                <a:cubicBezTo>
                  <a:pt x="375" y="534"/>
                  <a:pt x="383" y="406"/>
                  <a:pt x="407" y="295"/>
                </a:cubicBezTo>
                <a:cubicBezTo>
                  <a:pt x="359" y="660"/>
                  <a:pt x="449" y="940"/>
                  <a:pt x="589" y="1130"/>
                </a:cubicBezTo>
                <a:cubicBezTo>
                  <a:pt x="566" y="1049"/>
                  <a:pt x="553" y="926"/>
                  <a:pt x="549" y="886"/>
                </a:cubicBezTo>
                <a:cubicBezTo>
                  <a:pt x="531" y="720"/>
                  <a:pt x="567" y="549"/>
                  <a:pt x="629" y="396"/>
                </a:cubicBezTo>
                <a:cubicBezTo>
                  <a:pt x="661" y="276"/>
                  <a:pt x="659" y="126"/>
                  <a:pt x="520" y="22"/>
                </a:cubicBezTo>
                <a:cubicBezTo>
                  <a:pt x="601" y="74"/>
                  <a:pt x="666" y="167"/>
                  <a:pt x="680" y="282"/>
                </a:cubicBezTo>
                <a:cubicBezTo>
                  <a:pt x="736" y="174"/>
                  <a:pt x="805" y="76"/>
                  <a:pt x="873" y="0"/>
                </a:cubicBezTo>
                <a:cubicBezTo>
                  <a:pt x="609" y="334"/>
                  <a:pt x="590" y="708"/>
                  <a:pt x="644" y="941"/>
                </a:cubicBezTo>
                <a:cubicBezTo>
                  <a:pt x="668" y="1046"/>
                  <a:pt x="739" y="1211"/>
                  <a:pt x="821" y="1360"/>
                </a:cubicBezTo>
                <a:cubicBezTo>
                  <a:pt x="1068" y="1587"/>
                  <a:pt x="1179" y="1851"/>
                  <a:pt x="1166" y="2116"/>
                </a:cubicBezTo>
                <a:cubicBezTo>
                  <a:pt x="890" y="2115"/>
                  <a:pt x="890" y="2115"/>
                  <a:pt x="890" y="211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+mn-ea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 flipH="1">
            <a:off x="2241163" y="1841853"/>
            <a:ext cx="319617" cy="522816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1 h 232"/>
              <a:gd name="T4" fmla="*/ 26 w 141"/>
              <a:gd name="T5" fmla="*/ 0 h 232"/>
              <a:gd name="T6" fmla="*/ 137 w 141"/>
              <a:gd name="T7" fmla="*/ 157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1"/>
                </a:cubicBezTo>
                <a:cubicBezTo>
                  <a:pt x="37" y="96"/>
                  <a:pt x="38" y="48"/>
                  <a:pt x="26" y="0"/>
                </a:cubicBezTo>
                <a:cubicBezTo>
                  <a:pt x="75" y="38"/>
                  <a:pt x="131" y="85"/>
                  <a:pt x="137" y="157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+mn-ea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rot="20970480" flipH="1">
            <a:off x="3166613" y="2263475"/>
            <a:ext cx="1071033" cy="681567"/>
          </a:xfrm>
          <a:custGeom>
            <a:avLst/>
            <a:gdLst>
              <a:gd name="T0" fmla="*/ 474 w 474"/>
              <a:gd name="T1" fmla="*/ 114 h 302"/>
              <a:gd name="T2" fmla="*/ 269 w 474"/>
              <a:gd name="T3" fmla="*/ 278 h 302"/>
              <a:gd name="T4" fmla="*/ 0 w 474"/>
              <a:gd name="T5" fmla="*/ 277 h 302"/>
              <a:gd name="T6" fmla="*/ 277 w 474"/>
              <a:gd name="T7" fmla="*/ 37 h 302"/>
              <a:gd name="T8" fmla="*/ 466 w 474"/>
              <a:gd name="T9" fmla="*/ 92 h 302"/>
              <a:gd name="T10" fmla="*/ 97 w 474"/>
              <a:gd name="T11" fmla="*/ 204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69" y="278"/>
                </a:cubicBezTo>
                <a:cubicBezTo>
                  <a:pt x="179" y="260"/>
                  <a:pt x="94" y="244"/>
                  <a:pt x="0" y="277"/>
                </a:cubicBezTo>
                <a:cubicBezTo>
                  <a:pt x="64" y="156"/>
                  <a:pt x="154" y="67"/>
                  <a:pt x="277" y="37"/>
                </a:cubicBezTo>
                <a:cubicBezTo>
                  <a:pt x="277" y="37"/>
                  <a:pt x="399" y="0"/>
                  <a:pt x="466" y="92"/>
                </a:cubicBezTo>
                <a:cubicBezTo>
                  <a:pt x="335" y="95"/>
                  <a:pt x="208" y="140"/>
                  <a:pt x="97" y="204"/>
                </a:cubicBezTo>
                <a:cubicBezTo>
                  <a:pt x="235" y="135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+mn-ea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H="1">
            <a:off x="3151164" y="2999207"/>
            <a:ext cx="302684" cy="474133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3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7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0" y="31"/>
                  <a:pt x="24" y="67"/>
                  <a:pt x="9" y="133"/>
                </a:cubicBezTo>
                <a:cubicBezTo>
                  <a:pt x="0" y="179"/>
                  <a:pt x="20" y="206"/>
                  <a:pt x="74" y="210"/>
                </a:cubicBezTo>
                <a:cubicBezTo>
                  <a:pt x="56" y="150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+mn-ea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 rot="20700000" flipH="1">
            <a:off x="3435924" y="3729307"/>
            <a:ext cx="850900" cy="1143000"/>
          </a:xfrm>
          <a:custGeom>
            <a:avLst/>
            <a:gdLst>
              <a:gd name="T0" fmla="*/ 344 w 377"/>
              <a:gd name="T1" fmla="*/ 106 h 506"/>
              <a:gd name="T2" fmla="*/ 268 w 377"/>
              <a:gd name="T3" fmla="*/ 292 h 506"/>
              <a:gd name="T4" fmla="*/ 44 w 377"/>
              <a:gd name="T5" fmla="*/ 506 h 506"/>
              <a:gd name="T6" fmla="*/ 99 w 377"/>
              <a:gd name="T7" fmla="*/ 85 h 506"/>
              <a:gd name="T8" fmla="*/ 329 w 377"/>
              <a:gd name="T9" fmla="*/ 84 h 506"/>
              <a:gd name="T10" fmla="*/ 68 w 377"/>
              <a:gd name="T11" fmla="*/ 394 h 506"/>
              <a:gd name="T12" fmla="*/ 344 w 377"/>
              <a:gd name="T13" fmla="*/ 1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6">
                <a:moveTo>
                  <a:pt x="344" y="106"/>
                </a:moveTo>
                <a:cubicBezTo>
                  <a:pt x="377" y="195"/>
                  <a:pt x="341" y="258"/>
                  <a:pt x="268" y="292"/>
                </a:cubicBezTo>
                <a:cubicBezTo>
                  <a:pt x="171" y="335"/>
                  <a:pt x="97" y="408"/>
                  <a:pt x="44" y="506"/>
                </a:cubicBezTo>
                <a:cubicBezTo>
                  <a:pt x="21" y="366"/>
                  <a:pt x="0" y="211"/>
                  <a:pt x="99" y="85"/>
                </a:cubicBezTo>
                <a:cubicBezTo>
                  <a:pt x="165" y="0"/>
                  <a:pt x="245" y="2"/>
                  <a:pt x="329" y="84"/>
                </a:cubicBezTo>
                <a:cubicBezTo>
                  <a:pt x="199" y="143"/>
                  <a:pt x="114" y="261"/>
                  <a:pt x="68" y="394"/>
                </a:cubicBezTo>
                <a:cubicBezTo>
                  <a:pt x="133" y="240"/>
                  <a:pt x="223" y="154"/>
                  <a:pt x="344" y="10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+mn-ea"/>
            </a:endParaRPr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4355710" y="1372302"/>
            <a:ext cx="7340990" cy="504754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000"/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/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chemeClr val="tx2"/>
                </a:solidFill>
                <a:latin typeface="+mn-ea"/>
              </a:rPr>
              <a:t> [1]P. Haffner, G. Tur, and J. H. Wright, “Optimizing svms for complex call classification,”in 2003 IEEE International Conference on Acoustics, Speech, and Signal Processing, 2003. Proceedings.(ICASSP), vol. 1.IEEE, 2003, pp.I–632.</a:t>
            </a:r>
          </a:p>
          <a:p>
            <a:pPr algn="l"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chemeClr val="tx2"/>
                </a:solidFill>
                <a:latin typeface="+mn-ea"/>
              </a:rPr>
              <a:t>[2]C. Chelba, M. Mahajan, and A. Acero, “Speech utterance classification,” in 2003 IEEE International Conference on Acoustics, Speech, and Signal Processing, 2003. Proceedings.(ICASSP), vol. 1. IEEE, 2003, pp. I–280.</a:t>
            </a:r>
          </a:p>
          <a:p>
            <a:pPr algn="l"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chemeClr val="tx2"/>
                </a:solidFill>
                <a:latin typeface="+mn-ea"/>
              </a:rPr>
              <a:t>[3] Y.-N. Chen, D. Hakkani-Tur, and G. Tur, “Deriving local relational surface forms from dependency-based entity embeddings for unsupervised spoken language understanding,” in 2014 IEEE Spoken Language Technology Workshop (SLT). IEEE, 2014, pp. 242–247.</a:t>
            </a:r>
          </a:p>
          <a:p>
            <a:pPr algn="l"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chemeClr val="tx2"/>
                </a:solidFill>
                <a:latin typeface="+mn-ea"/>
              </a:rPr>
              <a:t>[4] R. Sarikaya, G. E. Hinton, and B. Ramabhadran, “Deep belief nets for natural language call-routing,” in 2011 IEEE International Conference on Acoustics, Speech and Signal Processing (ICASSP). IEEE, 2011, pp. 5680–5683.</a:t>
            </a:r>
          </a:p>
          <a:p>
            <a:pPr algn="l"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chemeClr val="tx2"/>
                </a:solidFill>
                <a:latin typeface="+mn-ea"/>
              </a:rPr>
              <a:t>[5] G. Tur, L. Deng, D. Hakkani-Tur, and X. He, “Towards deeper understanding: Deep convex networks for semantic utterance classification,” in 2012 IEEE International Conference on Acoustics, Speech and Signal Processing (ICASSP). IEEE, 2012, pp. 5045–5048.</a:t>
            </a:r>
          </a:p>
          <a:p>
            <a:pPr algn="l">
              <a:buFont typeface="Arial" pitchFamily="34" charset="0"/>
              <a:buChar char="•"/>
            </a:pPr>
            <a:endParaRPr lang="en-US" altLang="zh-CN" sz="1600" dirty="0" smtClean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6" name="文本框 4"/>
          <p:cNvSpPr txBox="1"/>
          <p:nvPr/>
        </p:nvSpPr>
        <p:spPr>
          <a:xfrm>
            <a:off x="4200290" y="409227"/>
            <a:ext cx="2740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/>
              <a:t>Reference</a:t>
            </a:r>
            <a:endParaRPr lang="zh-CN" altLang="en-US" sz="48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780055171"/>
      </p:ext>
    </p:extLst>
  </p:cSld>
  <p:clrMapOvr>
    <a:masterClrMapping/>
  </p:clrMapOvr>
  <p:transition spd="slow" advClick="0" advTm="6000">
    <p:zoom dir="in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/>
        </p:nvSpPr>
        <p:spPr bwMode="auto">
          <a:xfrm flipH="1">
            <a:off x="216287" y="929075"/>
            <a:ext cx="1172633" cy="914400"/>
          </a:xfrm>
          <a:custGeom>
            <a:avLst/>
            <a:gdLst>
              <a:gd name="T0" fmla="*/ 62 w 519"/>
              <a:gd name="T1" fmla="*/ 371 h 405"/>
              <a:gd name="T2" fmla="*/ 345 w 519"/>
              <a:gd name="T3" fmla="*/ 262 h 405"/>
              <a:gd name="T4" fmla="*/ 519 w 519"/>
              <a:gd name="T5" fmla="*/ 7 h 405"/>
              <a:gd name="T6" fmla="*/ 53 w 519"/>
              <a:gd name="T7" fmla="*/ 170 h 405"/>
              <a:gd name="T8" fmla="*/ 41 w 519"/>
              <a:gd name="T9" fmla="*/ 354 h 405"/>
              <a:gd name="T10" fmla="*/ 411 w 519"/>
              <a:gd name="T11" fmla="*/ 52 h 405"/>
              <a:gd name="T12" fmla="*/ 62 w 519"/>
              <a:gd name="T13" fmla="*/ 371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9" h="405">
                <a:moveTo>
                  <a:pt x="62" y="371"/>
                </a:moveTo>
                <a:cubicBezTo>
                  <a:pt x="184" y="405"/>
                  <a:pt x="299" y="379"/>
                  <a:pt x="345" y="262"/>
                </a:cubicBezTo>
                <a:cubicBezTo>
                  <a:pt x="393" y="143"/>
                  <a:pt x="435" y="58"/>
                  <a:pt x="519" y="7"/>
                </a:cubicBezTo>
                <a:cubicBezTo>
                  <a:pt x="332" y="0"/>
                  <a:pt x="160" y="28"/>
                  <a:pt x="53" y="170"/>
                </a:cubicBezTo>
                <a:cubicBezTo>
                  <a:pt x="0" y="241"/>
                  <a:pt x="7" y="303"/>
                  <a:pt x="41" y="354"/>
                </a:cubicBezTo>
                <a:cubicBezTo>
                  <a:pt x="129" y="217"/>
                  <a:pt x="262" y="118"/>
                  <a:pt x="411" y="52"/>
                </a:cubicBezTo>
                <a:cubicBezTo>
                  <a:pt x="241" y="142"/>
                  <a:pt x="139" y="244"/>
                  <a:pt x="62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+mn-ea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H="1">
            <a:off x="1793203" y="1176727"/>
            <a:ext cx="996951" cy="734483"/>
          </a:xfrm>
          <a:custGeom>
            <a:avLst/>
            <a:gdLst>
              <a:gd name="T0" fmla="*/ 404 w 441"/>
              <a:gd name="T1" fmla="*/ 262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2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2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3" y="175"/>
                  <a:pt x="404" y="26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+mn-e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rot="21020969" flipH="1">
            <a:off x="909780" y="1556163"/>
            <a:ext cx="2662767" cy="4775200"/>
          </a:xfrm>
          <a:custGeom>
            <a:avLst/>
            <a:gdLst>
              <a:gd name="T0" fmla="*/ 890 w 1179"/>
              <a:gd name="T1" fmla="*/ 2115 h 2116"/>
              <a:gd name="T2" fmla="*/ 608 w 1179"/>
              <a:gd name="T3" fmla="*/ 1347 h 2116"/>
              <a:gd name="T4" fmla="*/ 538 w 1179"/>
              <a:gd name="T5" fmla="*/ 1241 h 2116"/>
              <a:gd name="T6" fmla="*/ 18 w 1179"/>
              <a:gd name="T7" fmla="*/ 1208 h 2116"/>
              <a:gd name="T8" fmla="*/ 226 w 1179"/>
              <a:gd name="T9" fmla="*/ 1109 h 2116"/>
              <a:gd name="T10" fmla="*/ 72 w 1179"/>
              <a:gd name="T11" fmla="*/ 824 h 2116"/>
              <a:gd name="T12" fmla="*/ 290 w 1179"/>
              <a:gd name="T13" fmla="*/ 1097 h 2116"/>
              <a:gd name="T14" fmla="*/ 479 w 1179"/>
              <a:gd name="T15" fmla="*/ 1122 h 2116"/>
              <a:gd name="T16" fmla="*/ 389 w 1179"/>
              <a:gd name="T17" fmla="*/ 754 h 2116"/>
              <a:gd name="T18" fmla="*/ 0 w 1179"/>
              <a:gd name="T19" fmla="*/ 547 h 2116"/>
              <a:gd name="T20" fmla="*/ 382 w 1179"/>
              <a:gd name="T21" fmla="*/ 671 h 2116"/>
              <a:gd name="T22" fmla="*/ 407 w 1179"/>
              <a:gd name="T23" fmla="*/ 295 h 2116"/>
              <a:gd name="T24" fmla="*/ 589 w 1179"/>
              <a:gd name="T25" fmla="*/ 1130 h 2116"/>
              <a:gd name="T26" fmla="*/ 549 w 1179"/>
              <a:gd name="T27" fmla="*/ 886 h 2116"/>
              <a:gd name="T28" fmla="*/ 629 w 1179"/>
              <a:gd name="T29" fmla="*/ 396 h 2116"/>
              <a:gd name="T30" fmla="*/ 520 w 1179"/>
              <a:gd name="T31" fmla="*/ 22 h 2116"/>
              <a:gd name="T32" fmla="*/ 680 w 1179"/>
              <a:gd name="T33" fmla="*/ 282 h 2116"/>
              <a:gd name="T34" fmla="*/ 873 w 1179"/>
              <a:gd name="T35" fmla="*/ 0 h 2116"/>
              <a:gd name="T36" fmla="*/ 644 w 1179"/>
              <a:gd name="T37" fmla="*/ 941 h 2116"/>
              <a:gd name="T38" fmla="*/ 821 w 1179"/>
              <a:gd name="T39" fmla="*/ 1360 h 2116"/>
              <a:gd name="T40" fmla="*/ 1166 w 1179"/>
              <a:gd name="T41" fmla="*/ 2116 h 2116"/>
              <a:gd name="T42" fmla="*/ 890 w 1179"/>
              <a:gd name="T43" fmla="*/ 2115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79" h="2116">
                <a:moveTo>
                  <a:pt x="890" y="2115"/>
                </a:moveTo>
                <a:cubicBezTo>
                  <a:pt x="936" y="1846"/>
                  <a:pt x="818" y="1627"/>
                  <a:pt x="608" y="1347"/>
                </a:cubicBezTo>
                <a:cubicBezTo>
                  <a:pt x="582" y="1314"/>
                  <a:pt x="559" y="1276"/>
                  <a:pt x="538" y="1241"/>
                </a:cubicBezTo>
                <a:cubicBezTo>
                  <a:pt x="417" y="1158"/>
                  <a:pt x="255" y="1128"/>
                  <a:pt x="18" y="1208"/>
                </a:cubicBezTo>
                <a:cubicBezTo>
                  <a:pt x="77" y="1159"/>
                  <a:pt x="150" y="1126"/>
                  <a:pt x="226" y="1109"/>
                </a:cubicBezTo>
                <a:cubicBezTo>
                  <a:pt x="126" y="1037"/>
                  <a:pt x="75" y="926"/>
                  <a:pt x="72" y="824"/>
                </a:cubicBezTo>
                <a:cubicBezTo>
                  <a:pt x="87" y="977"/>
                  <a:pt x="187" y="1057"/>
                  <a:pt x="290" y="1097"/>
                </a:cubicBezTo>
                <a:cubicBezTo>
                  <a:pt x="352" y="1093"/>
                  <a:pt x="416" y="1099"/>
                  <a:pt x="479" y="1122"/>
                </a:cubicBezTo>
                <a:cubicBezTo>
                  <a:pt x="431" y="1003"/>
                  <a:pt x="404" y="880"/>
                  <a:pt x="389" y="754"/>
                </a:cubicBezTo>
                <a:cubicBezTo>
                  <a:pt x="330" y="635"/>
                  <a:pt x="204" y="520"/>
                  <a:pt x="0" y="547"/>
                </a:cubicBezTo>
                <a:cubicBezTo>
                  <a:pt x="124" y="521"/>
                  <a:pt x="273" y="554"/>
                  <a:pt x="382" y="671"/>
                </a:cubicBezTo>
                <a:cubicBezTo>
                  <a:pt x="375" y="534"/>
                  <a:pt x="383" y="406"/>
                  <a:pt x="407" y="295"/>
                </a:cubicBezTo>
                <a:cubicBezTo>
                  <a:pt x="359" y="660"/>
                  <a:pt x="449" y="940"/>
                  <a:pt x="589" y="1130"/>
                </a:cubicBezTo>
                <a:cubicBezTo>
                  <a:pt x="566" y="1049"/>
                  <a:pt x="553" y="926"/>
                  <a:pt x="549" y="886"/>
                </a:cubicBezTo>
                <a:cubicBezTo>
                  <a:pt x="531" y="720"/>
                  <a:pt x="567" y="549"/>
                  <a:pt x="629" y="396"/>
                </a:cubicBezTo>
                <a:cubicBezTo>
                  <a:pt x="661" y="276"/>
                  <a:pt x="659" y="126"/>
                  <a:pt x="520" y="22"/>
                </a:cubicBezTo>
                <a:cubicBezTo>
                  <a:pt x="601" y="74"/>
                  <a:pt x="666" y="167"/>
                  <a:pt x="680" y="282"/>
                </a:cubicBezTo>
                <a:cubicBezTo>
                  <a:pt x="736" y="174"/>
                  <a:pt x="805" y="76"/>
                  <a:pt x="873" y="0"/>
                </a:cubicBezTo>
                <a:cubicBezTo>
                  <a:pt x="609" y="334"/>
                  <a:pt x="590" y="708"/>
                  <a:pt x="644" y="941"/>
                </a:cubicBezTo>
                <a:cubicBezTo>
                  <a:pt x="668" y="1046"/>
                  <a:pt x="739" y="1211"/>
                  <a:pt x="821" y="1360"/>
                </a:cubicBezTo>
                <a:cubicBezTo>
                  <a:pt x="1068" y="1587"/>
                  <a:pt x="1179" y="1851"/>
                  <a:pt x="1166" y="2116"/>
                </a:cubicBezTo>
                <a:cubicBezTo>
                  <a:pt x="890" y="2115"/>
                  <a:pt x="890" y="2115"/>
                  <a:pt x="890" y="211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+mn-ea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 flipH="1">
            <a:off x="2241163" y="1841853"/>
            <a:ext cx="319617" cy="522816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1 h 232"/>
              <a:gd name="T4" fmla="*/ 26 w 141"/>
              <a:gd name="T5" fmla="*/ 0 h 232"/>
              <a:gd name="T6" fmla="*/ 137 w 141"/>
              <a:gd name="T7" fmla="*/ 157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1"/>
                </a:cubicBezTo>
                <a:cubicBezTo>
                  <a:pt x="37" y="96"/>
                  <a:pt x="38" y="48"/>
                  <a:pt x="26" y="0"/>
                </a:cubicBezTo>
                <a:cubicBezTo>
                  <a:pt x="75" y="38"/>
                  <a:pt x="131" y="85"/>
                  <a:pt x="137" y="157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+mn-ea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rot="20970480" flipH="1">
            <a:off x="3166613" y="2263475"/>
            <a:ext cx="1071033" cy="681567"/>
          </a:xfrm>
          <a:custGeom>
            <a:avLst/>
            <a:gdLst>
              <a:gd name="T0" fmla="*/ 474 w 474"/>
              <a:gd name="T1" fmla="*/ 114 h 302"/>
              <a:gd name="T2" fmla="*/ 269 w 474"/>
              <a:gd name="T3" fmla="*/ 278 h 302"/>
              <a:gd name="T4" fmla="*/ 0 w 474"/>
              <a:gd name="T5" fmla="*/ 277 h 302"/>
              <a:gd name="T6" fmla="*/ 277 w 474"/>
              <a:gd name="T7" fmla="*/ 37 h 302"/>
              <a:gd name="T8" fmla="*/ 466 w 474"/>
              <a:gd name="T9" fmla="*/ 92 h 302"/>
              <a:gd name="T10" fmla="*/ 97 w 474"/>
              <a:gd name="T11" fmla="*/ 204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69" y="278"/>
                </a:cubicBezTo>
                <a:cubicBezTo>
                  <a:pt x="179" y="260"/>
                  <a:pt x="94" y="244"/>
                  <a:pt x="0" y="277"/>
                </a:cubicBezTo>
                <a:cubicBezTo>
                  <a:pt x="64" y="156"/>
                  <a:pt x="154" y="67"/>
                  <a:pt x="277" y="37"/>
                </a:cubicBezTo>
                <a:cubicBezTo>
                  <a:pt x="277" y="37"/>
                  <a:pt x="399" y="0"/>
                  <a:pt x="466" y="92"/>
                </a:cubicBezTo>
                <a:cubicBezTo>
                  <a:pt x="335" y="95"/>
                  <a:pt x="208" y="140"/>
                  <a:pt x="97" y="204"/>
                </a:cubicBezTo>
                <a:cubicBezTo>
                  <a:pt x="235" y="135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+mn-ea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H="1">
            <a:off x="3151164" y="2999207"/>
            <a:ext cx="302684" cy="474133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3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7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0" y="31"/>
                  <a:pt x="24" y="67"/>
                  <a:pt x="9" y="133"/>
                </a:cubicBezTo>
                <a:cubicBezTo>
                  <a:pt x="0" y="179"/>
                  <a:pt x="20" y="206"/>
                  <a:pt x="74" y="210"/>
                </a:cubicBezTo>
                <a:cubicBezTo>
                  <a:pt x="56" y="150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+mn-ea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 rot="20700000" flipH="1">
            <a:off x="3435924" y="3729307"/>
            <a:ext cx="850900" cy="1143000"/>
          </a:xfrm>
          <a:custGeom>
            <a:avLst/>
            <a:gdLst>
              <a:gd name="T0" fmla="*/ 344 w 377"/>
              <a:gd name="T1" fmla="*/ 106 h 506"/>
              <a:gd name="T2" fmla="*/ 268 w 377"/>
              <a:gd name="T3" fmla="*/ 292 h 506"/>
              <a:gd name="T4" fmla="*/ 44 w 377"/>
              <a:gd name="T5" fmla="*/ 506 h 506"/>
              <a:gd name="T6" fmla="*/ 99 w 377"/>
              <a:gd name="T7" fmla="*/ 85 h 506"/>
              <a:gd name="T8" fmla="*/ 329 w 377"/>
              <a:gd name="T9" fmla="*/ 84 h 506"/>
              <a:gd name="T10" fmla="*/ 68 w 377"/>
              <a:gd name="T11" fmla="*/ 394 h 506"/>
              <a:gd name="T12" fmla="*/ 344 w 377"/>
              <a:gd name="T13" fmla="*/ 1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6">
                <a:moveTo>
                  <a:pt x="344" y="106"/>
                </a:moveTo>
                <a:cubicBezTo>
                  <a:pt x="377" y="195"/>
                  <a:pt x="341" y="258"/>
                  <a:pt x="268" y="292"/>
                </a:cubicBezTo>
                <a:cubicBezTo>
                  <a:pt x="171" y="335"/>
                  <a:pt x="97" y="408"/>
                  <a:pt x="44" y="506"/>
                </a:cubicBezTo>
                <a:cubicBezTo>
                  <a:pt x="21" y="366"/>
                  <a:pt x="0" y="211"/>
                  <a:pt x="99" y="85"/>
                </a:cubicBezTo>
                <a:cubicBezTo>
                  <a:pt x="165" y="0"/>
                  <a:pt x="245" y="2"/>
                  <a:pt x="329" y="84"/>
                </a:cubicBezTo>
                <a:cubicBezTo>
                  <a:pt x="199" y="143"/>
                  <a:pt x="114" y="261"/>
                  <a:pt x="68" y="394"/>
                </a:cubicBezTo>
                <a:cubicBezTo>
                  <a:pt x="133" y="240"/>
                  <a:pt x="223" y="154"/>
                  <a:pt x="344" y="10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+mn-ea"/>
            </a:endParaRPr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4355710" y="1372302"/>
            <a:ext cx="7398140" cy="461892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000"/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/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chemeClr val="tx2"/>
                </a:solidFill>
                <a:latin typeface="+mn-ea"/>
              </a:rPr>
              <a:t>[6] R. Sarikaya, G. E. Hinton, and A. Deoras, “Application of deep belief networks for natural language understanding,” IEEE/ACM Transactions on Audio, Speech, and Language Processing, vol. 22, no. 4, pp. 778–784, 2014.</a:t>
            </a:r>
          </a:p>
          <a:p>
            <a:pPr algn="l"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chemeClr val="tx2"/>
                </a:solidFill>
                <a:latin typeface="+mn-ea"/>
              </a:rPr>
              <a:t>[7] Xu P, Sarikaya R. Contextual domain classification in spoken language understanding systems using recurrent neural network[C] IEEE International Conference on Acoustics, Speech and Signal Processing. IEEE, 2014:136-140.</a:t>
            </a:r>
          </a:p>
          <a:p>
            <a:pPr algn="l"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chemeClr val="tx2"/>
                </a:solidFill>
                <a:latin typeface="+mn-ea"/>
              </a:rPr>
              <a:t>[8] Chen P C, Chi T C, Su S Y, et al. Dynamic Time-Aware Attention to Speaker Roles and Contexts for Spoken Language Understanding[J]. 2017.</a:t>
            </a:r>
          </a:p>
          <a:p>
            <a:pPr algn="l"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chemeClr val="tx2"/>
                </a:solidFill>
                <a:latin typeface="+mn-ea"/>
              </a:rPr>
              <a:t>[9] Yun-Nung Chen, Dilek Hakkani-Tur, Gokhan Tur, Jianfeng Gao, and Li Deng. 2016c. End-to-endmemory networks with knowledge carryover for multi-turn spoken language understanding. In Proceedings of The 17th Annual Meeting of the International Speech Communication Association. pages 3245–3249.</a:t>
            </a:r>
            <a:endParaRPr lang="en-US" sz="1600" dirty="0" smtClean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6" name="文本框 4"/>
          <p:cNvSpPr txBox="1"/>
          <p:nvPr/>
        </p:nvSpPr>
        <p:spPr>
          <a:xfrm>
            <a:off x="4200290" y="409227"/>
            <a:ext cx="2740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/>
              <a:t>Reference</a:t>
            </a:r>
            <a:endParaRPr lang="zh-CN" altLang="en-US" sz="48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780055171"/>
      </p:ext>
    </p:extLst>
  </p:cSld>
  <p:clrMapOvr>
    <a:masterClrMapping/>
  </p:clrMapOvr>
  <p:transition spd="slow" advClick="0" advTm="6000">
    <p:zoom dir="in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C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图片 626"/>
          <p:cNvPicPr>
            <a:picLocks noChangeAspect="1"/>
          </p:cNvPicPr>
          <p:nvPr/>
        </p:nvPicPr>
        <p:blipFill>
          <a:blip r:embed="rId3" cstate="screen">
            <a:grayscl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89" name="文本框 588"/>
          <p:cNvSpPr txBox="1"/>
          <p:nvPr/>
        </p:nvSpPr>
        <p:spPr>
          <a:xfrm>
            <a:off x="4143408" y="2466868"/>
            <a:ext cx="39693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THANKS</a:t>
            </a:r>
            <a:endParaRPr lang="zh-CN" altLang="en-US" sz="7200" dirty="0">
              <a:solidFill>
                <a:schemeClr val="tx1">
                  <a:lumMod val="85000"/>
                  <a:lumOff val="15000"/>
                </a:schemeClr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0353046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2139328"/>
            <a:ext cx="12192000" cy="2566649"/>
            <a:chOff x="0" y="2387600"/>
            <a:chExt cx="12192000" cy="2247900"/>
          </a:xfrm>
        </p:grpSpPr>
        <p:sp>
          <p:nvSpPr>
            <p:cNvPr id="627" name="矩形 626"/>
            <p:cNvSpPr/>
            <p:nvPr/>
          </p:nvSpPr>
          <p:spPr>
            <a:xfrm>
              <a:off x="0" y="2387600"/>
              <a:ext cx="12192000" cy="2247900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0" y="2425700"/>
              <a:ext cx="12192000" cy="2171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667265" y="2952402"/>
            <a:ext cx="30232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/>
              <a:t>Motivation</a:t>
            </a:r>
            <a:endParaRPr lang="zh-CN" altLang="en-US" sz="4800" b="1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5247559" y="2834669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锐字巅峰粗黑简1.0" panose="02000500000000000000" pitchFamily="2" charset="-122"/>
                <a:ea typeface="锐字巅峰粗黑简1.0" panose="02000500000000000000" pitchFamily="2" charset="-122"/>
              </a:rPr>
              <a:t>01</a:t>
            </a:r>
            <a:endParaRPr lang="zh-CN" altLang="en-US" sz="6000" dirty="0">
              <a:solidFill>
                <a:schemeClr val="tx1">
                  <a:lumMod val="85000"/>
                  <a:lumOff val="15000"/>
                </a:schemeClr>
              </a:solidFill>
              <a:latin typeface="锐字巅峰粗黑简1.0" panose="02000500000000000000" pitchFamily="2" charset="-122"/>
              <a:ea typeface="锐字巅峰粗黑简1.0" panose="02000500000000000000" pitchFamily="2" charset="-122"/>
            </a:endParaRPr>
          </a:p>
        </p:txBody>
      </p:sp>
      <p:sp>
        <p:nvSpPr>
          <p:cNvPr id="11" name="AutoShape 3"/>
          <p:cNvSpPr>
            <a:spLocks noChangeAspect="1" noChangeArrowheads="1" noTextEdit="1"/>
          </p:cNvSpPr>
          <p:nvPr/>
        </p:nvSpPr>
        <p:spPr bwMode="auto">
          <a:xfrm>
            <a:off x="-3486150" y="800100"/>
            <a:ext cx="1282700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>
            <a:off x="1386107" y="2353723"/>
            <a:ext cx="2520280" cy="4619583"/>
          </a:xfrm>
          <a:prstGeom prst="parallelogram">
            <a:avLst>
              <a:gd name="adj" fmla="val 7103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-126817" y="0"/>
            <a:ext cx="4293045" cy="6516538"/>
          </a:xfrm>
          <a:prstGeom prst="parallelogram">
            <a:avLst>
              <a:gd name="adj" fmla="val 5895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4287143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/>
          <p:nvPr/>
        </p:nvSpPr>
        <p:spPr>
          <a:xfrm>
            <a:off x="4029372" y="889483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 </a:t>
            </a:r>
            <a:endParaRPr lang="id-ID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584635" y="2855986"/>
            <a:ext cx="1813934" cy="3868996"/>
            <a:chOff x="1881420" y="2756233"/>
            <a:chExt cx="1813934" cy="3868996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 rot="21020969" flipH="1">
              <a:off x="1881420" y="3007952"/>
              <a:ext cx="1559080" cy="3617277"/>
            </a:xfrm>
            <a:custGeom>
              <a:avLst/>
              <a:gdLst>
                <a:gd name="T0" fmla="*/ 890 w 1179"/>
                <a:gd name="T1" fmla="*/ 2115 h 2116"/>
                <a:gd name="T2" fmla="*/ 608 w 1179"/>
                <a:gd name="T3" fmla="*/ 1347 h 2116"/>
                <a:gd name="T4" fmla="*/ 538 w 1179"/>
                <a:gd name="T5" fmla="*/ 1241 h 2116"/>
                <a:gd name="T6" fmla="*/ 18 w 1179"/>
                <a:gd name="T7" fmla="*/ 1208 h 2116"/>
                <a:gd name="T8" fmla="*/ 226 w 1179"/>
                <a:gd name="T9" fmla="*/ 1109 h 2116"/>
                <a:gd name="T10" fmla="*/ 72 w 1179"/>
                <a:gd name="T11" fmla="*/ 824 h 2116"/>
                <a:gd name="T12" fmla="*/ 290 w 1179"/>
                <a:gd name="T13" fmla="*/ 1097 h 2116"/>
                <a:gd name="T14" fmla="*/ 479 w 1179"/>
                <a:gd name="T15" fmla="*/ 1122 h 2116"/>
                <a:gd name="T16" fmla="*/ 389 w 1179"/>
                <a:gd name="T17" fmla="*/ 754 h 2116"/>
                <a:gd name="T18" fmla="*/ 0 w 1179"/>
                <a:gd name="T19" fmla="*/ 547 h 2116"/>
                <a:gd name="T20" fmla="*/ 382 w 1179"/>
                <a:gd name="T21" fmla="*/ 671 h 2116"/>
                <a:gd name="T22" fmla="*/ 407 w 1179"/>
                <a:gd name="T23" fmla="*/ 295 h 2116"/>
                <a:gd name="T24" fmla="*/ 589 w 1179"/>
                <a:gd name="T25" fmla="*/ 1130 h 2116"/>
                <a:gd name="T26" fmla="*/ 549 w 1179"/>
                <a:gd name="T27" fmla="*/ 886 h 2116"/>
                <a:gd name="T28" fmla="*/ 629 w 1179"/>
                <a:gd name="T29" fmla="*/ 396 h 2116"/>
                <a:gd name="T30" fmla="*/ 520 w 1179"/>
                <a:gd name="T31" fmla="*/ 22 h 2116"/>
                <a:gd name="T32" fmla="*/ 680 w 1179"/>
                <a:gd name="T33" fmla="*/ 282 h 2116"/>
                <a:gd name="T34" fmla="*/ 873 w 1179"/>
                <a:gd name="T35" fmla="*/ 0 h 2116"/>
                <a:gd name="T36" fmla="*/ 644 w 1179"/>
                <a:gd name="T37" fmla="*/ 941 h 2116"/>
                <a:gd name="T38" fmla="*/ 821 w 1179"/>
                <a:gd name="T39" fmla="*/ 1360 h 2116"/>
                <a:gd name="T40" fmla="*/ 1166 w 1179"/>
                <a:gd name="T41" fmla="*/ 2116 h 2116"/>
                <a:gd name="T42" fmla="*/ 890 w 1179"/>
                <a:gd name="T43" fmla="*/ 2115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79" h="2116">
                  <a:moveTo>
                    <a:pt x="890" y="2115"/>
                  </a:moveTo>
                  <a:cubicBezTo>
                    <a:pt x="936" y="1846"/>
                    <a:pt x="818" y="1627"/>
                    <a:pt x="608" y="1347"/>
                  </a:cubicBezTo>
                  <a:cubicBezTo>
                    <a:pt x="582" y="1314"/>
                    <a:pt x="559" y="1276"/>
                    <a:pt x="538" y="1241"/>
                  </a:cubicBezTo>
                  <a:cubicBezTo>
                    <a:pt x="417" y="1158"/>
                    <a:pt x="255" y="1128"/>
                    <a:pt x="18" y="1208"/>
                  </a:cubicBezTo>
                  <a:cubicBezTo>
                    <a:pt x="77" y="1159"/>
                    <a:pt x="150" y="1126"/>
                    <a:pt x="226" y="1109"/>
                  </a:cubicBezTo>
                  <a:cubicBezTo>
                    <a:pt x="126" y="1037"/>
                    <a:pt x="75" y="926"/>
                    <a:pt x="72" y="824"/>
                  </a:cubicBezTo>
                  <a:cubicBezTo>
                    <a:pt x="87" y="977"/>
                    <a:pt x="187" y="1057"/>
                    <a:pt x="290" y="1097"/>
                  </a:cubicBezTo>
                  <a:cubicBezTo>
                    <a:pt x="352" y="1093"/>
                    <a:pt x="416" y="1099"/>
                    <a:pt x="479" y="1122"/>
                  </a:cubicBezTo>
                  <a:cubicBezTo>
                    <a:pt x="431" y="1003"/>
                    <a:pt x="404" y="880"/>
                    <a:pt x="389" y="754"/>
                  </a:cubicBezTo>
                  <a:cubicBezTo>
                    <a:pt x="330" y="635"/>
                    <a:pt x="204" y="520"/>
                    <a:pt x="0" y="547"/>
                  </a:cubicBezTo>
                  <a:cubicBezTo>
                    <a:pt x="124" y="521"/>
                    <a:pt x="273" y="554"/>
                    <a:pt x="382" y="671"/>
                  </a:cubicBezTo>
                  <a:cubicBezTo>
                    <a:pt x="375" y="534"/>
                    <a:pt x="383" y="406"/>
                    <a:pt x="407" y="295"/>
                  </a:cubicBezTo>
                  <a:cubicBezTo>
                    <a:pt x="359" y="660"/>
                    <a:pt x="449" y="940"/>
                    <a:pt x="589" y="1130"/>
                  </a:cubicBezTo>
                  <a:cubicBezTo>
                    <a:pt x="566" y="1049"/>
                    <a:pt x="553" y="926"/>
                    <a:pt x="549" y="886"/>
                  </a:cubicBezTo>
                  <a:cubicBezTo>
                    <a:pt x="531" y="720"/>
                    <a:pt x="567" y="549"/>
                    <a:pt x="629" y="396"/>
                  </a:cubicBezTo>
                  <a:cubicBezTo>
                    <a:pt x="661" y="276"/>
                    <a:pt x="659" y="126"/>
                    <a:pt x="520" y="22"/>
                  </a:cubicBezTo>
                  <a:cubicBezTo>
                    <a:pt x="601" y="74"/>
                    <a:pt x="666" y="167"/>
                    <a:pt x="680" y="282"/>
                  </a:cubicBezTo>
                  <a:cubicBezTo>
                    <a:pt x="736" y="174"/>
                    <a:pt x="805" y="76"/>
                    <a:pt x="873" y="0"/>
                  </a:cubicBezTo>
                  <a:cubicBezTo>
                    <a:pt x="609" y="334"/>
                    <a:pt x="590" y="708"/>
                    <a:pt x="644" y="941"/>
                  </a:cubicBezTo>
                  <a:cubicBezTo>
                    <a:pt x="668" y="1046"/>
                    <a:pt x="739" y="1211"/>
                    <a:pt x="821" y="1360"/>
                  </a:cubicBezTo>
                  <a:cubicBezTo>
                    <a:pt x="1068" y="1587"/>
                    <a:pt x="1179" y="1851"/>
                    <a:pt x="1166" y="2116"/>
                  </a:cubicBezTo>
                  <a:cubicBezTo>
                    <a:pt x="890" y="2115"/>
                    <a:pt x="890" y="2115"/>
                    <a:pt x="890" y="21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+mn-ea"/>
              </a:endParaRPr>
            </a:p>
          </p:txBody>
        </p:sp>
        <p:grpSp>
          <p:nvGrpSpPr>
            <p:cNvPr id="3" name="组合 15"/>
            <p:cNvGrpSpPr/>
            <p:nvPr/>
          </p:nvGrpSpPr>
          <p:grpSpPr>
            <a:xfrm>
              <a:off x="2330560" y="2756233"/>
              <a:ext cx="1364794" cy="3404373"/>
              <a:chOff x="2532201" y="1287515"/>
              <a:chExt cx="2330943" cy="4494144"/>
            </a:xfrm>
          </p:grpSpPr>
          <p:sp>
            <p:nvSpPr>
              <p:cNvPr id="7" name="Freeform 6"/>
              <p:cNvSpPr>
                <a:spLocks/>
              </p:cNvSpPr>
              <p:nvPr/>
            </p:nvSpPr>
            <p:spPr bwMode="auto">
              <a:xfrm flipH="1">
                <a:off x="2532201" y="1287515"/>
                <a:ext cx="996951" cy="734484"/>
              </a:xfrm>
              <a:custGeom>
                <a:avLst/>
                <a:gdLst>
                  <a:gd name="T0" fmla="*/ 404 w 441"/>
                  <a:gd name="T1" fmla="*/ 262 h 325"/>
                  <a:gd name="T2" fmla="*/ 164 w 441"/>
                  <a:gd name="T3" fmla="*/ 220 h 325"/>
                  <a:gd name="T4" fmla="*/ 0 w 441"/>
                  <a:gd name="T5" fmla="*/ 29 h 325"/>
                  <a:gd name="T6" fmla="*/ 338 w 441"/>
                  <a:gd name="T7" fmla="*/ 79 h 325"/>
                  <a:gd name="T8" fmla="*/ 415 w 441"/>
                  <a:gd name="T9" fmla="*/ 244 h 325"/>
                  <a:gd name="T10" fmla="*/ 109 w 441"/>
                  <a:gd name="T11" fmla="*/ 53 h 325"/>
                  <a:gd name="T12" fmla="*/ 404 w 441"/>
                  <a:gd name="T13" fmla="*/ 262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1" h="325">
                    <a:moveTo>
                      <a:pt x="404" y="262"/>
                    </a:moveTo>
                    <a:cubicBezTo>
                      <a:pt x="322" y="325"/>
                      <a:pt x="221" y="320"/>
                      <a:pt x="164" y="220"/>
                    </a:cubicBezTo>
                    <a:cubicBezTo>
                      <a:pt x="123" y="144"/>
                      <a:pt x="82" y="76"/>
                      <a:pt x="0" y="29"/>
                    </a:cubicBezTo>
                    <a:cubicBezTo>
                      <a:pt x="126" y="0"/>
                      <a:pt x="241" y="8"/>
                      <a:pt x="338" y="79"/>
                    </a:cubicBezTo>
                    <a:cubicBezTo>
                      <a:pt x="338" y="79"/>
                      <a:pt x="441" y="140"/>
                      <a:pt x="415" y="244"/>
                    </a:cubicBezTo>
                    <a:cubicBezTo>
                      <a:pt x="334" y="154"/>
                      <a:pt x="226" y="93"/>
                      <a:pt x="109" y="53"/>
                    </a:cubicBezTo>
                    <a:cubicBezTo>
                      <a:pt x="244" y="109"/>
                      <a:pt x="333" y="175"/>
                      <a:pt x="404" y="26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+mn-ea"/>
                </a:endParaRPr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 flipH="1">
                <a:off x="3107938" y="2051403"/>
                <a:ext cx="319617" cy="522816"/>
              </a:xfrm>
              <a:custGeom>
                <a:avLst/>
                <a:gdLst>
                  <a:gd name="T0" fmla="*/ 55 w 141"/>
                  <a:gd name="T1" fmla="*/ 228 h 232"/>
                  <a:gd name="T2" fmla="*/ 17 w 141"/>
                  <a:gd name="T3" fmla="*/ 141 h 232"/>
                  <a:gd name="T4" fmla="*/ 26 w 141"/>
                  <a:gd name="T5" fmla="*/ 0 h 232"/>
                  <a:gd name="T6" fmla="*/ 137 w 141"/>
                  <a:gd name="T7" fmla="*/ 157 h 232"/>
                  <a:gd name="T8" fmla="*/ 69 w 141"/>
                  <a:gd name="T9" fmla="*/ 228 h 232"/>
                  <a:gd name="T10" fmla="*/ 51 w 141"/>
                  <a:gd name="T11" fmla="*/ 43 h 232"/>
                  <a:gd name="T12" fmla="*/ 55 w 141"/>
                  <a:gd name="T13" fmla="*/ 228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232">
                    <a:moveTo>
                      <a:pt x="55" y="228"/>
                    </a:moveTo>
                    <a:cubicBezTo>
                      <a:pt x="16" y="208"/>
                      <a:pt x="0" y="173"/>
                      <a:pt x="17" y="141"/>
                    </a:cubicBezTo>
                    <a:cubicBezTo>
                      <a:pt x="37" y="96"/>
                      <a:pt x="38" y="48"/>
                      <a:pt x="26" y="0"/>
                    </a:cubicBezTo>
                    <a:cubicBezTo>
                      <a:pt x="75" y="38"/>
                      <a:pt x="131" y="85"/>
                      <a:pt x="137" y="157"/>
                    </a:cubicBezTo>
                    <a:cubicBezTo>
                      <a:pt x="141" y="206"/>
                      <a:pt x="122" y="232"/>
                      <a:pt x="69" y="228"/>
                    </a:cubicBezTo>
                    <a:cubicBezTo>
                      <a:pt x="75" y="175"/>
                      <a:pt x="74" y="108"/>
                      <a:pt x="51" y="43"/>
                    </a:cubicBezTo>
                    <a:cubicBezTo>
                      <a:pt x="74" y="116"/>
                      <a:pt x="70" y="172"/>
                      <a:pt x="55" y="22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+mn-ea"/>
                </a:endParaRPr>
              </a:p>
            </p:txBody>
          </p:sp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 flipH="1">
                <a:off x="4017939" y="3208757"/>
                <a:ext cx="302684" cy="474133"/>
              </a:xfrm>
              <a:custGeom>
                <a:avLst/>
                <a:gdLst>
                  <a:gd name="T0" fmla="*/ 82 w 134"/>
                  <a:gd name="T1" fmla="*/ 210 h 210"/>
                  <a:gd name="T2" fmla="*/ 124 w 134"/>
                  <a:gd name="T3" fmla="*/ 133 h 210"/>
                  <a:gd name="T4" fmla="*/ 132 w 134"/>
                  <a:gd name="T5" fmla="*/ 0 h 210"/>
                  <a:gd name="T6" fmla="*/ 9 w 134"/>
                  <a:gd name="T7" fmla="*/ 133 h 210"/>
                  <a:gd name="T8" fmla="*/ 74 w 134"/>
                  <a:gd name="T9" fmla="*/ 210 h 210"/>
                  <a:gd name="T10" fmla="*/ 102 w 134"/>
                  <a:gd name="T11" fmla="*/ 37 h 210"/>
                  <a:gd name="T12" fmla="*/ 82 w 134"/>
                  <a:gd name="T13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4" h="210">
                    <a:moveTo>
                      <a:pt x="82" y="210"/>
                    </a:moveTo>
                    <a:cubicBezTo>
                      <a:pt x="122" y="197"/>
                      <a:pt x="134" y="166"/>
                      <a:pt x="124" y="133"/>
                    </a:cubicBezTo>
                    <a:cubicBezTo>
                      <a:pt x="111" y="88"/>
                      <a:pt x="115" y="45"/>
                      <a:pt x="132" y="0"/>
                    </a:cubicBezTo>
                    <a:cubicBezTo>
                      <a:pt x="80" y="31"/>
                      <a:pt x="24" y="67"/>
                      <a:pt x="9" y="133"/>
                    </a:cubicBezTo>
                    <a:cubicBezTo>
                      <a:pt x="0" y="179"/>
                      <a:pt x="20" y="206"/>
                      <a:pt x="74" y="210"/>
                    </a:cubicBezTo>
                    <a:cubicBezTo>
                      <a:pt x="56" y="150"/>
                      <a:pt x="71" y="89"/>
                      <a:pt x="102" y="37"/>
                    </a:cubicBezTo>
                    <a:cubicBezTo>
                      <a:pt x="71" y="103"/>
                      <a:pt x="67" y="156"/>
                      <a:pt x="82" y="21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+mn-ea"/>
                </a:endParaRPr>
              </a:p>
            </p:txBody>
          </p:sp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 rot="20700000" flipH="1">
                <a:off x="4012245" y="4638658"/>
                <a:ext cx="850899" cy="1143001"/>
              </a:xfrm>
              <a:custGeom>
                <a:avLst/>
                <a:gdLst>
                  <a:gd name="T0" fmla="*/ 344 w 377"/>
                  <a:gd name="T1" fmla="*/ 106 h 506"/>
                  <a:gd name="T2" fmla="*/ 268 w 377"/>
                  <a:gd name="T3" fmla="*/ 292 h 506"/>
                  <a:gd name="T4" fmla="*/ 44 w 377"/>
                  <a:gd name="T5" fmla="*/ 506 h 506"/>
                  <a:gd name="T6" fmla="*/ 99 w 377"/>
                  <a:gd name="T7" fmla="*/ 85 h 506"/>
                  <a:gd name="T8" fmla="*/ 329 w 377"/>
                  <a:gd name="T9" fmla="*/ 84 h 506"/>
                  <a:gd name="T10" fmla="*/ 68 w 377"/>
                  <a:gd name="T11" fmla="*/ 394 h 506"/>
                  <a:gd name="T12" fmla="*/ 344 w 377"/>
                  <a:gd name="T13" fmla="*/ 106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7" h="506">
                    <a:moveTo>
                      <a:pt x="344" y="106"/>
                    </a:moveTo>
                    <a:cubicBezTo>
                      <a:pt x="377" y="195"/>
                      <a:pt x="341" y="258"/>
                      <a:pt x="268" y="292"/>
                    </a:cubicBezTo>
                    <a:cubicBezTo>
                      <a:pt x="171" y="335"/>
                      <a:pt x="97" y="408"/>
                      <a:pt x="44" y="506"/>
                    </a:cubicBezTo>
                    <a:cubicBezTo>
                      <a:pt x="21" y="366"/>
                      <a:pt x="0" y="211"/>
                      <a:pt x="99" y="85"/>
                    </a:cubicBezTo>
                    <a:cubicBezTo>
                      <a:pt x="165" y="0"/>
                      <a:pt x="245" y="2"/>
                      <a:pt x="329" y="84"/>
                    </a:cubicBezTo>
                    <a:cubicBezTo>
                      <a:pt x="199" y="143"/>
                      <a:pt x="114" y="261"/>
                      <a:pt x="68" y="394"/>
                    </a:cubicBezTo>
                    <a:cubicBezTo>
                      <a:pt x="133" y="240"/>
                      <a:pt x="223" y="154"/>
                      <a:pt x="344" y="10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+mn-ea"/>
                </a:endParaRPr>
              </a:p>
            </p:txBody>
          </p:sp>
        </p:grpSp>
      </p:grpSp>
      <p:sp>
        <p:nvSpPr>
          <p:cNvPr id="17" name="TextBox 24"/>
          <p:cNvSpPr txBox="1"/>
          <p:nvPr/>
        </p:nvSpPr>
        <p:spPr>
          <a:xfrm>
            <a:off x="3424116" y="553288"/>
            <a:ext cx="569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Intent Classification in Single-turn SLU</a:t>
            </a:r>
            <a:endParaRPr lang="id-ID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17"/>
          <p:cNvGrpSpPr/>
          <p:nvPr/>
        </p:nvGrpSpPr>
        <p:grpSpPr>
          <a:xfrm>
            <a:off x="3456726" y="1737635"/>
            <a:ext cx="7207930" cy="3424916"/>
            <a:chOff x="3456726" y="1737635"/>
            <a:chExt cx="7207930" cy="3424916"/>
          </a:xfrm>
        </p:grpSpPr>
        <p:sp>
          <p:nvSpPr>
            <p:cNvPr id="19" name="Text Placeholder 7"/>
            <p:cNvSpPr txBox="1">
              <a:spLocks/>
            </p:cNvSpPr>
            <p:nvPr/>
          </p:nvSpPr>
          <p:spPr>
            <a:xfrm>
              <a:off x="3456726" y="1737635"/>
              <a:ext cx="7207930" cy="432391"/>
            </a:xfrm>
            <a:prstGeom prst="rect">
              <a:avLst/>
            </a:prstGeom>
          </p:spPr>
          <p:txBody>
            <a:bodyPr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133" b="1" dirty="0" smtClean="0">
                  <a:solidFill>
                    <a:schemeClr val="accent2"/>
                  </a:solidFill>
                  <a:latin typeface="+mn-ea"/>
                </a:rPr>
                <a:t>Issues</a:t>
              </a:r>
              <a:r>
                <a:rPr lang="en-US" sz="2400" dirty="0" smtClean="0"/>
                <a:t> </a:t>
              </a:r>
              <a:endParaRPr lang="en-US" sz="2133" b="1" dirty="0">
                <a:solidFill>
                  <a:schemeClr val="accent2"/>
                </a:solidFill>
                <a:latin typeface="+mn-ea"/>
              </a:endParaRPr>
            </a:p>
          </p:txBody>
        </p:sp>
        <p:sp>
          <p:nvSpPr>
            <p:cNvPr id="20" name="Text Placeholder 7"/>
            <p:cNvSpPr txBox="1">
              <a:spLocks/>
            </p:cNvSpPr>
            <p:nvPr/>
          </p:nvSpPr>
          <p:spPr>
            <a:xfrm>
              <a:off x="3479116" y="2151967"/>
              <a:ext cx="5341034" cy="3010584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indent="0" algn="ctr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1000"/>
              </a:lvl1pPr>
              <a:lvl2pPr marL="5143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/>
              </a:lvl2pPr>
              <a:lvl3pPr marL="8572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/>
              </a:lvl3pPr>
              <a:lvl4pPr marL="12001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4pPr>
              <a:lvl5pPr marL="15430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5pPr>
              <a:lvl6pPr marL="18859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6pPr>
              <a:lvl7pPr marL="22288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7pPr>
              <a:lvl8pPr marL="25717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8pPr>
              <a:lvl9pPr marL="29146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9pPr>
            </a:lstStyle>
            <a:p>
              <a:pPr algn="l">
                <a:buFont typeface="Arial" pitchFamily="34" charset="0"/>
                <a:buChar char="•"/>
              </a:pPr>
              <a:r>
                <a:rPr lang="en-US" sz="2400" dirty="0" smtClean="0"/>
                <a:t> In single-turn </a:t>
              </a:r>
              <a:r>
                <a:rPr lang="en-US" altLang="zh-CN" sz="2400" dirty="0" smtClean="0"/>
                <a:t>s</a:t>
              </a:r>
              <a:r>
                <a:rPr lang="en-US" sz="2400" dirty="0" smtClean="0"/>
                <a:t>poken language understanding(SLU), some intentions can be classified, but some intent classification are difficult to be accomplished. </a:t>
              </a:r>
            </a:p>
            <a:p>
              <a:pPr algn="l">
                <a:buFont typeface="Arial" pitchFamily="34" charset="0"/>
                <a:buChar char="•"/>
              </a:pPr>
              <a:r>
                <a:rPr lang="en-US" altLang="zh-CN" sz="2400" dirty="0" smtClean="0">
                  <a:solidFill>
                    <a:schemeClr val="tx2"/>
                  </a:solidFill>
                  <a:latin typeface="+mn-ea"/>
                </a:rPr>
                <a:t> </a:t>
              </a:r>
              <a:r>
                <a:rPr lang="en-US" sz="2400" dirty="0" smtClean="0"/>
                <a:t>There is a dependency between intentions, we cannot accurately identify the intention of a sentence. </a:t>
              </a:r>
              <a:endParaRPr lang="en-US" altLang="zh-CN" sz="2400" dirty="0" smtClean="0">
                <a:solidFill>
                  <a:schemeClr val="tx2"/>
                </a:solidFill>
                <a:latin typeface="+mn-ea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52800" y="5362575"/>
            <a:ext cx="4858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We need more historical information.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0055171"/>
      </p:ext>
    </p:extLst>
  </p:cSld>
  <p:clrMapOvr>
    <a:masterClrMapping/>
  </p:clrMapOvr>
  <p:transition spd="slow" advClick="0" advTm="6000">
    <p:zoom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>
            <a:off x="884796" y="6256339"/>
            <a:ext cx="3541714" cy="96838"/>
          </a:xfrm>
          <a:custGeom>
            <a:avLst/>
            <a:gdLst>
              <a:gd name="T0" fmla="*/ 0 w 2194"/>
              <a:gd name="T1" fmla="*/ 0 h 60"/>
              <a:gd name="T2" fmla="*/ 0 w 2194"/>
              <a:gd name="T3" fmla="*/ 20 h 60"/>
              <a:gd name="T4" fmla="*/ 40 w 2194"/>
              <a:gd name="T5" fmla="*/ 60 h 60"/>
              <a:gd name="T6" fmla="*/ 2153 w 2194"/>
              <a:gd name="T7" fmla="*/ 60 h 60"/>
              <a:gd name="T8" fmla="*/ 2194 w 2194"/>
              <a:gd name="T9" fmla="*/ 20 h 60"/>
              <a:gd name="T10" fmla="*/ 2194 w 2194"/>
              <a:gd name="T11" fmla="*/ 0 h 60"/>
              <a:gd name="T12" fmla="*/ 0 w 2194"/>
              <a:gd name="T13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94" h="60">
                <a:moveTo>
                  <a:pt x="0" y="0"/>
                </a:moveTo>
                <a:cubicBezTo>
                  <a:pt x="0" y="20"/>
                  <a:pt x="0" y="20"/>
                  <a:pt x="0" y="20"/>
                </a:cubicBezTo>
                <a:cubicBezTo>
                  <a:pt x="0" y="42"/>
                  <a:pt x="18" y="60"/>
                  <a:pt x="40" y="60"/>
                </a:cubicBezTo>
                <a:cubicBezTo>
                  <a:pt x="2153" y="60"/>
                  <a:pt x="2153" y="60"/>
                  <a:pt x="2153" y="60"/>
                </a:cubicBezTo>
                <a:cubicBezTo>
                  <a:pt x="2176" y="60"/>
                  <a:pt x="2194" y="42"/>
                  <a:pt x="2194" y="20"/>
                </a:cubicBezTo>
                <a:cubicBezTo>
                  <a:pt x="2194" y="0"/>
                  <a:pt x="2194" y="0"/>
                  <a:pt x="219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1202296" y="4302127"/>
            <a:ext cx="2906714" cy="1879600"/>
          </a:xfrm>
          <a:custGeom>
            <a:avLst/>
            <a:gdLst>
              <a:gd name="T0" fmla="*/ 1802 w 1802"/>
              <a:gd name="T1" fmla="*/ 1165 h 1165"/>
              <a:gd name="T2" fmla="*/ 1802 w 1802"/>
              <a:gd name="T3" fmla="*/ 41 h 1165"/>
              <a:gd name="T4" fmla="*/ 1760 w 1802"/>
              <a:gd name="T5" fmla="*/ 0 h 1165"/>
              <a:gd name="T6" fmla="*/ 41 w 1802"/>
              <a:gd name="T7" fmla="*/ 0 h 1165"/>
              <a:gd name="T8" fmla="*/ 0 w 1802"/>
              <a:gd name="T9" fmla="*/ 41 h 1165"/>
              <a:gd name="T10" fmla="*/ 0 w 1802"/>
              <a:gd name="T11" fmla="*/ 1165 h 1165"/>
              <a:gd name="T12" fmla="*/ 1802 w 1802"/>
              <a:gd name="T13" fmla="*/ 1165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02" h="1165">
                <a:moveTo>
                  <a:pt x="1802" y="1165"/>
                </a:moveTo>
                <a:cubicBezTo>
                  <a:pt x="1802" y="41"/>
                  <a:pt x="1802" y="41"/>
                  <a:pt x="1802" y="41"/>
                </a:cubicBezTo>
                <a:cubicBezTo>
                  <a:pt x="1802" y="18"/>
                  <a:pt x="1783" y="0"/>
                  <a:pt x="1760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18" y="0"/>
                  <a:pt x="0" y="18"/>
                  <a:pt x="0" y="41"/>
                </a:cubicBezTo>
                <a:cubicBezTo>
                  <a:pt x="0" y="1165"/>
                  <a:pt x="0" y="1165"/>
                  <a:pt x="0" y="1165"/>
                </a:cubicBezTo>
                <a:lnTo>
                  <a:pt x="1802" y="116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832409" y="6180139"/>
            <a:ext cx="3644901" cy="120650"/>
          </a:xfrm>
          <a:custGeom>
            <a:avLst/>
            <a:gdLst>
              <a:gd name="T0" fmla="*/ 0 w 2259"/>
              <a:gd name="T1" fmla="*/ 0 h 75"/>
              <a:gd name="T2" fmla="*/ 0 w 2259"/>
              <a:gd name="T3" fmla="*/ 24 h 75"/>
              <a:gd name="T4" fmla="*/ 42 w 2259"/>
              <a:gd name="T5" fmla="*/ 75 h 75"/>
              <a:gd name="T6" fmla="*/ 2218 w 2259"/>
              <a:gd name="T7" fmla="*/ 75 h 75"/>
              <a:gd name="T8" fmla="*/ 2259 w 2259"/>
              <a:gd name="T9" fmla="*/ 24 h 75"/>
              <a:gd name="T10" fmla="*/ 2259 w 2259"/>
              <a:gd name="T11" fmla="*/ 0 h 75"/>
              <a:gd name="T12" fmla="*/ 0 w 2259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59" h="75">
                <a:moveTo>
                  <a:pt x="0" y="0"/>
                </a:moveTo>
                <a:cubicBezTo>
                  <a:pt x="0" y="24"/>
                  <a:pt x="0" y="24"/>
                  <a:pt x="0" y="24"/>
                </a:cubicBezTo>
                <a:cubicBezTo>
                  <a:pt x="0" y="52"/>
                  <a:pt x="19" y="75"/>
                  <a:pt x="42" y="75"/>
                </a:cubicBezTo>
                <a:cubicBezTo>
                  <a:pt x="2218" y="75"/>
                  <a:pt x="2218" y="75"/>
                  <a:pt x="2218" y="75"/>
                </a:cubicBezTo>
                <a:cubicBezTo>
                  <a:pt x="2241" y="75"/>
                  <a:pt x="2259" y="52"/>
                  <a:pt x="2259" y="24"/>
                </a:cubicBezTo>
                <a:cubicBezTo>
                  <a:pt x="2259" y="0"/>
                  <a:pt x="2259" y="0"/>
                  <a:pt x="225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2356409" y="6180139"/>
            <a:ext cx="598488" cy="52388"/>
          </a:xfrm>
          <a:custGeom>
            <a:avLst/>
            <a:gdLst>
              <a:gd name="T0" fmla="*/ 0 w 370"/>
              <a:gd name="T1" fmla="*/ 0 h 32"/>
              <a:gd name="T2" fmla="*/ 36 w 370"/>
              <a:gd name="T3" fmla="*/ 32 h 32"/>
              <a:gd name="T4" fmla="*/ 334 w 370"/>
              <a:gd name="T5" fmla="*/ 32 h 32"/>
              <a:gd name="T6" fmla="*/ 370 w 370"/>
              <a:gd name="T7" fmla="*/ 0 h 32"/>
              <a:gd name="T8" fmla="*/ 0 w 370"/>
              <a:gd name="T9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">
                <a:moveTo>
                  <a:pt x="0" y="0"/>
                </a:moveTo>
                <a:cubicBezTo>
                  <a:pt x="2" y="18"/>
                  <a:pt x="17" y="32"/>
                  <a:pt x="36" y="32"/>
                </a:cubicBezTo>
                <a:cubicBezTo>
                  <a:pt x="334" y="32"/>
                  <a:pt x="334" y="32"/>
                  <a:pt x="334" y="32"/>
                </a:cubicBezTo>
                <a:cubicBezTo>
                  <a:pt x="353" y="32"/>
                  <a:pt x="368" y="18"/>
                  <a:pt x="37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315009" y="4430714"/>
            <a:ext cx="2681289" cy="1624013"/>
          </a:xfrm>
          <a:prstGeom prst="rect">
            <a:avLst/>
          </a:prstGeom>
          <a:solidFill>
            <a:srgbClr val="F1F1F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618346" y="4322764"/>
            <a:ext cx="95250" cy="9683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2637396" y="4343402"/>
            <a:ext cx="57150" cy="5556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2637396" y="4348164"/>
            <a:ext cx="52388" cy="50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2665971" y="4354514"/>
            <a:ext cx="17463" cy="17463"/>
          </a:xfrm>
          <a:prstGeom prst="ellipse">
            <a:avLst/>
          </a:prstGeom>
          <a:solidFill>
            <a:srgbClr val="E5E5E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1167371" y="4746627"/>
            <a:ext cx="2828926" cy="1308100"/>
          </a:xfrm>
          <a:custGeom>
            <a:avLst/>
            <a:gdLst>
              <a:gd name="T0" fmla="*/ 1753 w 1753"/>
              <a:gd name="T1" fmla="*/ 59 h 811"/>
              <a:gd name="T2" fmla="*/ 1499 w 1753"/>
              <a:gd name="T3" fmla="*/ 327 h 811"/>
              <a:gd name="T4" fmla="*/ 1505 w 1753"/>
              <a:gd name="T5" fmla="*/ 384 h 811"/>
              <a:gd name="T6" fmla="*/ 1464 w 1753"/>
              <a:gd name="T7" fmla="*/ 379 h 811"/>
              <a:gd name="T8" fmla="*/ 1448 w 1753"/>
              <a:gd name="T9" fmla="*/ 380 h 811"/>
              <a:gd name="T10" fmla="*/ 1457 w 1753"/>
              <a:gd name="T11" fmla="*/ 325 h 811"/>
              <a:gd name="T12" fmla="*/ 1278 w 1753"/>
              <a:gd name="T13" fmla="*/ 146 h 811"/>
              <a:gd name="T14" fmla="*/ 1106 w 1753"/>
              <a:gd name="T15" fmla="*/ 278 h 811"/>
              <a:gd name="T16" fmla="*/ 1043 w 1753"/>
              <a:gd name="T17" fmla="*/ 263 h 811"/>
              <a:gd name="T18" fmla="*/ 1045 w 1753"/>
              <a:gd name="T19" fmla="*/ 239 h 811"/>
              <a:gd name="T20" fmla="*/ 865 w 1753"/>
              <a:gd name="T21" fmla="*/ 59 h 811"/>
              <a:gd name="T22" fmla="*/ 689 w 1753"/>
              <a:gd name="T23" fmla="*/ 200 h 811"/>
              <a:gd name="T24" fmla="*/ 653 w 1753"/>
              <a:gd name="T25" fmla="*/ 183 h 811"/>
              <a:gd name="T26" fmla="*/ 653 w 1753"/>
              <a:gd name="T27" fmla="*/ 182 h 811"/>
              <a:gd name="T28" fmla="*/ 470 w 1753"/>
              <a:gd name="T29" fmla="*/ 0 h 811"/>
              <a:gd name="T30" fmla="*/ 288 w 1753"/>
              <a:gd name="T31" fmla="*/ 182 h 811"/>
              <a:gd name="T32" fmla="*/ 307 w 1753"/>
              <a:gd name="T33" fmla="*/ 263 h 811"/>
              <a:gd name="T34" fmla="*/ 297 w 1753"/>
              <a:gd name="T35" fmla="*/ 262 h 811"/>
              <a:gd name="T36" fmla="*/ 194 w 1753"/>
              <a:gd name="T37" fmla="*/ 364 h 811"/>
              <a:gd name="T38" fmla="*/ 211 w 1753"/>
              <a:gd name="T39" fmla="*/ 419 h 811"/>
              <a:gd name="T40" fmla="*/ 0 w 1753"/>
              <a:gd name="T41" fmla="*/ 640 h 811"/>
              <a:gd name="T42" fmla="*/ 81 w 1753"/>
              <a:gd name="T43" fmla="*/ 811 h 811"/>
              <a:gd name="T44" fmla="*/ 1753 w 1753"/>
              <a:gd name="T45" fmla="*/ 811 h 811"/>
              <a:gd name="T46" fmla="*/ 1753 w 1753"/>
              <a:gd name="T47" fmla="*/ 59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753" h="811">
                <a:moveTo>
                  <a:pt x="1753" y="59"/>
                </a:moveTo>
                <a:cubicBezTo>
                  <a:pt x="1611" y="67"/>
                  <a:pt x="1499" y="184"/>
                  <a:pt x="1499" y="327"/>
                </a:cubicBezTo>
                <a:cubicBezTo>
                  <a:pt x="1499" y="346"/>
                  <a:pt x="1501" y="365"/>
                  <a:pt x="1505" y="384"/>
                </a:cubicBezTo>
                <a:cubicBezTo>
                  <a:pt x="1492" y="381"/>
                  <a:pt x="1478" y="379"/>
                  <a:pt x="1464" y="379"/>
                </a:cubicBezTo>
                <a:cubicBezTo>
                  <a:pt x="1459" y="379"/>
                  <a:pt x="1454" y="379"/>
                  <a:pt x="1448" y="380"/>
                </a:cubicBezTo>
                <a:cubicBezTo>
                  <a:pt x="1454" y="362"/>
                  <a:pt x="1457" y="344"/>
                  <a:pt x="1457" y="325"/>
                </a:cubicBezTo>
                <a:cubicBezTo>
                  <a:pt x="1457" y="226"/>
                  <a:pt x="1377" y="146"/>
                  <a:pt x="1278" y="146"/>
                </a:cubicBezTo>
                <a:cubicBezTo>
                  <a:pt x="1196" y="146"/>
                  <a:pt x="1126" y="202"/>
                  <a:pt x="1106" y="278"/>
                </a:cubicBezTo>
                <a:cubicBezTo>
                  <a:pt x="1087" y="269"/>
                  <a:pt x="1066" y="263"/>
                  <a:pt x="1043" y="263"/>
                </a:cubicBezTo>
                <a:cubicBezTo>
                  <a:pt x="1044" y="255"/>
                  <a:pt x="1045" y="247"/>
                  <a:pt x="1045" y="239"/>
                </a:cubicBezTo>
                <a:cubicBezTo>
                  <a:pt x="1045" y="139"/>
                  <a:pt x="964" y="59"/>
                  <a:pt x="865" y="59"/>
                </a:cubicBezTo>
                <a:cubicBezTo>
                  <a:pt x="779" y="59"/>
                  <a:pt x="707" y="119"/>
                  <a:pt x="689" y="200"/>
                </a:cubicBezTo>
                <a:cubicBezTo>
                  <a:pt x="679" y="191"/>
                  <a:pt x="667" y="185"/>
                  <a:pt x="653" y="183"/>
                </a:cubicBezTo>
                <a:cubicBezTo>
                  <a:pt x="653" y="182"/>
                  <a:pt x="653" y="182"/>
                  <a:pt x="653" y="182"/>
                </a:cubicBezTo>
                <a:cubicBezTo>
                  <a:pt x="653" y="82"/>
                  <a:pt x="571" y="0"/>
                  <a:pt x="470" y="0"/>
                </a:cubicBezTo>
                <a:cubicBezTo>
                  <a:pt x="370" y="0"/>
                  <a:pt x="288" y="82"/>
                  <a:pt x="288" y="182"/>
                </a:cubicBezTo>
                <a:cubicBezTo>
                  <a:pt x="288" y="211"/>
                  <a:pt x="295" y="239"/>
                  <a:pt x="307" y="263"/>
                </a:cubicBezTo>
                <a:cubicBezTo>
                  <a:pt x="304" y="263"/>
                  <a:pt x="300" y="262"/>
                  <a:pt x="297" y="262"/>
                </a:cubicBezTo>
                <a:cubicBezTo>
                  <a:pt x="240" y="262"/>
                  <a:pt x="194" y="308"/>
                  <a:pt x="194" y="364"/>
                </a:cubicBezTo>
                <a:cubicBezTo>
                  <a:pt x="194" y="385"/>
                  <a:pt x="200" y="404"/>
                  <a:pt x="211" y="419"/>
                </a:cubicBezTo>
                <a:cubicBezTo>
                  <a:pt x="93" y="425"/>
                  <a:pt x="0" y="521"/>
                  <a:pt x="0" y="640"/>
                </a:cubicBezTo>
                <a:cubicBezTo>
                  <a:pt x="0" y="709"/>
                  <a:pt x="32" y="770"/>
                  <a:pt x="81" y="811"/>
                </a:cubicBezTo>
                <a:cubicBezTo>
                  <a:pt x="1753" y="811"/>
                  <a:pt x="1753" y="811"/>
                  <a:pt x="1753" y="811"/>
                </a:cubicBezTo>
                <a:lnTo>
                  <a:pt x="1753" y="5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1415021" y="5246689"/>
            <a:ext cx="2581276" cy="808038"/>
          </a:xfrm>
          <a:custGeom>
            <a:avLst/>
            <a:gdLst>
              <a:gd name="T0" fmla="*/ 1600 w 1600"/>
              <a:gd name="T1" fmla="*/ 50 h 501"/>
              <a:gd name="T2" fmla="*/ 1599 w 1600"/>
              <a:gd name="T3" fmla="*/ 50 h 501"/>
              <a:gd name="T4" fmla="*/ 1361 w 1600"/>
              <a:gd name="T5" fmla="*/ 223 h 501"/>
              <a:gd name="T6" fmla="*/ 1284 w 1600"/>
              <a:gd name="T7" fmla="*/ 183 h 501"/>
              <a:gd name="T8" fmla="*/ 1244 w 1600"/>
              <a:gd name="T9" fmla="*/ 192 h 501"/>
              <a:gd name="T10" fmla="*/ 1098 w 1600"/>
              <a:gd name="T11" fmla="*/ 95 h 501"/>
              <a:gd name="T12" fmla="*/ 949 w 1600"/>
              <a:gd name="T13" fmla="*/ 200 h 501"/>
              <a:gd name="T14" fmla="*/ 914 w 1600"/>
              <a:gd name="T15" fmla="*/ 194 h 501"/>
              <a:gd name="T16" fmla="*/ 866 w 1600"/>
              <a:gd name="T17" fmla="*/ 206 h 501"/>
              <a:gd name="T18" fmla="*/ 866 w 1600"/>
              <a:gd name="T19" fmla="*/ 194 h 501"/>
              <a:gd name="T20" fmla="*/ 672 w 1600"/>
              <a:gd name="T21" fmla="*/ 0 h 501"/>
              <a:gd name="T22" fmla="*/ 496 w 1600"/>
              <a:gd name="T23" fmla="*/ 112 h 501"/>
              <a:gd name="T24" fmla="*/ 444 w 1600"/>
              <a:gd name="T25" fmla="*/ 95 h 501"/>
              <a:gd name="T26" fmla="*/ 403 w 1600"/>
              <a:gd name="T27" fmla="*/ 106 h 501"/>
              <a:gd name="T28" fmla="*/ 254 w 1600"/>
              <a:gd name="T29" fmla="*/ 27 h 501"/>
              <a:gd name="T30" fmla="*/ 73 w 1600"/>
              <a:gd name="T31" fmla="*/ 208 h 501"/>
              <a:gd name="T32" fmla="*/ 98 w 1600"/>
              <a:gd name="T33" fmla="*/ 299 h 501"/>
              <a:gd name="T34" fmla="*/ 0 w 1600"/>
              <a:gd name="T35" fmla="*/ 423 h 501"/>
              <a:gd name="T36" fmla="*/ 26 w 1600"/>
              <a:gd name="T37" fmla="*/ 501 h 501"/>
              <a:gd name="T38" fmla="*/ 1600 w 1600"/>
              <a:gd name="T39" fmla="*/ 501 h 501"/>
              <a:gd name="T40" fmla="*/ 1600 w 1600"/>
              <a:gd name="T41" fmla="*/ 50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00" h="501">
                <a:moveTo>
                  <a:pt x="1600" y="50"/>
                </a:moveTo>
                <a:cubicBezTo>
                  <a:pt x="1599" y="50"/>
                  <a:pt x="1599" y="50"/>
                  <a:pt x="1599" y="50"/>
                </a:cubicBezTo>
                <a:cubicBezTo>
                  <a:pt x="1487" y="50"/>
                  <a:pt x="1393" y="123"/>
                  <a:pt x="1361" y="223"/>
                </a:cubicBezTo>
                <a:cubicBezTo>
                  <a:pt x="1344" y="199"/>
                  <a:pt x="1316" y="183"/>
                  <a:pt x="1284" y="183"/>
                </a:cubicBezTo>
                <a:cubicBezTo>
                  <a:pt x="1270" y="183"/>
                  <a:pt x="1256" y="186"/>
                  <a:pt x="1244" y="192"/>
                </a:cubicBezTo>
                <a:cubicBezTo>
                  <a:pt x="1220" y="135"/>
                  <a:pt x="1163" y="95"/>
                  <a:pt x="1098" y="95"/>
                </a:cubicBezTo>
                <a:cubicBezTo>
                  <a:pt x="1029" y="95"/>
                  <a:pt x="971" y="139"/>
                  <a:pt x="949" y="200"/>
                </a:cubicBezTo>
                <a:cubicBezTo>
                  <a:pt x="938" y="196"/>
                  <a:pt x="926" y="194"/>
                  <a:pt x="914" y="194"/>
                </a:cubicBezTo>
                <a:cubicBezTo>
                  <a:pt x="897" y="194"/>
                  <a:pt x="881" y="199"/>
                  <a:pt x="866" y="206"/>
                </a:cubicBezTo>
                <a:cubicBezTo>
                  <a:pt x="866" y="202"/>
                  <a:pt x="866" y="198"/>
                  <a:pt x="866" y="194"/>
                </a:cubicBezTo>
                <a:cubicBezTo>
                  <a:pt x="866" y="87"/>
                  <a:pt x="779" y="0"/>
                  <a:pt x="672" y="0"/>
                </a:cubicBezTo>
                <a:cubicBezTo>
                  <a:pt x="594" y="0"/>
                  <a:pt x="527" y="46"/>
                  <a:pt x="496" y="112"/>
                </a:cubicBezTo>
                <a:cubicBezTo>
                  <a:pt x="481" y="102"/>
                  <a:pt x="464" y="95"/>
                  <a:pt x="444" y="95"/>
                </a:cubicBezTo>
                <a:cubicBezTo>
                  <a:pt x="430" y="95"/>
                  <a:pt x="416" y="99"/>
                  <a:pt x="403" y="106"/>
                </a:cubicBezTo>
                <a:cubicBezTo>
                  <a:pt x="371" y="58"/>
                  <a:pt x="316" y="27"/>
                  <a:pt x="254" y="27"/>
                </a:cubicBezTo>
                <a:cubicBezTo>
                  <a:pt x="154" y="27"/>
                  <a:pt x="73" y="108"/>
                  <a:pt x="73" y="208"/>
                </a:cubicBezTo>
                <a:cubicBezTo>
                  <a:pt x="73" y="241"/>
                  <a:pt x="82" y="272"/>
                  <a:pt x="98" y="299"/>
                </a:cubicBezTo>
                <a:cubicBezTo>
                  <a:pt x="42" y="312"/>
                  <a:pt x="0" y="363"/>
                  <a:pt x="0" y="423"/>
                </a:cubicBezTo>
                <a:cubicBezTo>
                  <a:pt x="0" y="452"/>
                  <a:pt x="10" y="479"/>
                  <a:pt x="26" y="501"/>
                </a:cubicBezTo>
                <a:cubicBezTo>
                  <a:pt x="1600" y="501"/>
                  <a:pt x="1600" y="501"/>
                  <a:pt x="1600" y="501"/>
                </a:cubicBezTo>
                <a:lnTo>
                  <a:pt x="1600" y="5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1837296" y="5597527"/>
            <a:ext cx="2159000" cy="457200"/>
          </a:xfrm>
          <a:custGeom>
            <a:avLst/>
            <a:gdLst>
              <a:gd name="T0" fmla="*/ 1338 w 1338"/>
              <a:gd name="T1" fmla="*/ 20 h 283"/>
              <a:gd name="T2" fmla="*/ 1278 w 1338"/>
              <a:gd name="T3" fmla="*/ 9 h 283"/>
              <a:gd name="T4" fmla="*/ 1107 w 1338"/>
              <a:gd name="T5" fmla="*/ 179 h 283"/>
              <a:gd name="T6" fmla="*/ 1103 w 1338"/>
              <a:gd name="T7" fmla="*/ 179 h 283"/>
              <a:gd name="T8" fmla="*/ 1080 w 1338"/>
              <a:gd name="T9" fmla="*/ 184 h 283"/>
              <a:gd name="T10" fmla="*/ 926 w 1338"/>
              <a:gd name="T11" fmla="*/ 37 h 283"/>
              <a:gd name="T12" fmla="*/ 772 w 1338"/>
              <a:gd name="T13" fmla="*/ 191 h 283"/>
              <a:gd name="T14" fmla="*/ 772 w 1338"/>
              <a:gd name="T15" fmla="*/ 195 h 283"/>
              <a:gd name="T16" fmla="*/ 721 w 1338"/>
              <a:gd name="T17" fmla="*/ 179 h 283"/>
              <a:gd name="T18" fmla="*/ 692 w 1338"/>
              <a:gd name="T19" fmla="*/ 184 h 283"/>
              <a:gd name="T20" fmla="*/ 698 w 1338"/>
              <a:gd name="T21" fmla="*/ 144 h 283"/>
              <a:gd name="T22" fmla="*/ 554 w 1338"/>
              <a:gd name="T23" fmla="*/ 0 h 283"/>
              <a:gd name="T24" fmla="*/ 412 w 1338"/>
              <a:gd name="T25" fmla="*/ 125 h 283"/>
              <a:gd name="T26" fmla="*/ 380 w 1338"/>
              <a:gd name="T27" fmla="*/ 120 h 283"/>
              <a:gd name="T28" fmla="*/ 300 w 1338"/>
              <a:gd name="T29" fmla="*/ 154 h 283"/>
              <a:gd name="T30" fmla="*/ 165 w 1338"/>
              <a:gd name="T31" fmla="*/ 85 h 283"/>
              <a:gd name="T32" fmla="*/ 0 w 1338"/>
              <a:gd name="T33" fmla="*/ 250 h 283"/>
              <a:gd name="T34" fmla="*/ 3 w 1338"/>
              <a:gd name="T35" fmla="*/ 283 h 283"/>
              <a:gd name="T36" fmla="*/ 1338 w 1338"/>
              <a:gd name="T37" fmla="*/ 283 h 283"/>
              <a:gd name="T38" fmla="*/ 1338 w 1338"/>
              <a:gd name="T39" fmla="*/ 20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38" h="283">
                <a:moveTo>
                  <a:pt x="1338" y="20"/>
                </a:moveTo>
                <a:cubicBezTo>
                  <a:pt x="1319" y="13"/>
                  <a:pt x="1299" y="9"/>
                  <a:pt x="1278" y="9"/>
                </a:cubicBezTo>
                <a:cubicBezTo>
                  <a:pt x="1184" y="9"/>
                  <a:pt x="1108" y="85"/>
                  <a:pt x="1107" y="179"/>
                </a:cubicBezTo>
                <a:cubicBezTo>
                  <a:pt x="1106" y="179"/>
                  <a:pt x="1105" y="179"/>
                  <a:pt x="1103" y="179"/>
                </a:cubicBezTo>
                <a:cubicBezTo>
                  <a:pt x="1095" y="179"/>
                  <a:pt x="1087" y="181"/>
                  <a:pt x="1080" y="184"/>
                </a:cubicBezTo>
                <a:cubicBezTo>
                  <a:pt x="1076" y="102"/>
                  <a:pt x="1009" y="37"/>
                  <a:pt x="926" y="37"/>
                </a:cubicBezTo>
                <a:cubicBezTo>
                  <a:pt x="841" y="37"/>
                  <a:pt x="772" y="106"/>
                  <a:pt x="772" y="191"/>
                </a:cubicBezTo>
                <a:cubicBezTo>
                  <a:pt x="772" y="192"/>
                  <a:pt x="772" y="194"/>
                  <a:pt x="772" y="195"/>
                </a:cubicBezTo>
                <a:cubicBezTo>
                  <a:pt x="758" y="185"/>
                  <a:pt x="740" y="179"/>
                  <a:pt x="721" y="179"/>
                </a:cubicBezTo>
                <a:cubicBezTo>
                  <a:pt x="711" y="179"/>
                  <a:pt x="701" y="181"/>
                  <a:pt x="692" y="184"/>
                </a:cubicBezTo>
                <a:cubicBezTo>
                  <a:pt x="696" y="171"/>
                  <a:pt x="698" y="158"/>
                  <a:pt x="698" y="144"/>
                </a:cubicBezTo>
                <a:cubicBezTo>
                  <a:pt x="698" y="64"/>
                  <a:pt x="634" y="0"/>
                  <a:pt x="554" y="0"/>
                </a:cubicBezTo>
                <a:cubicBezTo>
                  <a:pt x="482" y="0"/>
                  <a:pt x="422" y="55"/>
                  <a:pt x="412" y="125"/>
                </a:cubicBezTo>
                <a:cubicBezTo>
                  <a:pt x="402" y="122"/>
                  <a:pt x="391" y="120"/>
                  <a:pt x="380" y="120"/>
                </a:cubicBezTo>
                <a:cubicBezTo>
                  <a:pt x="348" y="120"/>
                  <a:pt x="320" y="133"/>
                  <a:pt x="300" y="154"/>
                </a:cubicBezTo>
                <a:cubicBezTo>
                  <a:pt x="270" y="112"/>
                  <a:pt x="221" y="85"/>
                  <a:pt x="165" y="85"/>
                </a:cubicBezTo>
                <a:cubicBezTo>
                  <a:pt x="74" y="85"/>
                  <a:pt x="0" y="159"/>
                  <a:pt x="0" y="250"/>
                </a:cubicBezTo>
                <a:cubicBezTo>
                  <a:pt x="0" y="261"/>
                  <a:pt x="1" y="272"/>
                  <a:pt x="3" y="283"/>
                </a:cubicBezTo>
                <a:cubicBezTo>
                  <a:pt x="1338" y="283"/>
                  <a:pt x="1338" y="283"/>
                  <a:pt x="1338" y="283"/>
                </a:cubicBezTo>
                <a:lnTo>
                  <a:pt x="1338" y="2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8" name="Freeform 26"/>
          <p:cNvSpPr>
            <a:spLocks/>
          </p:cNvSpPr>
          <p:nvPr/>
        </p:nvSpPr>
        <p:spPr bwMode="auto">
          <a:xfrm>
            <a:off x="2772335" y="2940052"/>
            <a:ext cx="312738" cy="312738"/>
          </a:xfrm>
          <a:custGeom>
            <a:avLst/>
            <a:gdLst>
              <a:gd name="T0" fmla="*/ 23 w 197"/>
              <a:gd name="T1" fmla="*/ 0 h 197"/>
              <a:gd name="T2" fmla="*/ 0 w 197"/>
              <a:gd name="T3" fmla="*/ 23 h 197"/>
              <a:gd name="T4" fmla="*/ 174 w 197"/>
              <a:gd name="T5" fmla="*/ 197 h 197"/>
              <a:gd name="T6" fmla="*/ 197 w 197"/>
              <a:gd name="T7" fmla="*/ 173 h 197"/>
              <a:gd name="T8" fmla="*/ 23 w 197"/>
              <a:gd name="T9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" h="197">
                <a:moveTo>
                  <a:pt x="23" y="0"/>
                </a:moveTo>
                <a:lnTo>
                  <a:pt x="0" y="23"/>
                </a:lnTo>
                <a:lnTo>
                  <a:pt x="174" y="197"/>
                </a:lnTo>
                <a:lnTo>
                  <a:pt x="197" y="173"/>
                </a:lnTo>
                <a:lnTo>
                  <a:pt x="2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0" name="Freeform 61"/>
          <p:cNvSpPr>
            <a:spLocks noEditPoints="1"/>
          </p:cNvSpPr>
          <p:nvPr/>
        </p:nvSpPr>
        <p:spPr bwMode="auto">
          <a:xfrm>
            <a:off x="3067610" y="2905127"/>
            <a:ext cx="552450" cy="527050"/>
          </a:xfrm>
          <a:custGeom>
            <a:avLst/>
            <a:gdLst>
              <a:gd name="T0" fmla="*/ 47 w 343"/>
              <a:gd name="T1" fmla="*/ 326 h 326"/>
              <a:gd name="T2" fmla="*/ 47 w 343"/>
              <a:gd name="T3" fmla="*/ 326 h 326"/>
              <a:gd name="T4" fmla="*/ 47 w 343"/>
              <a:gd name="T5" fmla="*/ 326 h 326"/>
              <a:gd name="T6" fmla="*/ 47 w 343"/>
              <a:gd name="T7" fmla="*/ 326 h 326"/>
              <a:gd name="T8" fmla="*/ 0 w 343"/>
              <a:gd name="T9" fmla="*/ 320 h 326"/>
              <a:gd name="T10" fmla="*/ 0 w 343"/>
              <a:gd name="T11" fmla="*/ 320 h 326"/>
              <a:gd name="T12" fmla="*/ 0 w 343"/>
              <a:gd name="T13" fmla="*/ 320 h 326"/>
              <a:gd name="T14" fmla="*/ 0 w 343"/>
              <a:gd name="T15" fmla="*/ 320 h 326"/>
              <a:gd name="T16" fmla="*/ 0 w 343"/>
              <a:gd name="T17" fmla="*/ 320 h 326"/>
              <a:gd name="T18" fmla="*/ 0 w 343"/>
              <a:gd name="T19" fmla="*/ 320 h 326"/>
              <a:gd name="T20" fmla="*/ 41 w 343"/>
              <a:gd name="T21" fmla="*/ 201 h 326"/>
              <a:gd name="T22" fmla="*/ 41 w 343"/>
              <a:gd name="T23" fmla="*/ 201 h 326"/>
              <a:gd name="T24" fmla="*/ 0 w 343"/>
              <a:gd name="T25" fmla="*/ 320 h 326"/>
              <a:gd name="T26" fmla="*/ 41 w 343"/>
              <a:gd name="T27" fmla="*/ 201 h 326"/>
              <a:gd name="T28" fmla="*/ 319 w 343"/>
              <a:gd name="T29" fmla="*/ 120 h 326"/>
              <a:gd name="T30" fmla="*/ 47 w 343"/>
              <a:gd name="T31" fmla="*/ 326 h 326"/>
              <a:gd name="T32" fmla="*/ 319 w 343"/>
              <a:gd name="T33" fmla="*/ 120 h 326"/>
              <a:gd name="T34" fmla="*/ 319 w 343"/>
              <a:gd name="T35" fmla="*/ 119 h 326"/>
              <a:gd name="T36" fmla="*/ 319 w 343"/>
              <a:gd name="T37" fmla="*/ 120 h 326"/>
              <a:gd name="T38" fmla="*/ 319 w 343"/>
              <a:gd name="T39" fmla="*/ 119 h 326"/>
              <a:gd name="T40" fmla="*/ 318 w 343"/>
              <a:gd name="T41" fmla="*/ 119 h 326"/>
              <a:gd name="T42" fmla="*/ 318 w 343"/>
              <a:gd name="T43" fmla="*/ 119 h 326"/>
              <a:gd name="T44" fmla="*/ 318 w 343"/>
              <a:gd name="T45" fmla="*/ 119 h 326"/>
              <a:gd name="T46" fmla="*/ 318 w 343"/>
              <a:gd name="T47" fmla="*/ 119 h 326"/>
              <a:gd name="T48" fmla="*/ 318 w 343"/>
              <a:gd name="T49" fmla="*/ 119 h 326"/>
              <a:gd name="T50" fmla="*/ 318 w 343"/>
              <a:gd name="T51" fmla="*/ 119 h 326"/>
              <a:gd name="T52" fmla="*/ 318 w 343"/>
              <a:gd name="T53" fmla="*/ 119 h 326"/>
              <a:gd name="T54" fmla="*/ 318 w 343"/>
              <a:gd name="T55" fmla="*/ 119 h 326"/>
              <a:gd name="T56" fmla="*/ 318 w 343"/>
              <a:gd name="T57" fmla="*/ 119 h 326"/>
              <a:gd name="T58" fmla="*/ 318 w 343"/>
              <a:gd name="T59" fmla="*/ 119 h 326"/>
              <a:gd name="T60" fmla="*/ 318 w 343"/>
              <a:gd name="T61" fmla="*/ 119 h 326"/>
              <a:gd name="T62" fmla="*/ 318 w 343"/>
              <a:gd name="T63" fmla="*/ 119 h 326"/>
              <a:gd name="T64" fmla="*/ 318 w 343"/>
              <a:gd name="T65" fmla="*/ 119 h 326"/>
              <a:gd name="T66" fmla="*/ 318 w 343"/>
              <a:gd name="T67" fmla="*/ 119 h 326"/>
              <a:gd name="T68" fmla="*/ 318 w 343"/>
              <a:gd name="T69" fmla="*/ 119 h 326"/>
              <a:gd name="T70" fmla="*/ 295 w 343"/>
              <a:gd name="T71" fmla="*/ 0 h 326"/>
              <a:gd name="T72" fmla="*/ 295 w 343"/>
              <a:gd name="T73" fmla="*/ 0 h 326"/>
              <a:gd name="T74" fmla="*/ 295 w 343"/>
              <a:gd name="T75" fmla="*/ 0 h 326"/>
              <a:gd name="T76" fmla="*/ 295 w 343"/>
              <a:gd name="T77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43" h="326">
                <a:moveTo>
                  <a:pt x="47" y="326"/>
                </a:moveTo>
                <a:cubicBezTo>
                  <a:pt x="47" y="326"/>
                  <a:pt x="47" y="326"/>
                  <a:pt x="47" y="326"/>
                </a:cubicBezTo>
                <a:cubicBezTo>
                  <a:pt x="47" y="326"/>
                  <a:pt x="47" y="326"/>
                  <a:pt x="47" y="326"/>
                </a:cubicBezTo>
                <a:cubicBezTo>
                  <a:pt x="47" y="326"/>
                  <a:pt x="47" y="326"/>
                  <a:pt x="47" y="326"/>
                </a:cubicBezTo>
                <a:moveTo>
                  <a:pt x="0" y="320"/>
                </a:moveTo>
                <a:cubicBezTo>
                  <a:pt x="0" y="320"/>
                  <a:pt x="0" y="320"/>
                  <a:pt x="0" y="320"/>
                </a:cubicBezTo>
                <a:cubicBezTo>
                  <a:pt x="0" y="320"/>
                  <a:pt x="0" y="320"/>
                  <a:pt x="0" y="320"/>
                </a:cubicBezTo>
                <a:moveTo>
                  <a:pt x="0" y="320"/>
                </a:moveTo>
                <a:cubicBezTo>
                  <a:pt x="0" y="320"/>
                  <a:pt x="0" y="320"/>
                  <a:pt x="0" y="320"/>
                </a:cubicBezTo>
                <a:cubicBezTo>
                  <a:pt x="0" y="320"/>
                  <a:pt x="0" y="320"/>
                  <a:pt x="0" y="320"/>
                </a:cubicBezTo>
                <a:moveTo>
                  <a:pt x="41" y="201"/>
                </a:moveTo>
                <a:cubicBezTo>
                  <a:pt x="41" y="201"/>
                  <a:pt x="41" y="201"/>
                  <a:pt x="41" y="201"/>
                </a:cubicBezTo>
                <a:cubicBezTo>
                  <a:pt x="81" y="260"/>
                  <a:pt x="1" y="320"/>
                  <a:pt x="0" y="320"/>
                </a:cubicBezTo>
                <a:cubicBezTo>
                  <a:pt x="1" y="320"/>
                  <a:pt x="81" y="260"/>
                  <a:pt x="41" y="201"/>
                </a:cubicBezTo>
                <a:moveTo>
                  <a:pt x="319" y="120"/>
                </a:moveTo>
                <a:cubicBezTo>
                  <a:pt x="343" y="147"/>
                  <a:pt x="199" y="326"/>
                  <a:pt x="47" y="326"/>
                </a:cubicBezTo>
                <a:cubicBezTo>
                  <a:pt x="199" y="326"/>
                  <a:pt x="343" y="147"/>
                  <a:pt x="319" y="120"/>
                </a:cubicBezTo>
                <a:moveTo>
                  <a:pt x="319" y="119"/>
                </a:moveTo>
                <a:cubicBezTo>
                  <a:pt x="319" y="119"/>
                  <a:pt x="319" y="119"/>
                  <a:pt x="319" y="120"/>
                </a:cubicBezTo>
                <a:cubicBezTo>
                  <a:pt x="319" y="119"/>
                  <a:pt x="319" y="119"/>
                  <a:pt x="319" y="119"/>
                </a:cubicBezTo>
                <a:moveTo>
                  <a:pt x="318" y="119"/>
                </a:moveTo>
                <a:cubicBezTo>
                  <a:pt x="318" y="119"/>
                  <a:pt x="318" y="119"/>
                  <a:pt x="318" y="119"/>
                </a:cubicBezTo>
                <a:cubicBezTo>
                  <a:pt x="318" y="119"/>
                  <a:pt x="318" y="119"/>
                  <a:pt x="318" y="119"/>
                </a:cubicBezTo>
                <a:moveTo>
                  <a:pt x="318" y="119"/>
                </a:moveTo>
                <a:cubicBezTo>
                  <a:pt x="318" y="119"/>
                  <a:pt x="318" y="119"/>
                  <a:pt x="318" y="119"/>
                </a:cubicBezTo>
                <a:cubicBezTo>
                  <a:pt x="318" y="119"/>
                  <a:pt x="318" y="119"/>
                  <a:pt x="318" y="119"/>
                </a:cubicBezTo>
                <a:moveTo>
                  <a:pt x="318" y="119"/>
                </a:moveTo>
                <a:cubicBezTo>
                  <a:pt x="318" y="119"/>
                  <a:pt x="318" y="119"/>
                  <a:pt x="318" y="119"/>
                </a:cubicBezTo>
                <a:cubicBezTo>
                  <a:pt x="318" y="119"/>
                  <a:pt x="318" y="119"/>
                  <a:pt x="318" y="119"/>
                </a:cubicBezTo>
                <a:moveTo>
                  <a:pt x="318" y="119"/>
                </a:moveTo>
                <a:cubicBezTo>
                  <a:pt x="318" y="119"/>
                  <a:pt x="318" y="119"/>
                  <a:pt x="318" y="119"/>
                </a:cubicBezTo>
                <a:cubicBezTo>
                  <a:pt x="318" y="119"/>
                  <a:pt x="318" y="119"/>
                  <a:pt x="318" y="119"/>
                </a:cubicBezTo>
                <a:moveTo>
                  <a:pt x="318" y="119"/>
                </a:moveTo>
                <a:cubicBezTo>
                  <a:pt x="318" y="119"/>
                  <a:pt x="318" y="119"/>
                  <a:pt x="318" y="119"/>
                </a:cubicBezTo>
                <a:cubicBezTo>
                  <a:pt x="318" y="119"/>
                  <a:pt x="318" y="119"/>
                  <a:pt x="318" y="119"/>
                </a:cubicBezTo>
                <a:moveTo>
                  <a:pt x="295" y="0"/>
                </a:moveTo>
                <a:cubicBezTo>
                  <a:pt x="295" y="0"/>
                  <a:pt x="295" y="0"/>
                  <a:pt x="295" y="0"/>
                </a:cubicBezTo>
                <a:cubicBezTo>
                  <a:pt x="295" y="0"/>
                  <a:pt x="295" y="0"/>
                  <a:pt x="295" y="0"/>
                </a:cubicBezTo>
                <a:cubicBezTo>
                  <a:pt x="295" y="0"/>
                  <a:pt x="295" y="0"/>
                  <a:pt x="295" y="0"/>
                </a:cubicBezTo>
              </a:path>
            </a:pathLst>
          </a:custGeom>
          <a:solidFill>
            <a:srgbClr val="DF939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1" name="Freeform 63"/>
          <p:cNvSpPr>
            <a:spLocks/>
          </p:cNvSpPr>
          <p:nvPr/>
        </p:nvSpPr>
        <p:spPr bwMode="auto">
          <a:xfrm>
            <a:off x="3132697" y="2905127"/>
            <a:ext cx="411163" cy="325438"/>
          </a:xfrm>
          <a:custGeom>
            <a:avLst/>
            <a:gdLst>
              <a:gd name="T0" fmla="*/ 254 w 254"/>
              <a:gd name="T1" fmla="*/ 0 h 201"/>
              <a:gd name="T2" fmla="*/ 0 w 254"/>
              <a:gd name="T3" fmla="*/ 201 h 201"/>
              <a:gd name="T4" fmla="*/ 0 w 254"/>
              <a:gd name="T5" fmla="*/ 201 h 201"/>
              <a:gd name="T6" fmla="*/ 0 w 254"/>
              <a:gd name="T7" fmla="*/ 201 h 201"/>
              <a:gd name="T8" fmla="*/ 254 w 254"/>
              <a:gd name="T9" fmla="*/ 0 h 201"/>
              <a:gd name="T10" fmla="*/ 254 w 254"/>
              <a:gd name="T11" fmla="*/ 0 h 201"/>
              <a:gd name="T12" fmla="*/ 254 w 254"/>
              <a:gd name="T13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4" h="201">
                <a:moveTo>
                  <a:pt x="254" y="0"/>
                </a:moveTo>
                <a:cubicBezTo>
                  <a:pt x="168" y="84"/>
                  <a:pt x="79" y="153"/>
                  <a:pt x="0" y="201"/>
                </a:cubicBezTo>
                <a:cubicBezTo>
                  <a:pt x="0" y="201"/>
                  <a:pt x="0" y="201"/>
                  <a:pt x="0" y="201"/>
                </a:cubicBezTo>
                <a:cubicBezTo>
                  <a:pt x="0" y="201"/>
                  <a:pt x="0" y="201"/>
                  <a:pt x="0" y="201"/>
                </a:cubicBezTo>
                <a:cubicBezTo>
                  <a:pt x="79" y="153"/>
                  <a:pt x="168" y="84"/>
                  <a:pt x="254" y="0"/>
                </a:cubicBezTo>
                <a:cubicBezTo>
                  <a:pt x="254" y="0"/>
                  <a:pt x="254" y="0"/>
                  <a:pt x="254" y="0"/>
                </a:cubicBezTo>
                <a:cubicBezTo>
                  <a:pt x="254" y="0"/>
                  <a:pt x="254" y="0"/>
                  <a:pt x="254" y="0"/>
                </a:cubicBezTo>
              </a:path>
            </a:pathLst>
          </a:custGeom>
          <a:solidFill>
            <a:srgbClr val="D38B8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4" name="Freeform 66"/>
          <p:cNvSpPr>
            <a:spLocks noEditPoints="1"/>
          </p:cNvSpPr>
          <p:nvPr/>
        </p:nvSpPr>
        <p:spPr bwMode="auto">
          <a:xfrm>
            <a:off x="3080310" y="2836864"/>
            <a:ext cx="531813" cy="409575"/>
          </a:xfrm>
          <a:custGeom>
            <a:avLst/>
            <a:gdLst>
              <a:gd name="T0" fmla="*/ 30 w 330"/>
              <a:gd name="T1" fmla="*/ 246 h 254"/>
              <a:gd name="T2" fmla="*/ 17 w 330"/>
              <a:gd name="T3" fmla="*/ 254 h 254"/>
              <a:gd name="T4" fmla="*/ 30 w 330"/>
              <a:gd name="T5" fmla="*/ 246 h 254"/>
              <a:gd name="T6" fmla="*/ 0 w 330"/>
              <a:gd name="T7" fmla="*/ 238 h 254"/>
              <a:gd name="T8" fmla="*/ 0 w 330"/>
              <a:gd name="T9" fmla="*/ 238 h 254"/>
              <a:gd name="T10" fmla="*/ 17 w 330"/>
              <a:gd name="T11" fmla="*/ 254 h 254"/>
              <a:gd name="T12" fmla="*/ 0 w 330"/>
              <a:gd name="T13" fmla="*/ 238 h 254"/>
              <a:gd name="T14" fmla="*/ 305 w 330"/>
              <a:gd name="T15" fmla="*/ 25 h 254"/>
              <a:gd name="T16" fmla="*/ 305 w 330"/>
              <a:gd name="T17" fmla="*/ 26 h 254"/>
              <a:gd name="T18" fmla="*/ 305 w 330"/>
              <a:gd name="T19" fmla="*/ 25 h 254"/>
              <a:gd name="T20" fmla="*/ 306 w 330"/>
              <a:gd name="T21" fmla="*/ 24 h 254"/>
              <a:gd name="T22" fmla="*/ 305 w 330"/>
              <a:gd name="T23" fmla="*/ 25 h 254"/>
              <a:gd name="T24" fmla="*/ 306 w 330"/>
              <a:gd name="T25" fmla="*/ 24 h 254"/>
              <a:gd name="T26" fmla="*/ 329 w 330"/>
              <a:gd name="T27" fmla="*/ 1 h 254"/>
              <a:gd name="T28" fmla="*/ 306 w 330"/>
              <a:gd name="T29" fmla="*/ 24 h 254"/>
              <a:gd name="T30" fmla="*/ 329 w 330"/>
              <a:gd name="T31" fmla="*/ 1 h 254"/>
              <a:gd name="T32" fmla="*/ 329 w 330"/>
              <a:gd name="T33" fmla="*/ 1 h 254"/>
              <a:gd name="T34" fmla="*/ 329 w 330"/>
              <a:gd name="T35" fmla="*/ 1 h 254"/>
              <a:gd name="T36" fmla="*/ 329 w 330"/>
              <a:gd name="T37" fmla="*/ 1 h 254"/>
              <a:gd name="T38" fmla="*/ 329 w 330"/>
              <a:gd name="T39" fmla="*/ 1 h 254"/>
              <a:gd name="T40" fmla="*/ 329 w 330"/>
              <a:gd name="T41" fmla="*/ 1 h 254"/>
              <a:gd name="T42" fmla="*/ 329 w 330"/>
              <a:gd name="T43" fmla="*/ 1 h 254"/>
              <a:gd name="T44" fmla="*/ 330 w 330"/>
              <a:gd name="T45" fmla="*/ 0 h 254"/>
              <a:gd name="T46" fmla="*/ 330 w 330"/>
              <a:gd name="T47" fmla="*/ 0 h 254"/>
              <a:gd name="T48" fmla="*/ 330 w 330"/>
              <a:gd name="T49" fmla="*/ 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30" h="254">
                <a:moveTo>
                  <a:pt x="30" y="246"/>
                </a:moveTo>
                <a:cubicBezTo>
                  <a:pt x="25" y="249"/>
                  <a:pt x="21" y="252"/>
                  <a:pt x="17" y="254"/>
                </a:cubicBezTo>
                <a:cubicBezTo>
                  <a:pt x="21" y="252"/>
                  <a:pt x="25" y="249"/>
                  <a:pt x="30" y="246"/>
                </a:cubicBezTo>
                <a:moveTo>
                  <a:pt x="0" y="238"/>
                </a:moveTo>
                <a:cubicBezTo>
                  <a:pt x="0" y="238"/>
                  <a:pt x="0" y="238"/>
                  <a:pt x="0" y="238"/>
                </a:cubicBezTo>
                <a:cubicBezTo>
                  <a:pt x="17" y="254"/>
                  <a:pt x="17" y="254"/>
                  <a:pt x="17" y="254"/>
                </a:cubicBezTo>
                <a:cubicBezTo>
                  <a:pt x="0" y="238"/>
                  <a:pt x="0" y="238"/>
                  <a:pt x="0" y="238"/>
                </a:cubicBezTo>
                <a:moveTo>
                  <a:pt x="305" y="25"/>
                </a:moveTo>
                <a:cubicBezTo>
                  <a:pt x="305" y="25"/>
                  <a:pt x="305" y="26"/>
                  <a:pt x="305" y="26"/>
                </a:cubicBezTo>
                <a:cubicBezTo>
                  <a:pt x="305" y="26"/>
                  <a:pt x="305" y="25"/>
                  <a:pt x="305" y="25"/>
                </a:cubicBezTo>
                <a:moveTo>
                  <a:pt x="306" y="24"/>
                </a:moveTo>
                <a:cubicBezTo>
                  <a:pt x="306" y="25"/>
                  <a:pt x="306" y="25"/>
                  <a:pt x="305" y="25"/>
                </a:cubicBezTo>
                <a:cubicBezTo>
                  <a:pt x="306" y="25"/>
                  <a:pt x="306" y="25"/>
                  <a:pt x="306" y="24"/>
                </a:cubicBezTo>
                <a:moveTo>
                  <a:pt x="329" y="1"/>
                </a:moveTo>
                <a:cubicBezTo>
                  <a:pt x="321" y="9"/>
                  <a:pt x="314" y="17"/>
                  <a:pt x="306" y="24"/>
                </a:cubicBezTo>
                <a:cubicBezTo>
                  <a:pt x="314" y="17"/>
                  <a:pt x="321" y="9"/>
                  <a:pt x="329" y="1"/>
                </a:cubicBezTo>
                <a:moveTo>
                  <a:pt x="329" y="1"/>
                </a:moveTo>
                <a:cubicBezTo>
                  <a:pt x="329" y="1"/>
                  <a:pt x="329" y="1"/>
                  <a:pt x="329" y="1"/>
                </a:cubicBezTo>
                <a:cubicBezTo>
                  <a:pt x="329" y="1"/>
                  <a:pt x="329" y="1"/>
                  <a:pt x="329" y="1"/>
                </a:cubicBezTo>
                <a:moveTo>
                  <a:pt x="329" y="1"/>
                </a:moveTo>
                <a:cubicBezTo>
                  <a:pt x="329" y="1"/>
                  <a:pt x="329" y="1"/>
                  <a:pt x="329" y="1"/>
                </a:cubicBezTo>
                <a:cubicBezTo>
                  <a:pt x="329" y="1"/>
                  <a:pt x="329" y="1"/>
                  <a:pt x="329" y="1"/>
                </a:cubicBezTo>
                <a:moveTo>
                  <a:pt x="330" y="0"/>
                </a:moveTo>
                <a:cubicBezTo>
                  <a:pt x="330" y="0"/>
                  <a:pt x="330" y="0"/>
                  <a:pt x="330" y="0"/>
                </a:cubicBezTo>
                <a:cubicBezTo>
                  <a:pt x="330" y="0"/>
                  <a:pt x="330" y="0"/>
                  <a:pt x="330" y="0"/>
                </a:cubicBezTo>
              </a:path>
            </a:pathLst>
          </a:custGeom>
          <a:solidFill>
            <a:srgbClr val="F8F8F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5" name="Freeform 67"/>
          <p:cNvSpPr>
            <a:spLocks/>
          </p:cNvSpPr>
          <p:nvPr/>
        </p:nvSpPr>
        <p:spPr bwMode="auto">
          <a:xfrm>
            <a:off x="3039035" y="3179764"/>
            <a:ext cx="41275" cy="39688"/>
          </a:xfrm>
          <a:custGeom>
            <a:avLst/>
            <a:gdLst>
              <a:gd name="T0" fmla="*/ 0 w 26"/>
              <a:gd name="T1" fmla="*/ 0 h 25"/>
              <a:gd name="T2" fmla="*/ 26 w 26"/>
              <a:gd name="T3" fmla="*/ 25 h 25"/>
              <a:gd name="T4" fmla="*/ 26 w 26"/>
              <a:gd name="T5" fmla="*/ 25 h 25"/>
              <a:gd name="T6" fmla="*/ 0 w 26"/>
              <a:gd name="T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" h="25">
                <a:moveTo>
                  <a:pt x="0" y="0"/>
                </a:moveTo>
                <a:lnTo>
                  <a:pt x="26" y="25"/>
                </a:lnTo>
                <a:lnTo>
                  <a:pt x="26" y="25"/>
                </a:lnTo>
                <a:lnTo>
                  <a:pt x="0" y="0"/>
                </a:lnTo>
                <a:close/>
              </a:path>
            </a:pathLst>
          </a:custGeom>
          <a:solidFill>
            <a:srgbClr val="BA262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6" name="Freeform 68"/>
          <p:cNvSpPr>
            <a:spLocks/>
          </p:cNvSpPr>
          <p:nvPr/>
        </p:nvSpPr>
        <p:spPr bwMode="auto">
          <a:xfrm>
            <a:off x="3039035" y="3179764"/>
            <a:ext cx="41275" cy="39688"/>
          </a:xfrm>
          <a:custGeom>
            <a:avLst/>
            <a:gdLst>
              <a:gd name="T0" fmla="*/ 0 w 26"/>
              <a:gd name="T1" fmla="*/ 0 h 25"/>
              <a:gd name="T2" fmla="*/ 26 w 26"/>
              <a:gd name="T3" fmla="*/ 25 h 25"/>
              <a:gd name="T4" fmla="*/ 26 w 26"/>
              <a:gd name="T5" fmla="*/ 25 h 25"/>
              <a:gd name="T6" fmla="*/ 0 w 26"/>
              <a:gd name="T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" h="25">
                <a:moveTo>
                  <a:pt x="0" y="0"/>
                </a:moveTo>
                <a:lnTo>
                  <a:pt x="26" y="25"/>
                </a:lnTo>
                <a:lnTo>
                  <a:pt x="26" y="2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70" name="Freeform 72"/>
          <p:cNvSpPr>
            <a:spLocks noEditPoints="1"/>
          </p:cNvSpPr>
          <p:nvPr/>
        </p:nvSpPr>
        <p:spPr bwMode="auto">
          <a:xfrm>
            <a:off x="2970772" y="2676527"/>
            <a:ext cx="390525" cy="431800"/>
          </a:xfrm>
          <a:custGeom>
            <a:avLst/>
            <a:gdLst>
              <a:gd name="T0" fmla="*/ 86 w 242"/>
              <a:gd name="T1" fmla="*/ 187 h 268"/>
              <a:gd name="T2" fmla="*/ 0 w 242"/>
              <a:gd name="T3" fmla="*/ 268 h 268"/>
              <a:gd name="T4" fmla="*/ 0 w 242"/>
              <a:gd name="T5" fmla="*/ 268 h 268"/>
              <a:gd name="T6" fmla="*/ 86 w 242"/>
              <a:gd name="T7" fmla="*/ 187 h 268"/>
              <a:gd name="T8" fmla="*/ 87 w 242"/>
              <a:gd name="T9" fmla="*/ 187 h 268"/>
              <a:gd name="T10" fmla="*/ 87 w 242"/>
              <a:gd name="T11" fmla="*/ 187 h 268"/>
              <a:gd name="T12" fmla="*/ 87 w 242"/>
              <a:gd name="T13" fmla="*/ 187 h 268"/>
              <a:gd name="T14" fmla="*/ 87 w 242"/>
              <a:gd name="T15" fmla="*/ 187 h 268"/>
              <a:gd name="T16" fmla="*/ 87 w 242"/>
              <a:gd name="T17" fmla="*/ 187 h 268"/>
              <a:gd name="T18" fmla="*/ 87 w 242"/>
              <a:gd name="T19" fmla="*/ 187 h 268"/>
              <a:gd name="T20" fmla="*/ 87 w 242"/>
              <a:gd name="T21" fmla="*/ 186 h 268"/>
              <a:gd name="T22" fmla="*/ 87 w 242"/>
              <a:gd name="T23" fmla="*/ 187 h 268"/>
              <a:gd name="T24" fmla="*/ 87 w 242"/>
              <a:gd name="T25" fmla="*/ 186 h 268"/>
              <a:gd name="T26" fmla="*/ 88 w 242"/>
              <a:gd name="T27" fmla="*/ 186 h 268"/>
              <a:gd name="T28" fmla="*/ 88 w 242"/>
              <a:gd name="T29" fmla="*/ 186 h 268"/>
              <a:gd name="T30" fmla="*/ 88 w 242"/>
              <a:gd name="T31" fmla="*/ 186 h 268"/>
              <a:gd name="T32" fmla="*/ 88 w 242"/>
              <a:gd name="T33" fmla="*/ 186 h 268"/>
              <a:gd name="T34" fmla="*/ 88 w 242"/>
              <a:gd name="T35" fmla="*/ 186 h 268"/>
              <a:gd name="T36" fmla="*/ 88 w 242"/>
              <a:gd name="T37" fmla="*/ 186 h 268"/>
              <a:gd name="T38" fmla="*/ 89 w 242"/>
              <a:gd name="T39" fmla="*/ 185 h 268"/>
              <a:gd name="T40" fmla="*/ 89 w 242"/>
              <a:gd name="T41" fmla="*/ 185 h 268"/>
              <a:gd name="T42" fmla="*/ 89 w 242"/>
              <a:gd name="T43" fmla="*/ 185 h 268"/>
              <a:gd name="T44" fmla="*/ 89 w 242"/>
              <a:gd name="T45" fmla="*/ 185 h 268"/>
              <a:gd name="T46" fmla="*/ 89 w 242"/>
              <a:gd name="T47" fmla="*/ 185 h 268"/>
              <a:gd name="T48" fmla="*/ 89 w 242"/>
              <a:gd name="T49" fmla="*/ 185 h 268"/>
              <a:gd name="T50" fmla="*/ 90 w 242"/>
              <a:gd name="T51" fmla="*/ 184 h 268"/>
              <a:gd name="T52" fmla="*/ 90 w 242"/>
              <a:gd name="T53" fmla="*/ 184 h 268"/>
              <a:gd name="T54" fmla="*/ 90 w 242"/>
              <a:gd name="T55" fmla="*/ 184 h 268"/>
              <a:gd name="T56" fmla="*/ 90 w 242"/>
              <a:gd name="T57" fmla="*/ 184 h 268"/>
              <a:gd name="T58" fmla="*/ 90 w 242"/>
              <a:gd name="T59" fmla="*/ 184 h 268"/>
              <a:gd name="T60" fmla="*/ 116 w 242"/>
              <a:gd name="T61" fmla="*/ 157 h 268"/>
              <a:gd name="T62" fmla="*/ 116 w 242"/>
              <a:gd name="T63" fmla="*/ 157 h 268"/>
              <a:gd name="T64" fmla="*/ 116 w 242"/>
              <a:gd name="T65" fmla="*/ 157 h 268"/>
              <a:gd name="T66" fmla="*/ 116 w 242"/>
              <a:gd name="T67" fmla="*/ 157 h 268"/>
              <a:gd name="T68" fmla="*/ 116 w 242"/>
              <a:gd name="T69" fmla="*/ 157 h 268"/>
              <a:gd name="T70" fmla="*/ 116 w 242"/>
              <a:gd name="T71" fmla="*/ 157 h 268"/>
              <a:gd name="T72" fmla="*/ 117 w 242"/>
              <a:gd name="T73" fmla="*/ 157 h 268"/>
              <a:gd name="T74" fmla="*/ 116 w 242"/>
              <a:gd name="T75" fmla="*/ 157 h 268"/>
              <a:gd name="T76" fmla="*/ 117 w 242"/>
              <a:gd name="T77" fmla="*/ 157 h 268"/>
              <a:gd name="T78" fmla="*/ 117 w 242"/>
              <a:gd name="T79" fmla="*/ 156 h 268"/>
              <a:gd name="T80" fmla="*/ 117 w 242"/>
              <a:gd name="T81" fmla="*/ 157 h 268"/>
              <a:gd name="T82" fmla="*/ 117 w 242"/>
              <a:gd name="T83" fmla="*/ 156 h 268"/>
              <a:gd name="T84" fmla="*/ 117 w 242"/>
              <a:gd name="T85" fmla="*/ 156 h 268"/>
              <a:gd name="T86" fmla="*/ 117 w 242"/>
              <a:gd name="T87" fmla="*/ 156 h 268"/>
              <a:gd name="T88" fmla="*/ 117 w 242"/>
              <a:gd name="T89" fmla="*/ 156 h 268"/>
              <a:gd name="T90" fmla="*/ 235 w 242"/>
              <a:gd name="T91" fmla="*/ 0 h 268"/>
              <a:gd name="T92" fmla="*/ 235 w 242"/>
              <a:gd name="T93" fmla="*/ 1 h 268"/>
              <a:gd name="T94" fmla="*/ 235 w 242"/>
              <a:gd name="T95" fmla="*/ 4 h 268"/>
              <a:gd name="T96" fmla="*/ 117 w 242"/>
              <a:gd name="T97" fmla="*/ 156 h 268"/>
              <a:gd name="T98" fmla="*/ 235 w 242"/>
              <a:gd name="T99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42" h="268">
                <a:moveTo>
                  <a:pt x="86" y="187"/>
                </a:moveTo>
                <a:cubicBezTo>
                  <a:pt x="56" y="218"/>
                  <a:pt x="26" y="246"/>
                  <a:pt x="0" y="268"/>
                </a:cubicBezTo>
                <a:cubicBezTo>
                  <a:pt x="0" y="268"/>
                  <a:pt x="0" y="268"/>
                  <a:pt x="0" y="268"/>
                </a:cubicBezTo>
                <a:cubicBezTo>
                  <a:pt x="26" y="246"/>
                  <a:pt x="56" y="218"/>
                  <a:pt x="86" y="187"/>
                </a:cubicBezTo>
                <a:moveTo>
                  <a:pt x="87" y="187"/>
                </a:moveTo>
                <a:cubicBezTo>
                  <a:pt x="87" y="187"/>
                  <a:pt x="87" y="187"/>
                  <a:pt x="87" y="187"/>
                </a:cubicBezTo>
                <a:cubicBezTo>
                  <a:pt x="87" y="187"/>
                  <a:pt x="87" y="187"/>
                  <a:pt x="87" y="187"/>
                </a:cubicBezTo>
                <a:moveTo>
                  <a:pt x="87" y="187"/>
                </a:moveTo>
                <a:cubicBezTo>
                  <a:pt x="87" y="187"/>
                  <a:pt x="87" y="187"/>
                  <a:pt x="87" y="187"/>
                </a:cubicBezTo>
                <a:cubicBezTo>
                  <a:pt x="87" y="187"/>
                  <a:pt x="87" y="187"/>
                  <a:pt x="87" y="187"/>
                </a:cubicBezTo>
                <a:moveTo>
                  <a:pt x="87" y="186"/>
                </a:moveTo>
                <a:cubicBezTo>
                  <a:pt x="87" y="187"/>
                  <a:pt x="87" y="187"/>
                  <a:pt x="87" y="187"/>
                </a:cubicBezTo>
                <a:cubicBezTo>
                  <a:pt x="87" y="187"/>
                  <a:pt x="87" y="187"/>
                  <a:pt x="87" y="186"/>
                </a:cubicBezTo>
                <a:moveTo>
                  <a:pt x="88" y="186"/>
                </a:moveTo>
                <a:cubicBezTo>
                  <a:pt x="88" y="186"/>
                  <a:pt x="88" y="186"/>
                  <a:pt x="88" y="186"/>
                </a:cubicBezTo>
                <a:cubicBezTo>
                  <a:pt x="88" y="186"/>
                  <a:pt x="88" y="186"/>
                  <a:pt x="88" y="186"/>
                </a:cubicBezTo>
                <a:moveTo>
                  <a:pt x="88" y="186"/>
                </a:moveTo>
                <a:cubicBezTo>
                  <a:pt x="88" y="186"/>
                  <a:pt x="88" y="186"/>
                  <a:pt x="88" y="186"/>
                </a:cubicBezTo>
                <a:cubicBezTo>
                  <a:pt x="88" y="186"/>
                  <a:pt x="88" y="186"/>
                  <a:pt x="88" y="186"/>
                </a:cubicBezTo>
                <a:moveTo>
                  <a:pt x="89" y="185"/>
                </a:moveTo>
                <a:cubicBezTo>
                  <a:pt x="89" y="185"/>
                  <a:pt x="89" y="185"/>
                  <a:pt x="89" y="185"/>
                </a:cubicBezTo>
                <a:cubicBezTo>
                  <a:pt x="89" y="185"/>
                  <a:pt x="89" y="185"/>
                  <a:pt x="89" y="185"/>
                </a:cubicBezTo>
                <a:moveTo>
                  <a:pt x="89" y="185"/>
                </a:moveTo>
                <a:cubicBezTo>
                  <a:pt x="89" y="185"/>
                  <a:pt x="89" y="185"/>
                  <a:pt x="89" y="185"/>
                </a:cubicBezTo>
                <a:cubicBezTo>
                  <a:pt x="89" y="185"/>
                  <a:pt x="89" y="185"/>
                  <a:pt x="89" y="185"/>
                </a:cubicBezTo>
                <a:moveTo>
                  <a:pt x="90" y="184"/>
                </a:moveTo>
                <a:cubicBezTo>
                  <a:pt x="90" y="184"/>
                  <a:pt x="90" y="184"/>
                  <a:pt x="90" y="184"/>
                </a:cubicBezTo>
                <a:cubicBezTo>
                  <a:pt x="90" y="184"/>
                  <a:pt x="90" y="184"/>
                  <a:pt x="90" y="184"/>
                </a:cubicBezTo>
                <a:cubicBezTo>
                  <a:pt x="90" y="184"/>
                  <a:pt x="90" y="184"/>
                  <a:pt x="90" y="184"/>
                </a:cubicBezTo>
                <a:cubicBezTo>
                  <a:pt x="90" y="184"/>
                  <a:pt x="90" y="184"/>
                  <a:pt x="90" y="184"/>
                </a:cubicBezTo>
                <a:moveTo>
                  <a:pt x="116" y="157"/>
                </a:moveTo>
                <a:cubicBezTo>
                  <a:pt x="116" y="157"/>
                  <a:pt x="116" y="157"/>
                  <a:pt x="116" y="157"/>
                </a:cubicBezTo>
                <a:cubicBezTo>
                  <a:pt x="116" y="157"/>
                  <a:pt x="116" y="157"/>
                  <a:pt x="116" y="157"/>
                </a:cubicBezTo>
                <a:moveTo>
                  <a:pt x="116" y="157"/>
                </a:moveTo>
                <a:cubicBezTo>
                  <a:pt x="116" y="157"/>
                  <a:pt x="116" y="157"/>
                  <a:pt x="116" y="157"/>
                </a:cubicBezTo>
                <a:cubicBezTo>
                  <a:pt x="116" y="157"/>
                  <a:pt x="116" y="157"/>
                  <a:pt x="116" y="157"/>
                </a:cubicBezTo>
                <a:moveTo>
                  <a:pt x="117" y="157"/>
                </a:moveTo>
                <a:cubicBezTo>
                  <a:pt x="117" y="157"/>
                  <a:pt x="117" y="157"/>
                  <a:pt x="116" y="157"/>
                </a:cubicBezTo>
                <a:cubicBezTo>
                  <a:pt x="117" y="157"/>
                  <a:pt x="117" y="157"/>
                  <a:pt x="117" y="157"/>
                </a:cubicBezTo>
                <a:moveTo>
                  <a:pt x="117" y="156"/>
                </a:moveTo>
                <a:cubicBezTo>
                  <a:pt x="117" y="156"/>
                  <a:pt x="117" y="157"/>
                  <a:pt x="117" y="157"/>
                </a:cubicBezTo>
                <a:cubicBezTo>
                  <a:pt x="117" y="157"/>
                  <a:pt x="117" y="156"/>
                  <a:pt x="117" y="156"/>
                </a:cubicBezTo>
                <a:moveTo>
                  <a:pt x="117" y="156"/>
                </a:moveTo>
                <a:cubicBezTo>
                  <a:pt x="117" y="156"/>
                  <a:pt x="117" y="156"/>
                  <a:pt x="117" y="156"/>
                </a:cubicBezTo>
                <a:cubicBezTo>
                  <a:pt x="117" y="156"/>
                  <a:pt x="117" y="156"/>
                  <a:pt x="117" y="156"/>
                </a:cubicBezTo>
                <a:moveTo>
                  <a:pt x="235" y="0"/>
                </a:moveTo>
                <a:cubicBezTo>
                  <a:pt x="235" y="1"/>
                  <a:pt x="235" y="1"/>
                  <a:pt x="235" y="1"/>
                </a:cubicBezTo>
                <a:cubicBezTo>
                  <a:pt x="235" y="1"/>
                  <a:pt x="235" y="2"/>
                  <a:pt x="235" y="4"/>
                </a:cubicBezTo>
                <a:cubicBezTo>
                  <a:pt x="235" y="21"/>
                  <a:pt x="187" y="84"/>
                  <a:pt x="117" y="156"/>
                </a:cubicBezTo>
                <a:cubicBezTo>
                  <a:pt x="192" y="78"/>
                  <a:pt x="242" y="12"/>
                  <a:pt x="235" y="0"/>
                </a:cubicBezTo>
              </a:path>
            </a:pathLst>
          </a:custGeom>
          <a:solidFill>
            <a:srgbClr val="BA262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0" name="Freeform 83"/>
          <p:cNvSpPr>
            <a:spLocks/>
          </p:cNvSpPr>
          <p:nvPr/>
        </p:nvSpPr>
        <p:spPr bwMode="auto">
          <a:xfrm>
            <a:off x="2992997" y="3197227"/>
            <a:ext cx="55563" cy="55563"/>
          </a:xfrm>
          <a:custGeom>
            <a:avLst/>
            <a:gdLst>
              <a:gd name="T0" fmla="*/ 0 w 35"/>
              <a:gd name="T1" fmla="*/ 0 h 35"/>
              <a:gd name="T2" fmla="*/ 0 w 35"/>
              <a:gd name="T3" fmla="*/ 0 h 35"/>
              <a:gd name="T4" fmla="*/ 35 w 35"/>
              <a:gd name="T5" fmla="*/ 35 h 35"/>
              <a:gd name="T6" fmla="*/ 0 w 35"/>
              <a:gd name="T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35">
                <a:moveTo>
                  <a:pt x="0" y="0"/>
                </a:moveTo>
                <a:lnTo>
                  <a:pt x="0" y="0"/>
                </a:lnTo>
                <a:lnTo>
                  <a:pt x="35" y="35"/>
                </a:lnTo>
                <a:lnTo>
                  <a:pt x="0" y="0"/>
                </a:lnTo>
                <a:close/>
              </a:path>
            </a:pathLst>
          </a:custGeom>
          <a:solidFill>
            <a:srgbClr val="DF939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1" name="Freeform 84"/>
          <p:cNvSpPr>
            <a:spLocks/>
          </p:cNvSpPr>
          <p:nvPr/>
        </p:nvSpPr>
        <p:spPr bwMode="auto">
          <a:xfrm>
            <a:off x="2992997" y="3197227"/>
            <a:ext cx="55563" cy="55563"/>
          </a:xfrm>
          <a:custGeom>
            <a:avLst/>
            <a:gdLst>
              <a:gd name="T0" fmla="*/ 0 w 35"/>
              <a:gd name="T1" fmla="*/ 0 h 35"/>
              <a:gd name="T2" fmla="*/ 0 w 35"/>
              <a:gd name="T3" fmla="*/ 0 h 35"/>
              <a:gd name="T4" fmla="*/ 35 w 35"/>
              <a:gd name="T5" fmla="*/ 35 h 35"/>
              <a:gd name="T6" fmla="*/ 0 w 35"/>
              <a:gd name="T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35">
                <a:moveTo>
                  <a:pt x="0" y="0"/>
                </a:moveTo>
                <a:lnTo>
                  <a:pt x="0" y="0"/>
                </a:lnTo>
                <a:lnTo>
                  <a:pt x="35" y="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2" name="Freeform 85"/>
          <p:cNvSpPr>
            <a:spLocks/>
          </p:cNvSpPr>
          <p:nvPr/>
        </p:nvSpPr>
        <p:spPr bwMode="auto">
          <a:xfrm>
            <a:off x="2977122" y="3181352"/>
            <a:ext cx="15875" cy="15875"/>
          </a:xfrm>
          <a:custGeom>
            <a:avLst/>
            <a:gdLst>
              <a:gd name="T0" fmla="*/ 0 w 10"/>
              <a:gd name="T1" fmla="*/ 0 h 10"/>
              <a:gd name="T2" fmla="*/ 0 w 10"/>
              <a:gd name="T3" fmla="*/ 0 h 10"/>
              <a:gd name="T4" fmla="*/ 10 w 10"/>
              <a:gd name="T5" fmla="*/ 10 h 10"/>
              <a:gd name="T6" fmla="*/ 10 w 10"/>
              <a:gd name="T7" fmla="*/ 10 h 10"/>
              <a:gd name="T8" fmla="*/ 0 w 10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10">
                <a:moveTo>
                  <a:pt x="0" y="0"/>
                </a:moveTo>
                <a:lnTo>
                  <a:pt x="0" y="0"/>
                </a:lnTo>
                <a:lnTo>
                  <a:pt x="10" y="10"/>
                </a:lnTo>
                <a:lnTo>
                  <a:pt x="10" y="10"/>
                </a:lnTo>
                <a:lnTo>
                  <a:pt x="0" y="0"/>
                </a:lnTo>
                <a:close/>
              </a:path>
            </a:pathLst>
          </a:custGeom>
          <a:solidFill>
            <a:srgbClr val="DB652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3" name="Freeform 86"/>
          <p:cNvSpPr>
            <a:spLocks/>
          </p:cNvSpPr>
          <p:nvPr/>
        </p:nvSpPr>
        <p:spPr bwMode="auto">
          <a:xfrm>
            <a:off x="2977122" y="3181352"/>
            <a:ext cx="15875" cy="15875"/>
          </a:xfrm>
          <a:custGeom>
            <a:avLst/>
            <a:gdLst>
              <a:gd name="T0" fmla="*/ 0 w 10"/>
              <a:gd name="T1" fmla="*/ 0 h 10"/>
              <a:gd name="T2" fmla="*/ 0 w 10"/>
              <a:gd name="T3" fmla="*/ 0 h 10"/>
              <a:gd name="T4" fmla="*/ 10 w 10"/>
              <a:gd name="T5" fmla="*/ 10 h 10"/>
              <a:gd name="T6" fmla="*/ 10 w 10"/>
              <a:gd name="T7" fmla="*/ 10 h 10"/>
              <a:gd name="T8" fmla="*/ 0 w 10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10">
                <a:moveTo>
                  <a:pt x="0" y="0"/>
                </a:moveTo>
                <a:lnTo>
                  <a:pt x="0" y="0"/>
                </a:lnTo>
                <a:lnTo>
                  <a:pt x="10" y="10"/>
                </a:lnTo>
                <a:lnTo>
                  <a:pt x="10" y="1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4" name="Freeform 87"/>
          <p:cNvSpPr>
            <a:spLocks/>
          </p:cNvSpPr>
          <p:nvPr/>
        </p:nvSpPr>
        <p:spPr bwMode="auto">
          <a:xfrm>
            <a:off x="2962835" y="3168652"/>
            <a:ext cx="14288" cy="12700"/>
          </a:xfrm>
          <a:custGeom>
            <a:avLst/>
            <a:gdLst>
              <a:gd name="T0" fmla="*/ 0 w 9"/>
              <a:gd name="T1" fmla="*/ 0 h 8"/>
              <a:gd name="T2" fmla="*/ 0 w 9"/>
              <a:gd name="T3" fmla="*/ 0 h 8"/>
              <a:gd name="T4" fmla="*/ 9 w 9"/>
              <a:gd name="T5" fmla="*/ 8 h 8"/>
              <a:gd name="T6" fmla="*/ 9 w 9"/>
              <a:gd name="T7" fmla="*/ 8 h 8"/>
              <a:gd name="T8" fmla="*/ 0 w 9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8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9" y="8"/>
                  <a:pt x="9" y="8"/>
                  <a:pt x="9" y="8"/>
                </a:cubicBezTo>
                <a:cubicBezTo>
                  <a:pt x="9" y="8"/>
                  <a:pt x="9" y="8"/>
                  <a:pt x="9" y="8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DC881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5" name="Freeform 88"/>
          <p:cNvSpPr>
            <a:spLocks/>
          </p:cNvSpPr>
          <p:nvPr/>
        </p:nvSpPr>
        <p:spPr bwMode="auto">
          <a:xfrm>
            <a:off x="2932672" y="3140077"/>
            <a:ext cx="30163" cy="28575"/>
          </a:xfrm>
          <a:custGeom>
            <a:avLst/>
            <a:gdLst>
              <a:gd name="T0" fmla="*/ 0 w 18"/>
              <a:gd name="T1" fmla="*/ 0 h 18"/>
              <a:gd name="T2" fmla="*/ 0 w 18"/>
              <a:gd name="T3" fmla="*/ 0 h 18"/>
              <a:gd name="T4" fmla="*/ 18 w 18"/>
              <a:gd name="T5" fmla="*/ 18 h 18"/>
              <a:gd name="T6" fmla="*/ 18 w 18"/>
              <a:gd name="T7" fmla="*/ 18 h 18"/>
              <a:gd name="T8" fmla="*/ 0 w 18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18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D38B8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7" name="Freeform 90"/>
          <p:cNvSpPr>
            <a:spLocks noEditPoints="1"/>
          </p:cNvSpPr>
          <p:nvPr/>
        </p:nvSpPr>
        <p:spPr bwMode="auto">
          <a:xfrm>
            <a:off x="2970772" y="2928939"/>
            <a:ext cx="188913" cy="250825"/>
          </a:xfrm>
          <a:custGeom>
            <a:avLst/>
            <a:gdLst>
              <a:gd name="T0" fmla="*/ 0 w 117"/>
              <a:gd name="T1" fmla="*/ 112 h 156"/>
              <a:gd name="T2" fmla="*/ 0 w 117"/>
              <a:gd name="T3" fmla="*/ 112 h 156"/>
              <a:gd name="T4" fmla="*/ 43 w 117"/>
              <a:gd name="T5" fmla="*/ 156 h 156"/>
              <a:gd name="T6" fmla="*/ 0 w 117"/>
              <a:gd name="T7" fmla="*/ 112 h 156"/>
              <a:gd name="T8" fmla="*/ 87 w 117"/>
              <a:gd name="T9" fmla="*/ 31 h 156"/>
              <a:gd name="T10" fmla="*/ 86 w 117"/>
              <a:gd name="T11" fmla="*/ 31 h 156"/>
              <a:gd name="T12" fmla="*/ 87 w 117"/>
              <a:gd name="T13" fmla="*/ 31 h 156"/>
              <a:gd name="T14" fmla="*/ 87 w 117"/>
              <a:gd name="T15" fmla="*/ 31 h 156"/>
              <a:gd name="T16" fmla="*/ 87 w 117"/>
              <a:gd name="T17" fmla="*/ 31 h 156"/>
              <a:gd name="T18" fmla="*/ 87 w 117"/>
              <a:gd name="T19" fmla="*/ 31 h 156"/>
              <a:gd name="T20" fmla="*/ 87 w 117"/>
              <a:gd name="T21" fmla="*/ 31 h 156"/>
              <a:gd name="T22" fmla="*/ 87 w 117"/>
              <a:gd name="T23" fmla="*/ 31 h 156"/>
              <a:gd name="T24" fmla="*/ 87 w 117"/>
              <a:gd name="T25" fmla="*/ 31 h 156"/>
              <a:gd name="T26" fmla="*/ 88 w 117"/>
              <a:gd name="T27" fmla="*/ 30 h 156"/>
              <a:gd name="T28" fmla="*/ 87 w 117"/>
              <a:gd name="T29" fmla="*/ 30 h 156"/>
              <a:gd name="T30" fmla="*/ 88 w 117"/>
              <a:gd name="T31" fmla="*/ 30 h 156"/>
              <a:gd name="T32" fmla="*/ 88 w 117"/>
              <a:gd name="T33" fmla="*/ 30 h 156"/>
              <a:gd name="T34" fmla="*/ 88 w 117"/>
              <a:gd name="T35" fmla="*/ 30 h 156"/>
              <a:gd name="T36" fmla="*/ 88 w 117"/>
              <a:gd name="T37" fmla="*/ 30 h 156"/>
              <a:gd name="T38" fmla="*/ 89 w 117"/>
              <a:gd name="T39" fmla="*/ 29 h 156"/>
              <a:gd name="T40" fmla="*/ 88 w 117"/>
              <a:gd name="T41" fmla="*/ 30 h 156"/>
              <a:gd name="T42" fmla="*/ 89 w 117"/>
              <a:gd name="T43" fmla="*/ 29 h 156"/>
              <a:gd name="T44" fmla="*/ 89 w 117"/>
              <a:gd name="T45" fmla="*/ 29 h 156"/>
              <a:gd name="T46" fmla="*/ 89 w 117"/>
              <a:gd name="T47" fmla="*/ 29 h 156"/>
              <a:gd name="T48" fmla="*/ 89 w 117"/>
              <a:gd name="T49" fmla="*/ 29 h 156"/>
              <a:gd name="T50" fmla="*/ 90 w 117"/>
              <a:gd name="T51" fmla="*/ 28 h 156"/>
              <a:gd name="T52" fmla="*/ 89 w 117"/>
              <a:gd name="T53" fmla="*/ 29 h 156"/>
              <a:gd name="T54" fmla="*/ 90 w 117"/>
              <a:gd name="T55" fmla="*/ 28 h 156"/>
              <a:gd name="T56" fmla="*/ 116 w 117"/>
              <a:gd name="T57" fmla="*/ 1 h 156"/>
              <a:gd name="T58" fmla="*/ 90 w 117"/>
              <a:gd name="T59" fmla="*/ 28 h 156"/>
              <a:gd name="T60" fmla="*/ 116 w 117"/>
              <a:gd name="T61" fmla="*/ 1 h 156"/>
              <a:gd name="T62" fmla="*/ 116 w 117"/>
              <a:gd name="T63" fmla="*/ 1 h 156"/>
              <a:gd name="T64" fmla="*/ 116 w 117"/>
              <a:gd name="T65" fmla="*/ 1 h 156"/>
              <a:gd name="T66" fmla="*/ 116 w 117"/>
              <a:gd name="T67" fmla="*/ 1 h 156"/>
              <a:gd name="T68" fmla="*/ 116 w 117"/>
              <a:gd name="T69" fmla="*/ 1 h 156"/>
              <a:gd name="T70" fmla="*/ 116 w 117"/>
              <a:gd name="T71" fmla="*/ 1 h 156"/>
              <a:gd name="T72" fmla="*/ 116 w 117"/>
              <a:gd name="T73" fmla="*/ 1 h 156"/>
              <a:gd name="T74" fmla="*/ 117 w 117"/>
              <a:gd name="T75" fmla="*/ 1 h 156"/>
              <a:gd name="T76" fmla="*/ 117 w 117"/>
              <a:gd name="T77" fmla="*/ 1 h 156"/>
              <a:gd name="T78" fmla="*/ 117 w 117"/>
              <a:gd name="T79" fmla="*/ 1 h 156"/>
              <a:gd name="T80" fmla="*/ 117 w 117"/>
              <a:gd name="T81" fmla="*/ 0 h 156"/>
              <a:gd name="T82" fmla="*/ 117 w 117"/>
              <a:gd name="T83" fmla="*/ 0 h 156"/>
              <a:gd name="T84" fmla="*/ 117 w 117"/>
              <a:gd name="T85" fmla="*/ 0 h 156"/>
              <a:gd name="T86" fmla="*/ 117 w 117"/>
              <a:gd name="T87" fmla="*/ 0 h 156"/>
              <a:gd name="T88" fmla="*/ 117 w 117"/>
              <a:gd name="T89" fmla="*/ 0 h 156"/>
              <a:gd name="T90" fmla="*/ 117 w 117"/>
              <a:gd name="T91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7" h="156">
                <a:moveTo>
                  <a:pt x="0" y="112"/>
                </a:moveTo>
                <a:cubicBezTo>
                  <a:pt x="0" y="112"/>
                  <a:pt x="0" y="112"/>
                  <a:pt x="0" y="112"/>
                </a:cubicBezTo>
                <a:cubicBezTo>
                  <a:pt x="43" y="156"/>
                  <a:pt x="43" y="156"/>
                  <a:pt x="43" y="156"/>
                </a:cubicBezTo>
                <a:cubicBezTo>
                  <a:pt x="0" y="112"/>
                  <a:pt x="0" y="112"/>
                  <a:pt x="0" y="112"/>
                </a:cubicBezTo>
                <a:moveTo>
                  <a:pt x="87" y="31"/>
                </a:moveTo>
                <a:cubicBezTo>
                  <a:pt x="86" y="31"/>
                  <a:pt x="86" y="31"/>
                  <a:pt x="86" y="31"/>
                </a:cubicBezTo>
                <a:cubicBezTo>
                  <a:pt x="86" y="31"/>
                  <a:pt x="86" y="31"/>
                  <a:pt x="87" y="31"/>
                </a:cubicBezTo>
                <a:moveTo>
                  <a:pt x="87" y="31"/>
                </a:moveTo>
                <a:cubicBezTo>
                  <a:pt x="87" y="31"/>
                  <a:pt x="87" y="31"/>
                  <a:pt x="87" y="31"/>
                </a:cubicBezTo>
                <a:cubicBezTo>
                  <a:pt x="87" y="31"/>
                  <a:pt x="87" y="31"/>
                  <a:pt x="87" y="31"/>
                </a:cubicBezTo>
                <a:moveTo>
                  <a:pt x="87" y="31"/>
                </a:moveTo>
                <a:cubicBezTo>
                  <a:pt x="87" y="31"/>
                  <a:pt x="87" y="31"/>
                  <a:pt x="87" y="31"/>
                </a:cubicBezTo>
                <a:cubicBezTo>
                  <a:pt x="87" y="31"/>
                  <a:pt x="87" y="31"/>
                  <a:pt x="87" y="31"/>
                </a:cubicBezTo>
                <a:moveTo>
                  <a:pt x="88" y="30"/>
                </a:moveTo>
                <a:cubicBezTo>
                  <a:pt x="88" y="30"/>
                  <a:pt x="88" y="30"/>
                  <a:pt x="87" y="30"/>
                </a:cubicBezTo>
                <a:cubicBezTo>
                  <a:pt x="88" y="30"/>
                  <a:pt x="88" y="30"/>
                  <a:pt x="88" y="30"/>
                </a:cubicBezTo>
                <a:moveTo>
                  <a:pt x="88" y="30"/>
                </a:moveTo>
                <a:cubicBezTo>
                  <a:pt x="88" y="30"/>
                  <a:pt x="88" y="30"/>
                  <a:pt x="88" y="30"/>
                </a:cubicBezTo>
                <a:cubicBezTo>
                  <a:pt x="88" y="30"/>
                  <a:pt x="88" y="30"/>
                  <a:pt x="88" y="30"/>
                </a:cubicBezTo>
                <a:moveTo>
                  <a:pt x="89" y="29"/>
                </a:moveTo>
                <a:cubicBezTo>
                  <a:pt x="89" y="29"/>
                  <a:pt x="88" y="30"/>
                  <a:pt x="88" y="30"/>
                </a:cubicBezTo>
                <a:cubicBezTo>
                  <a:pt x="88" y="30"/>
                  <a:pt x="89" y="29"/>
                  <a:pt x="89" y="29"/>
                </a:cubicBezTo>
                <a:moveTo>
                  <a:pt x="89" y="29"/>
                </a:moveTo>
                <a:cubicBezTo>
                  <a:pt x="89" y="29"/>
                  <a:pt x="89" y="29"/>
                  <a:pt x="89" y="29"/>
                </a:cubicBezTo>
                <a:cubicBezTo>
                  <a:pt x="89" y="29"/>
                  <a:pt x="89" y="29"/>
                  <a:pt x="89" y="29"/>
                </a:cubicBezTo>
                <a:moveTo>
                  <a:pt x="90" y="28"/>
                </a:moveTo>
                <a:cubicBezTo>
                  <a:pt x="89" y="28"/>
                  <a:pt x="89" y="28"/>
                  <a:pt x="89" y="29"/>
                </a:cubicBezTo>
                <a:cubicBezTo>
                  <a:pt x="89" y="28"/>
                  <a:pt x="89" y="28"/>
                  <a:pt x="90" y="28"/>
                </a:cubicBezTo>
                <a:moveTo>
                  <a:pt x="116" y="1"/>
                </a:moveTo>
                <a:cubicBezTo>
                  <a:pt x="108" y="10"/>
                  <a:pt x="99" y="19"/>
                  <a:pt x="90" y="28"/>
                </a:cubicBezTo>
                <a:cubicBezTo>
                  <a:pt x="99" y="19"/>
                  <a:pt x="108" y="10"/>
                  <a:pt x="116" y="1"/>
                </a:cubicBezTo>
                <a:moveTo>
                  <a:pt x="116" y="1"/>
                </a:moveTo>
                <a:cubicBezTo>
                  <a:pt x="116" y="1"/>
                  <a:pt x="116" y="1"/>
                  <a:pt x="116" y="1"/>
                </a:cubicBezTo>
                <a:cubicBezTo>
                  <a:pt x="116" y="1"/>
                  <a:pt x="116" y="1"/>
                  <a:pt x="116" y="1"/>
                </a:cubicBezTo>
                <a:moveTo>
                  <a:pt x="116" y="1"/>
                </a:moveTo>
                <a:cubicBezTo>
                  <a:pt x="116" y="1"/>
                  <a:pt x="116" y="1"/>
                  <a:pt x="116" y="1"/>
                </a:cubicBezTo>
                <a:cubicBezTo>
                  <a:pt x="116" y="1"/>
                  <a:pt x="116" y="1"/>
                  <a:pt x="116" y="1"/>
                </a:cubicBezTo>
                <a:moveTo>
                  <a:pt x="117" y="1"/>
                </a:moveTo>
                <a:cubicBezTo>
                  <a:pt x="117" y="1"/>
                  <a:pt x="117" y="1"/>
                  <a:pt x="117" y="1"/>
                </a:cubicBezTo>
                <a:cubicBezTo>
                  <a:pt x="117" y="1"/>
                  <a:pt x="117" y="1"/>
                  <a:pt x="117" y="1"/>
                </a:cubicBezTo>
                <a:moveTo>
                  <a:pt x="117" y="0"/>
                </a:moveTo>
                <a:cubicBezTo>
                  <a:pt x="117" y="0"/>
                  <a:pt x="117" y="0"/>
                  <a:pt x="117" y="0"/>
                </a:cubicBezTo>
                <a:cubicBezTo>
                  <a:pt x="117" y="0"/>
                  <a:pt x="117" y="0"/>
                  <a:pt x="117" y="0"/>
                </a:cubicBezTo>
                <a:moveTo>
                  <a:pt x="117" y="0"/>
                </a:moveTo>
                <a:cubicBezTo>
                  <a:pt x="117" y="0"/>
                  <a:pt x="117" y="0"/>
                  <a:pt x="117" y="0"/>
                </a:cubicBezTo>
                <a:cubicBezTo>
                  <a:pt x="117" y="0"/>
                  <a:pt x="117" y="0"/>
                  <a:pt x="117" y="0"/>
                </a:cubicBezTo>
              </a:path>
            </a:pathLst>
          </a:custGeom>
          <a:solidFill>
            <a:srgbClr val="D38B8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20" name="Freeform 128"/>
          <p:cNvSpPr>
            <a:spLocks/>
          </p:cNvSpPr>
          <p:nvPr/>
        </p:nvSpPr>
        <p:spPr bwMode="auto">
          <a:xfrm>
            <a:off x="341871" y="3363914"/>
            <a:ext cx="1376363" cy="757238"/>
          </a:xfrm>
          <a:custGeom>
            <a:avLst/>
            <a:gdLst>
              <a:gd name="T0" fmla="*/ 853 w 853"/>
              <a:gd name="T1" fmla="*/ 277 h 469"/>
              <a:gd name="T2" fmla="*/ 764 w 853"/>
              <a:gd name="T3" fmla="*/ 189 h 469"/>
              <a:gd name="T4" fmla="*/ 722 w 853"/>
              <a:gd name="T5" fmla="*/ 201 h 469"/>
              <a:gd name="T6" fmla="*/ 645 w 853"/>
              <a:gd name="T7" fmla="*/ 178 h 469"/>
              <a:gd name="T8" fmla="*/ 635 w 853"/>
              <a:gd name="T9" fmla="*/ 179 h 469"/>
              <a:gd name="T10" fmla="*/ 407 w 853"/>
              <a:gd name="T11" fmla="*/ 0 h 469"/>
              <a:gd name="T12" fmla="*/ 199 w 853"/>
              <a:gd name="T13" fmla="*/ 126 h 469"/>
              <a:gd name="T14" fmla="*/ 172 w 853"/>
              <a:gd name="T15" fmla="*/ 124 h 469"/>
              <a:gd name="T16" fmla="*/ 0 w 853"/>
              <a:gd name="T17" fmla="*/ 296 h 469"/>
              <a:gd name="T18" fmla="*/ 172 w 853"/>
              <a:gd name="T19" fmla="*/ 469 h 469"/>
              <a:gd name="T20" fmla="*/ 280 w 853"/>
              <a:gd name="T21" fmla="*/ 431 h 469"/>
              <a:gd name="T22" fmla="*/ 407 w 853"/>
              <a:gd name="T23" fmla="*/ 469 h 469"/>
              <a:gd name="T24" fmla="*/ 542 w 853"/>
              <a:gd name="T25" fmla="*/ 426 h 469"/>
              <a:gd name="T26" fmla="*/ 645 w 853"/>
              <a:gd name="T27" fmla="*/ 469 h 469"/>
              <a:gd name="T28" fmla="*/ 784 w 853"/>
              <a:gd name="T29" fmla="*/ 363 h 469"/>
              <a:gd name="T30" fmla="*/ 853 w 853"/>
              <a:gd name="T31" fmla="*/ 277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53" h="469">
                <a:moveTo>
                  <a:pt x="853" y="277"/>
                </a:moveTo>
                <a:cubicBezTo>
                  <a:pt x="853" y="229"/>
                  <a:pt x="813" y="189"/>
                  <a:pt x="764" y="189"/>
                </a:cubicBezTo>
                <a:cubicBezTo>
                  <a:pt x="749" y="189"/>
                  <a:pt x="734" y="193"/>
                  <a:pt x="722" y="201"/>
                </a:cubicBezTo>
                <a:cubicBezTo>
                  <a:pt x="699" y="186"/>
                  <a:pt x="673" y="178"/>
                  <a:pt x="645" y="178"/>
                </a:cubicBezTo>
                <a:cubicBezTo>
                  <a:pt x="641" y="178"/>
                  <a:pt x="638" y="179"/>
                  <a:pt x="635" y="179"/>
                </a:cubicBezTo>
                <a:cubicBezTo>
                  <a:pt x="610" y="76"/>
                  <a:pt x="517" y="0"/>
                  <a:pt x="407" y="0"/>
                </a:cubicBezTo>
                <a:cubicBezTo>
                  <a:pt x="316" y="0"/>
                  <a:pt x="238" y="51"/>
                  <a:pt x="199" y="126"/>
                </a:cubicBezTo>
                <a:cubicBezTo>
                  <a:pt x="190" y="125"/>
                  <a:pt x="181" y="124"/>
                  <a:pt x="172" y="124"/>
                </a:cubicBezTo>
                <a:cubicBezTo>
                  <a:pt x="77" y="124"/>
                  <a:pt x="0" y="201"/>
                  <a:pt x="0" y="296"/>
                </a:cubicBezTo>
                <a:cubicBezTo>
                  <a:pt x="0" y="392"/>
                  <a:pt x="77" y="469"/>
                  <a:pt x="172" y="469"/>
                </a:cubicBezTo>
                <a:cubicBezTo>
                  <a:pt x="213" y="469"/>
                  <a:pt x="250" y="455"/>
                  <a:pt x="280" y="431"/>
                </a:cubicBezTo>
                <a:cubicBezTo>
                  <a:pt x="316" y="455"/>
                  <a:pt x="360" y="469"/>
                  <a:pt x="407" y="469"/>
                </a:cubicBezTo>
                <a:cubicBezTo>
                  <a:pt x="457" y="469"/>
                  <a:pt x="504" y="453"/>
                  <a:pt x="542" y="426"/>
                </a:cubicBezTo>
                <a:cubicBezTo>
                  <a:pt x="568" y="453"/>
                  <a:pt x="604" y="469"/>
                  <a:pt x="645" y="469"/>
                </a:cubicBezTo>
                <a:cubicBezTo>
                  <a:pt x="711" y="469"/>
                  <a:pt x="767" y="424"/>
                  <a:pt x="784" y="363"/>
                </a:cubicBezTo>
                <a:cubicBezTo>
                  <a:pt x="823" y="354"/>
                  <a:pt x="853" y="319"/>
                  <a:pt x="853" y="27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21" name="Freeform 129"/>
          <p:cNvSpPr>
            <a:spLocks/>
          </p:cNvSpPr>
          <p:nvPr/>
        </p:nvSpPr>
        <p:spPr bwMode="auto">
          <a:xfrm>
            <a:off x="1702985" y="2121003"/>
            <a:ext cx="954088" cy="801688"/>
          </a:xfrm>
          <a:custGeom>
            <a:avLst/>
            <a:gdLst>
              <a:gd name="T0" fmla="*/ 547 w 592"/>
              <a:gd name="T1" fmla="*/ 292 h 497"/>
              <a:gd name="T2" fmla="*/ 571 w 592"/>
              <a:gd name="T3" fmla="*/ 198 h 497"/>
              <a:gd name="T4" fmla="*/ 373 w 592"/>
              <a:gd name="T5" fmla="*/ 0 h 497"/>
              <a:gd name="T6" fmla="*/ 177 w 592"/>
              <a:gd name="T7" fmla="*/ 185 h 497"/>
              <a:gd name="T8" fmla="*/ 152 w 592"/>
              <a:gd name="T9" fmla="*/ 183 h 497"/>
              <a:gd name="T10" fmla="*/ 0 w 592"/>
              <a:gd name="T11" fmla="*/ 334 h 497"/>
              <a:gd name="T12" fmla="*/ 152 w 592"/>
              <a:gd name="T13" fmla="*/ 485 h 497"/>
              <a:gd name="T14" fmla="*/ 224 w 592"/>
              <a:gd name="T15" fmla="*/ 467 h 497"/>
              <a:gd name="T16" fmla="*/ 340 w 592"/>
              <a:gd name="T17" fmla="*/ 485 h 497"/>
              <a:gd name="T18" fmla="*/ 414 w 592"/>
              <a:gd name="T19" fmla="*/ 478 h 497"/>
              <a:gd name="T20" fmla="*/ 478 w 592"/>
              <a:gd name="T21" fmla="*/ 497 h 497"/>
              <a:gd name="T22" fmla="*/ 592 w 592"/>
              <a:gd name="T23" fmla="*/ 383 h 497"/>
              <a:gd name="T24" fmla="*/ 547 w 592"/>
              <a:gd name="T25" fmla="*/ 292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2" h="497">
                <a:moveTo>
                  <a:pt x="547" y="292"/>
                </a:moveTo>
                <a:cubicBezTo>
                  <a:pt x="562" y="264"/>
                  <a:pt x="571" y="232"/>
                  <a:pt x="571" y="198"/>
                </a:cubicBezTo>
                <a:cubicBezTo>
                  <a:pt x="571" y="89"/>
                  <a:pt x="482" y="0"/>
                  <a:pt x="373" y="0"/>
                </a:cubicBezTo>
                <a:cubicBezTo>
                  <a:pt x="269" y="0"/>
                  <a:pt x="183" y="82"/>
                  <a:pt x="177" y="185"/>
                </a:cubicBezTo>
                <a:cubicBezTo>
                  <a:pt x="168" y="183"/>
                  <a:pt x="160" y="183"/>
                  <a:pt x="152" y="183"/>
                </a:cubicBezTo>
                <a:cubicBezTo>
                  <a:pt x="68" y="183"/>
                  <a:pt x="0" y="250"/>
                  <a:pt x="0" y="334"/>
                </a:cubicBezTo>
                <a:cubicBezTo>
                  <a:pt x="0" y="418"/>
                  <a:pt x="68" y="485"/>
                  <a:pt x="152" y="485"/>
                </a:cubicBezTo>
                <a:cubicBezTo>
                  <a:pt x="178" y="485"/>
                  <a:pt x="203" y="479"/>
                  <a:pt x="224" y="467"/>
                </a:cubicBezTo>
                <a:cubicBezTo>
                  <a:pt x="256" y="478"/>
                  <a:pt x="296" y="485"/>
                  <a:pt x="340" y="485"/>
                </a:cubicBezTo>
                <a:cubicBezTo>
                  <a:pt x="367" y="485"/>
                  <a:pt x="392" y="483"/>
                  <a:pt x="414" y="478"/>
                </a:cubicBezTo>
                <a:cubicBezTo>
                  <a:pt x="432" y="490"/>
                  <a:pt x="454" y="497"/>
                  <a:pt x="478" y="497"/>
                </a:cubicBezTo>
                <a:cubicBezTo>
                  <a:pt x="541" y="497"/>
                  <a:pt x="592" y="446"/>
                  <a:pt x="592" y="383"/>
                </a:cubicBezTo>
                <a:cubicBezTo>
                  <a:pt x="592" y="346"/>
                  <a:pt x="574" y="313"/>
                  <a:pt x="547" y="2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22" name="Freeform 130"/>
          <p:cNvSpPr>
            <a:spLocks/>
          </p:cNvSpPr>
          <p:nvPr/>
        </p:nvSpPr>
        <p:spPr bwMode="auto">
          <a:xfrm>
            <a:off x="3678404" y="3541001"/>
            <a:ext cx="1128713" cy="808038"/>
          </a:xfrm>
          <a:custGeom>
            <a:avLst/>
            <a:gdLst>
              <a:gd name="T0" fmla="*/ 559 w 699"/>
              <a:gd name="T1" fmla="*/ 124 h 501"/>
              <a:gd name="T2" fmla="*/ 533 w 699"/>
              <a:gd name="T3" fmla="*/ 126 h 501"/>
              <a:gd name="T4" fmla="*/ 377 w 699"/>
              <a:gd name="T5" fmla="*/ 0 h 501"/>
              <a:gd name="T6" fmla="*/ 219 w 699"/>
              <a:gd name="T7" fmla="*/ 147 h 501"/>
              <a:gd name="T8" fmla="*/ 141 w 699"/>
              <a:gd name="T9" fmla="*/ 124 h 501"/>
              <a:gd name="T10" fmla="*/ 0 w 699"/>
              <a:gd name="T11" fmla="*/ 265 h 501"/>
              <a:gd name="T12" fmla="*/ 141 w 699"/>
              <a:gd name="T13" fmla="*/ 406 h 501"/>
              <a:gd name="T14" fmla="*/ 220 w 699"/>
              <a:gd name="T15" fmla="*/ 381 h 501"/>
              <a:gd name="T16" fmla="*/ 365 w 699"/>
              <a:gd name="T17" fmla="*/ 501 h 501"/>
              <a:gd name="T18" fmla="*/ 506 w 699"/>
              <a:gd name="T19" fmla="*/ 395 h 501"/>
              <a:gd name="T20" fmla="*/ 559 w 699"/>
              <a:gd name="T21" fmla="*/ 406 h 501"/>
              <a:gd name="T22" fmla="*/ 699 w 699"/>
              <a:gd name="T23" fmla="*/ 265 h 501"/>
              <a:gd name="T24" fmla="*/ 559 w 699"/>
              <a:gd name="T25" fmla="*/ 124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99" h="501">
                <a:moveTo>
                  <a:pt x="559" y="124"/>
                </a:moveTo>
                <a:cubicBezTo>
                  <a:pt x="550" y="124"/>
                  <a:pt x="541" y="125"/>
                  <a:pt x="533" y="126"/>
                </a:cubicBezTo>
                <a:cubicBezTo>
                  <a:pt x="518" y="54"/>
                  <a:pt x="454" y="0"/>
                  <a:pt x="377" y="0"/>
                </a:cubicBezTo>
                <a:cubicBezTo>
                  <a:pt x="293" y="0"/>
                  <a:pt x="224" y="65"/>
                  <a:pt x="219" y="147"/>
                </a:cubicBezTo>
                <a:cubicBezTo>
                  <a:pt x="196" y="133"/>
                  <a:pt x="170" y="124"/>
                  <a:pt x="141" y="124"/>
                </a:cubicBezTo>
                <a:cubicBezTo>
                  <a:pt x="63" y="124"/>
                  <a:pt x="0" y="187"/>
                  <a:pt x="0" y="265"/>
                </a:cubicBezTo>
                <a:cubicBezTo>
                  <a:pt x="0" y="343"/>
                  <a:pt x="63" y="406"/>
                  <a:pt x="141" y="406"/>
                </a:cubicBezTo>
                <a:cubicBezTo>
                  <a:pt x="170" y="406"/>
                  <a:pt x="198" y="396"/>
                  <a:pt x="220" y="381"/>
                </a:cubicBezTo>
                <a:cubicBezTo>
                  <a:pt x="233" y="449"/>
                  <a:pt x="293" y="501"/>
                  <a:pt x="365" y="501"/>
                </a:cubicBezTo>
                <a:cubicBezTo>
                  <a:pt x="432" y="501"/>
                  <a:pt x="488" y="456"/>
                  <a:pt x="506" y="395"/>
                </a:cubicBezTo>
                <a:cubicBezTo>
                  <a:pt x="522" y="402"/>
                  <a:pt x="540" y="406"/>
                  <a:pt x="559" y="406"/>
                </a:cubicBezTo>
                <a:cubicBezTo>
                  <a:pt x="636" y="406"/>
                  <a:pt x="699" y="343"/>
                  <a:pt x="699" y="265"/>
                </a:cubicBezTo>
                <a:cubicBezTo>
                  <a:pt x="699" y="187"/>
                  <a:pt x="636" y="124"/>
                  <a:pt x="559" y="12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37" name="Title 20"/>
          <p:cNvSpPr txBox="1">
            <a:spLocks/>
          </p:cNvSpPr>
          <p:nvPr/>
        </p:nvSpPr>
        <p:spPr>
          <a:xfrm>
            <a:off x="4303776" y="988109"/>
            <a:ext cx="7136907" cy="4555067"/>
          </a:xfrm>
          <a:prstGeom prst="rect">
            <a:avLst/>
          </a:prstGeom>
        </p:spPr>
        <p:txBody>
          <a:bodyPr vert="horz" wrap="square" lIns="121893" tIns="60947" rIns="121893" bIns="60947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zh-CN" sz="2000" dirty="0" smtClean="0"/>
              <a:t>User 1: Hello</a:t>
            </a:r>
          </a:p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(greeting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rgbClr val="0070C0"/>
                </a:solidFill>
              </a:rPr>
              <a:t>Chatbot 1: Hello</a:t>
            </a:r>
          </a:p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(greeting)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 smtClean="0"/>
              <a:t>User </a:t>
            </a:r>
            <a:r>
              <a:rPr lang="en-US" altLang="zh-CN" sz="2000" dirty="0" smtClean="0"/>
              <a:t>2: </a:t>
            </a:r>
            <a:r>
              <a:rPr lang="en-US" sz="2000" dirty="0" smtClean="0"/>
              <a:t>what’s the weather like today? </a:t>
            </a:r>
            <a:endParaRPr lang="en-US" altLang="zh-CN" sz="2000" dirty="0" smtClean="0"/>
          </a:p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(query_weather(time=today))</a:t>
            </a:r>
          </a:p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rgbClr val="0070C0"/>
                </a:solidFill>
              </a:rPr>
              <a:t>Chatbot 1:it’s rainy day</a:t>
            </a:r>
          </a:p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(reply_weather(time=today, type</a:t>
            </a:r>
            <a:r>
              <a:rPr lang="en-US" sz="2000" dirty="0" smtClean="0">
                <a:solidFill>
                  <a:schemeClr val="tx1"/>
                </a:solidFill>
              </a:rPr>
              <a:t>= rainy </a:t>
            </a:r>
            <a:r>
              <a:rPr lang="en-US" sz="2000" dirty="0" smtClean="0">
                <a:solidFill>
                  <a:schemeClr val="tx1"/>
                </a:solidFill>
              </a:rPr>
              <a:t>))</a:t>
            </a:r>
            <a:endParaRPr lang="en-US" sz="2000" dirty="0" smtClean="0">
              <a:solidFill>
                <a:srgbClr val="0070C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 smtClean="0"/>
              <a:t>User</a:t>
            </a:r>
            <a:r>
              <a:rPr lang="en-US" sz="2000" dirty="0" smtClean="0"/>
              <a:t> 3: </a:t>
            </a:r>
            <a:r>
              <a:rPr lang="en-US" sz="2000" dirty="0" smtClean="0"/>
              <a:t>and for the weekend? </a:t>
            </a:r>
          </a:p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(query_weather(time= weekend</a:t>
            </a:r>
            <a:r>
              <a:rPr lang="en-US" sz="2000" dirty="0" smtClean="0">
                <a:solidFill>
                  <a:schemeClr val="tx1"/>
                </a:solidFill>
              </a:rPr>
              <a:t>))</a:t>
            </a:r>
          </a:p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rgbClr val="0070C0"/>
                </a:solidFill>
              </a:rPr>
              <a:t>Chatbot </a:t>
            </a:r>
            <a:r>
              <a:rPr lang="en-US" sz="2000" dirty="0" smtClean="0">
                <a:solidFill>
                  <a:srgbClr val="0070C0"/>
                </a:solidFill>
              </a:rPr>
              <a:t>3: There is a beautiful weather.</a:t>
            </a:r>
          </a:p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(reply_weather(time</a:t>
            </a:r>
            <a:r>
              <a:rPr lang="en-US" sz="2000" dirty="0" smtClean="0">
                <a:solidFill>
                  <a:schemeClr val="tx1"/>
                </a:solidFill>
              </a:rPr>
              <a:t>=</a:t>
            </a:r>
            <a:r>
              <a:rPr lang="en-US" sz="2000" dirty="0" smtClean="0">
                <a:solidFill>
                  <a:schemeClr val="tx1"/>
                </a:solidFill>
              </a:rPr>
              <a:t> weekend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smtClean="0">
                <a:solidFill>
                  <a:schemeClr val="tx1"/>
                </a:solidFill>
              </a:rPr>
              <a:t>type= beautiful weather </a:t>
            </a:r>
            <a:r>
              <a:rPr lang="en-US" sz="2000" dirty="0" smtClean="0">
                <a:solidFill>
                  <a:schemeClr val="tx1"/>
                </a:solidFill>
              </a:rPr>
              <a:t>))</a:t>
            </a:r>
            <a:endParaRPr lang="en-US" sz="20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4736981"/>
      </p:ext>
    </p:extLst>
  </p:cSld>
  <p:clrMapOvr>
    <a:masterClrMapping/>
  </p:clrMapOvr>
  <p:transition spd="slow" advClick="0" advTm="6000">
    <p:zoom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/>
          <p:nvPr/>
        </p:nvSpPr>
        <p:spPr>
          <a:xfrm>
            <a:off x="4029372" y="889483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 </a:t>
            </a:r>
            <a:endParaRPr lang="id-ID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185287" y="2743200"/>
            <a:ext cx="2321300" cy="3981782"/>
            <a:chOff x="1482072" y="2643447"/>
            <a:chExt cx="2321300" cy="3981782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 rot="21020969" flipH="1">
              <a:off x="1881420" y="3007952"/>
              <a:ext cx="1559080" cy="3617277"/>
            </a:xfrm>
            <a:custGeom>
              <a:avLst/>
              <a:gdLst>
                <a:gd name="T0" fmla="*/ 890 w 1179"/>
                <a:gd name="T1" fmla="*/ 2115 h 2116"/>
                <a:gd name="T2" fmla="*/ 608 w 1179"/>
                <a:gd name="T3" fmla="*/ 1347 h 2116"/>
                <a:gd name="T4" fmla="*/ 538 w 1179"/>
                <a:gd name="T5" fmla="*/ 1241 h 2116"/>
                <a:gd name="T6" fmla="*/ 18 w 1179"/>
                <a:gd name="T7" fmla="*/ 1208 h 2116"/>
                <a:gd name="T8" fmla="*/ 226 w 1179"/>
                <a:gd name="T9" fmla="*/ 1109 h 2116"/>
                <a:gd name="T10" fmla="*/ 72 w 1179"/>
                <a:gd name="T11" fmla="*/ 824 h 2116"/>
                <a:gd name="T12" fmla="*/ 290 w 1179"/>
                <a:gd name="T13" fmla="*/ 1097 h 2116"/>
                <a:gd name="T14" fmla="*/ 479 w 1179"/>
                <a:gd name="T15" fmla="*/ 1122 h 2116"/>
                <a:gd name="T16" fmla="*/ 389 w 1179"/>
                <a:gd name="T17" fmla="*/ 754 h 2116"/>
                <a:gd name="T18" fmla="*/ 0 w 1179"/>
                <a:gd name="T19" fmla="*/ 547 h 2116"/>
                <a:gd name="T20" fmla="*/ 382 w 1179"/>
                <a:gd name="T21" fmla="*/ 671 h 2116"/>
                <a:gd name="T22" fmla="*/ 407 w 1179"/>
                <a:gd name="T23" fmla="*/ 295 h 2116"/>
                <a:gd name="T24" fmla="*/ 589 w 1179"/>
                <a:gd name="T25" fmla="*/ 1130 h 2116"/>
                <a:gd name="T26" fmla="*/ 549 w 1179"/>
                <a:gd name="T27" fmla="*/ 886 h 2116"/>
                <a:gd name="T28" fmla="*/ 629 w 1179"/>
                <a:gd name="T29" fmla="*/ 396 h 2116"/>
                <a:gd name="T30" fmla="*/ 520 w 1179"/>
                <a:gd name="T31" fmla="*/ 22 h 2116"/>
                <a:gd name="T32" fmla="*/ 680 w 1179"/>
                <a:gd name="T33" fmla="*/ 282 h 2116"/>
                <a:gd name="T34" fmla="*/ 873 w 1179"/>
                <a:gd name="T35" fmla="*/ 0 h 2116"/>
                <a:gd name="T36" fmla="*/ 644 w 1179"/>
                <a:gd name="T37" fmla="*/ 941 h 2116"/>
                <a:gd name="T38" fmla="*/ 821 w 1179"/>
                <a:gd name="T39" fmla="*/ 1360 h 2116"/>
                <a:gd name="T40" fmla="*/ 1166 w 1179"/>
                <a:gd name="T41" fmla="*/ 2116 h 2116"/>
                <a:gd name="T42" fmla="*/ 890 w 1179"/>
                <a:gd name="T43" fmla="*/ 2115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79" h="2116">
                  <a:moveTo>
                    <a:pt x="890" y="2115"/>
                  </a:moveTo>
                  <a:cubicBezTo>
                    <a:pt x="936" y="1846"/>
                    <a:pt x="818" y="1627"/>
                    <a:pt x="608" y="1347"/>
                  </a:cubicBezTo>
                  <a:cubicBezTo>
                    <a:pt x="582" y="1314"/>
                    <a:pt x="559" y="1276"/>
                    <a:pt x="538" y="1241"/>
                  </a:cubicBezTo>
                  <a:cubicBezTo>
                    <a:pt x="417" y="1158"/>
                    <a:pt x="255" y="1128"/>
                    <a:pt x="18" y="1208"/>
                  </a:cubicBezTo>
                  <a:cubicBezTo>
                    <a:pt x="77" y="1159"/>
                    <a:pt x="150" y="1126"/>
                    <a:pt x="226" y="1109"/>
                  </a:cubicBezTo>
                  <a:cubicBezTo>
                    <a:pt x="126" y="1037"/>
                    <a:pt x="75" y="926"/>
                    <a:pt x="72" y="824"/>
                  </a:cubicBezTo>
                  <a:cubicBezTo>
                    <a:pt x="87" y="977"/>
                    <a:pt x="187" y="1057"/>
                    <a:pt x="290" y="1097"/>
                  </a:cubicBezTo>
                  <a:cubicBezTo>
                    <a:pt x="352" y="1093"/>
                    <a:pt x="416" y="1099"/>
                    <a:pt x="479" y="1122"/>
                  </a:cubicBezTo>
                  <a:cubicBezTo>
                    <a:pt x="431" y="1003"/>
                    <a:pt x="404" y="880"/>
                    <a:pt x="389" y="754"/>
                  </a:cubicBezTo>
                  <a:cubicBezTo>
                    <a:pt x="330" y="635"/>
                    <a:pt x="204" y="520"/>
                    <a:pt x="0" y="547"/>
                  </a:cubicBezTo>
                  <a:cubicBezTo>
                    <a:pt x="124" y="521"/>
                    <a:pt x="273" y="554"/>
                    <a:pt x="382" y="671"/>
                  </a:cubicBezTo>
                  <a:cubicBezTo>
                    <a:pt x="375" y="534"/>
                    <a:pt x="383" y="406"/>
                    <a:pt x="407" y="295"/>
                  </a:cubicBezTo>
                  <a:cubicBezTo>
                    <a:pt x="359" y="660"/>
                    <a:pt x="449" y="940"/>
                    <a:pt x="589" y="1130"/>
                  </a:cubicBezTo>
                  <a:cubicBezTo>
                    <a:pt x="566" y="1049"/>
                    <a:pt x="553" y="926"/>
                    <a:pt x="549" y="886"/>
                  </a:cubicBezTo>
                  <a:cubicBezTo>
                    <a:pt x="531" y="720"/>
                    <a:pt x="567" y="549"/>
                    <a:pt x="629" y="396"/>
                  </a:cubicBezTo>
                  <a:cubicBezTo>
                    <a:pt x="661" y="276"/>
                    <a:pt x="659" y="126"/>
                    <a:pt x="520" y="22"/>
                  </a:cubicBezTo>
                  <a:cubicBezTo>
                    <a:pt x="601" y="74"/>
                    <a:pt x="666" y="167"/>
                    <a:pt x="680" y="282"/>
                  </a:cubicBezTo>
                  <a:cubicBezTo>
                    <a:pt x="736" y="174"/>
                    <a:pt x="805" y="76"/>
                    <a:pt x="873" y="0"/>
                  </a:cubicBezTo>
                  <a:cubicBezTo>
                    <a:pt x="609" y="334"/>
                    <a:pt x="590" y="708"/>
                    <a:pt x="644" y="941"/>
                  </a:cubicBezTo>
                  <a:cubicBezTo>
                    <a:pt x="668" y="1046"/>
                    <a:pt x="739" y="1211"/>
                    <a:pt x="821" y="1360"/>
                  </a:cubicBezTo>
                  <a:cubicBezTo>
                    <a:pt x="1068" y="1587"/>
                    <a:pt x="1179" y="1851"/>
                    <a:pt x="1166" y="2116"/>
                  </a:cubicBezTo>
                  <a:cubicBezTo>
                    <a:pt x="890" y="2115"/>
                    <a:pt x="890" y="2115"/>
                    <a:pt x="890" y="21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+mn-ea"/>
              </a:endParaRPr>
            </a:p>
          </p:txBody>
        </p:sp>
        <p:grpSp>
          <p:nvGrpSpPr>
            <p:cNvPr id="3" name="组合 15"/>
            <p:cNvGrpSpPr/>
            <p:nvPr/>
          </p:nvGrpSpPr>
          <p:grpSpPr>
            <a:xfrm>
              <a:off x="1482072" y="2643447"/>
              <a:ext cx="2321300" cy="2878984"/>
              <a:chOff x="1083062" y="1138625"/>
              <a:chExt cx="3964569" cy="3800573"/>
            </a:xfrm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 flipH="1">
                <a:off x="1083062" y="1138625"/>
                <a:ext cx="1172633" cy="914400"/>
              </a:xfrm>
              <a:custGeom>
                <a:avLst/>
                <a:gdLst>
                  <a:gd name="T0" fmla="*/ 62 w 519"/>
                  <a:gd name="T1" fmla="*/ 371 h 405"/>
                  <a:gd name="T2" fmla="*/ 345 w 519"/>
                  <a:gd name="T3" fmla="*/ 262 h 405"/>
                  <a:gd name="T4" fmla="*/ 519 w 519"/>
                  <a:gd name="T5" fmla="*/ 7 h 405"/>
                  <a:gd name="T6" fmla="*/ 53 w 519"/>
                  <a:gd name="T7" fmla="*/ 170 h 405"/>
                  <a:gd name="T8" fmla="*/ 41 w 519"/>
                  <a:gd name="T9" fmla="*/ 354 h 405"/>
                  <a:gd name="T10" fmla="*/ 411 w 519"/>
                  <a:gd name="T11" fmla="*/ 52 h 405"/>
                  <a:gd name="T12" fmla="*/ 62 w 519"/>
                  <a:gd name="T13" fmla="*/ 371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9" h="405">
                    <a:moveTo>
                      <a:pt x="62" y="371"/>
                    </a:moveTo>
                    <a:cubicBezTo>
                      <a:pt x="184" y="405"/>
                      <a:pt x="299" y="379"/>
                      <a:pt x="345" y="262"/>
                    </a:cubicBezTo>
                    <a:cubicBezTo>
                      <a:pt x="393" y="143"/>
                      <a:pt x="435" y="58"/>
                      <a:pt x="519" y="7"/>
                    </a:cubicBezTo>
                    <a:cubicBezTo>
                      <a:pt x="332" y="0"/>
                      <a:pt x="160" y="28"/>
                      <a:pt x="53" y="170"/>
                    </a:cubicBezTo>
                    <a:cubicBezTo>
                      <a:pt x="0" y="241"/>
                      <a:pt x="7" y="303"/>
                      <a:pt x="41" y="354"/>
                    </a:cubicBezTo>
                    <a:cubicBezTo>
                      <a:pt x="129" y="217"/>
                      <a:pt x="262" y="118"/>
                      <a:pt x="411" y="52"/>
                    </a:cubicBezTo>
                    <a:cubicBezTo>
                      <a:pt x="241" y="142"/>
                      <a:pt x="139" y="244"/>
                      <a:pt x="62" y="3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+mn-ea"/>
                </a:endParaRPr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 flipH="1">
                <a:off x="2532201" y="1287515"/>
                <a:ext cx="996951" cy="734484"/>
              </a:xfrm>
              <a:custGeom>
                <a:avLst/>
                <a:gdLst>
                  <a:gd name="T0" fmla="*/ 404 w 441"/>
                  <a:gd name="T1" fmla="*/ 262 h 325"/>
                  <a:gd name="T2" fmla="*/ 164 w 441"/>
                  <a:gd name="T3" fmla="*/ 220 h 325"/>
                  <a:gd name="T4" fmla="*/ 0 w 441"/>
                  <a:gd name="T5" fmla="*/ 29 h 325"/>
                  <a:gd name="T6" fmla="*/ 338 w 441"/>
                  <a:gd name="T7" fmla="*/ 79 h 325"/>
                  <a:gd name="T8" fmla="*/ 415 w 441"/>
                  <a:gd name="T9" fmla="*/ 244 h 325"/>
                  <a:gd name="T10" fmla="*/ 109 w 441"/>
                  <a:gd name="T11" fmla="*/ 53 h 325"/>
                  <a:gd name="T12" fmla="*/ 404 w 441"/>
                  <a:gd name="T13" fmla="*/ 262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1" h="325">
                    <a:moveTo>
                      <a:pt x="404" y="262"/>
                    </a:moveTo>
                    <a:cubicBezTo>
                      <a:pt x="322" y="325"/>
                      <a:pt x="221" y="320"/>
                      <a:pt x="164" y="220"/>
                    </a:cubicBezTo>
                    <a:cubicBezTo>
                      <a:pt x="123" y="144"/>
                      <a:pt x="82" y="76"/>
                      <a:pt x="0" y="29"/>
                    </a:cubicBezTo>
                    <a:cubicBezTo>
                      <a:pt x="126" y="0"/>
                      <a:pt x="241" y="8"/>
                      <a:pt x="338" y="79"/>
                    </a:cubicBezTo>
                    <a:cubicBezTo>
                      <a:pt x="338" y="79"/>
                      <a:pt x="441" y="140"/>
                      <a:pt x="415" y="244"/>
                    </a:cubicBezTo>
                    <a:cubicBezTo>
                      <a:pt x="334" y="154"/>
                      <a:pt x="226" y="93"/>
                      <a:pt x="109" y="53"/>
                    </a:cubicBezTo>
                    <a:cubicBezTo>
                      <a:pt x="244" y="109"/>
                      <a:pt x="333" y="175"/>
                      <a:pt x="404" y="26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+mn-ea"/>
                </a:endParaRPr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 flipH="1">
                <a:off x="3107938" y="2051403"/>
                <a:ext cx="319617" cy="522816"/>
              </a:xfrm>
              <a:custGeom>
                <a:avLst/>
                <a:gdLst>
                  <a:gd name="T0" fmla="*/ 55 w 141"/>
                  <a:gd name="T1" fmla="*/ 228 h 232"/>
                  <a:gd name="T2" fmla="*/ 17 w 141"/>
                  <a:gd name="T3" fmla="*/ 141 h 232"/>
                  <a:gd name="T4" fmla="*/ 26 w 141"/>
                  <a:gd name="T5" fmla="*/ 0 h 232"/>
                  <a:gd name="T6" fmla="*/ 137 w 141"/>
                  <a:gd name="T7" fmla="*/ 157 h 232"/>
                  <a:gd name="T8" fmla="*/ 69 w 141"/>
                  <a:gd name="T9" fmla="*/ 228 h 232"/>
                  <a:gd name="T10" fmla="*/ 51 w 141"/>
                  <a:gd name="T11" fmla="*/ 43 h 232"/>
                  <a:gd name="T12" fmla="*/ 55 w 141"/>
                  <a:gd name="T13" fmla="*/ 228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232">
                    <a:moveTo>
                      <a:pt x="55" y="228"/>
                    </a:moveTo>
                    <a:cubicBezTo>
                      <a:pt x="16" y="208"/>
                      <a:pt x="0" y="173"/>
                      <a:pt x="17" y="141"/>
                    </a:cubicBezTo>
                    <a:cubicBezTo>
                      <a:pt x="37" y="96"/>
                      <a:pt x="38" y="48"/>
                      <a:pt x="26" y="0"/>
                    </a:cubicBezTo>
                    <a:cubicBezTo>
                      <a:pt x="75" y="38"/>
                      <a:pt x="131" y="85"/>
                      <a:pt x="137" y="157"/>
                    </a:cubicBezTo>
                    <a:cubicBezTo>
                      <a:pt x="141" y="206"/>
                      <a:pt x="122" y="232"/>
                      <a:pt x="69" y="228"/>
                    </a:cubicBezTo>
                    <a:cubicBezTo>
                      <a:pt x="75" y="175"/>
                      <a:pt x="74" y="108"/>
                      <a:pt x="51" y="43"/>
                    </a:cubicBezTo>
                    <a:cubicBezTo>
                      <a:pt x="74" y="116"/>
                      <a:pt x="70" y="172"/>
                      <a:pt x="55" y="22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+mn-ea"/>
                </a:endParaRPr>
              </a:p>
            </p:txBody>
          </p:sp>
          <p:sp>
            <p:nvSpPr>
              <p:cNvPr id="10" name="Freeform 9"/>
              <p:cNvSpPr>
                <a:spLocks/>
              </p:cNvSpPr>
              <p:nvPr/>
            </p:nvSpPr>
            <p:spPr bwMode="auto">
              <a:xfrm rot="20970480" flipH="1">
                <a:off x="3976598" y="2396210"/>
                <a:ext cx="1071033" cy="681567"/>
              </a:xfrm>
              <a:custGeom>
                <a:avLst/>
                <a:gdLst>
                  <a:gd name="T0" fmla="*/ 474 w 474"/>
                  <a:gd name="T1" fmla="*/ 114 h 302"/>
                  <a:gd name="T2" fmla="*/ 269 w 474"/>
                  <a:gd name="T3" fmla="*/ 278 h 302"/>
                  <a:gd name="T4" fmla="*/ 0 w 474"/>
                  <a:gd name="T5" fmla="*/ 277 h 302"/>
                  <a:gd name="T6" fmla="*/ 277 w 474"/>
                  <a:gd name="T7" fmla="*/ 37 h 302"/>
                  <a:gd name="T8" fmla="*/ 466 w 474"/>
                  <a:gd name="T9" fmla="*/ 92 h 302"/>
                  <a:gd name="T10" fmla="*/ 97 w 474"/>
                  <a:gd name="T11" fmla="*/ 204 h 302"/>
                  <a:gd name="T12" fmla="*/ 474 w 474"/>
                  <a:gd name="T13" fmla="*/ 114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4" h="302">
                    <a:moveTo>
                      <a:pt x="474" y="114"/>
                    </a:moveTo>
                    <a:cubicBezTo>
                      <a:pt x="466" y="226"/>
                      <a:pt x="392" y="302"/>
                      <a:pt x="269" y="278"/>
                    </a:cubicBezTo>
                    <a:cubicBezTo>
                      <a:pt x="179" y="260"/>
                      <a:pt x="94" y="244"/>
                      <a:pt x="0" y="277"/>
                    </a:cubicBezTo>
                    <a:cubicBezTo>
                      <a:pt x="64" y="156"/>
                      <a:pt x="154" y="67"/>
                      <a:pt x="277" y="37"/>
                    </a:cubicBezTo>
                    <a:cubicBezTo>
                      <a:pt x="277" y="37"/>
                      <a:pt x="399" y="0"/>
                      <a:pt x="466" y="92"/>
                    </a:cubicBezTo>
                    <a:cubicBezTo>
                      <a:pt x="335" y="95"/>
                      <a:pt x="208" y="140"/>
                      <a:pt x="97" y="204"/>
                    </a:cubicBezTo>
                    <a:cubicBezTo>
                      <a:pt x="235" y="135"/>
                      <a:pt x="353" y="111"/>
                      <a:pt x="474" y="11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+mn-ea"/>
                </a:endParaRPr>
              </a:p>
            </p:txBody>
          </p:sp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 flipH="1">
                <a:off x="4017939" y="3208757"/>
                <a:ext cx="302684" cy="474133"/>
              </a:xfrm>
              <a:custGeom>
                <a:avLst/>
                <a:gdLst>
                  <a:gd name="T0" fmla="*/ 82 w 134"/>
                  <a:gd name="T1" fmla="*/ 210 h 210"/>
                  <a:gd name="T2" fmla="*/ 124 w 134"/>
                  <a:gd name="T3" fmla="*/ 133 h 210"/>
                  <a:gd name="T4" fmla="*/ 132 w 134"/>
                  <a:gd name="T5" fmla="*/ 0 h 210"/>
                  <a:gd name="T6" fmla="*/ 9 w 134"/>
                  <a:gd name="T7" fmla="*/ 133 h 210"/>
                  <a:gd name="T8" fmla="*/ 74 w 134"/>
                  <a:gd name="T9" fmla="*/ 210 h 210"/>
                  <a:gd name="T10" fmla="*/ 102 w 134"/>
                  <a:gd name="T11" fmla="*/ 37 h 210"/>
                  <a:gd name="T12" fmla="*/ 82 w 134"/>
                  <a:gd name="T13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4" h="210">
                    <a:moveTo>
                      <a:pt x="82" y="210"/>
                    </a:moveTo>
                    <a:cubicBezTo>
                      <a:pt x="122" y="197"/>
                      <a:pt x="134" y="166"/>
                      <a:pt x="124" y="133"/>
                    </a:cubicBezTo>
                    <a:cubicBezTo>
                      <a:pt x="111" y="88"/>
                      <a:pt x="115" y="45"/>
                      <a:pt x="132" y="0"/>
                    </a:cubicBezTo>
                    <a:cubicBezTo>
                      <a:pt x="80" y="31"/>
                      <a:pt x="24" y="67"/>
                      <a:pt x="9" y="133"/>
                    </a:cubicBezTo>
                    <a:cubicBezTo>
                      <a:pt x="0" y="179"/>
                      <a:pt x="20" y="206"/>
                      <a:pt x="74" y="210"/>
                    </a:cubicBezTo>
                    <a:cubicBezTo>
                      <a:pt x="56" y="150"/>
                      <a:pt x="71" y="89"/>
                      <a:pt x="102" y="37"/>
                    </a:cubicBezTo>
                    <a:cubicBezTo>
                      <a:pt x="71" y="103"/>
                      <a:pt x="67" y="156"/>
                      <a:pt x="82" y="21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+mn-ea"/>
                </a:endParaRPr>
              </a:p>
            </p:txBody>
          </p:sp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 rot="20700000" flipH="1">
                <a:off x="4174924" y="3796197"/>
                <a:ext cx="850899" cy="1143001"/>
              </a:xfrm>
              <a:custGeom>
                <a:avLst/>
                <a:gdLst>
                  <a:gd name="T0" fmla="*/ 344 w 377"/>
                  <a:gd name="T1" fmla="*/ 106 h 506"/>
                  <a:gd name="T2" fmla="*/ 268 w 377"/>
                  <a:gd name="T3" fmla="*/ 292 h 506"/>
                  <a:gd name="T4" fmla="*/ 44 w 377"/>
                  <a:gd name="T5" fmla="*/ 506 h 506"/>
                  <a:gd name="T6" fmla="*/ 99 w 377"/>
                  <a:gd name="T7" fmla="*/ 85 h 506"/>
                  <a:gd name="T8" fmla="*/ 329 w 377"/>
                  <a:gd name="T9" fmla="*/ 84 h 506"/>
                  <a:gd name="T10" fmla="*/ 68 w 377"/>
                  <a:gd name="T11" fmla="*/ 394 h 506"/>
                  <a:gd name="T12" fmla="*/ 344 w 377"/>
                  <a:gd name="T13" fmla="*/ 106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7" h="506">
                    <a:moveTo>
                      <a:pt x="344" y="106"/>
                    </a:moveTo>
                    <a:cubicBezTo>
                      <a:pt x="377" y="195"/>
                      <a:pt x="341" y="258"/>
                      <a:pt x="268" y="292"/>
                    </a:cubicBezTo>
                    <a:cubicBezTo>
                      <a:pt x="171" y="335"/>
                      <a:pt x="97" y="408"/>
                      <a:pt x="44" y="506"/>
                    </a:cubicBezTo>
                    <a:cubicBezTo>
                      <a:pt x="21" y="366"/>
                      <a:pt x="0" y="211"/>
                      <a:pt x="99" y="85"/>
                    </a:cubicBezTo>
                    <a:cubicBezTo>
                      <a:pt x="165" y="0"/>
                      <a:pt x="245" y="2"/>
                      <a:pt x="329" y="84"/>
                    </a:cubicBezTo>
                    <a:cubicBezTo>
                      <a:pt x="199" y="143"/>
                      <a:pt x="114" y="261"/>
                      <a:pt x="68" y="394"/>
                    </a:cubicBezTo>
                    <a:cubicBezTo>
                      <a:pt x="133" y="240"/>
                      <a:pt x="223" y="154"/>
                      <a:pt x="344" y="10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+mn-ea"/>
                </a:endParaRPr>
              </a:p>
            </p:txBody>
          </p:sp>
        </p:grpSp>
      </p:grpSp>
      <p:sp>
        <p:nvSpPr>
          <p:cNvPr id="17" name="TextBox 24"/>
          <p:cNvSpPr txBox="1"/>
          <p:nvPr/>
        </p:nvSpPr>
        <p:spPr>
          <a:xfrm>
            <a:off x="3424116" y="553288"/>
            <a:ext cx="560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Intent Classification in Multi-turn SLU</a:t>
            </a:r>
            <a:endParaRPr lang="id-ID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456726" y="1737635"/>
            <a:ext cx="7207930" cy="3424916"/>
            <a:chOff x="3456726" y="1737635"/>
            <a:chExt cx="7207930" cy="3424916"/>
          </a:xfrm>
        </p:grpSpPr>
        <p:sp>
          <p:nvSpPr>
            <p:cNvPr id="19" name="Text Placeholder 7"/>
            <p:cNvSpPr txBox="1">
              <a:spLocks/>
            </p:cNvSpPr>
            <p:nvPr/>
          </p:nvSpPr>
          <p:spPr>
            <a:xfrm>
              <a:off x="3456726" y="1737635"/>
              <a:ext cx="7207930" cy="432391"/>
            </a:xfrm>
            <a:prstGeom prst="rect">
              <a:avLst/>
            </a:prstGeom>
          </p:spPr>
          <p:txBody>
            <a:bodyPr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133" b="1" dirty="0" smtClean="0">
                  <a:solidFill>
                    <a:schemeClr val="accent2"/>
                  </a:solidFill>
                  <a:latin typeface="+mn-ea"/>
                </a:rPr>
                <a:t>Core Challenges</a:t>
              </a:r>
              <a:r>
                <a:rPr lang="en-US" sz="2400" dirty="0" smtClean="0"/>
                <a:t> </a:t>
              </a:r>
              <a:endParaRPr lang="en-US" sz="2133" b="1" dirty="0" smtClean="0">
                <a:solidFill>
                  <a:schemeClr val="accent2"/>
                </a:solidFill>
                <a:latin typeface="+mn-ea"/>
              </a:endParaRPr>
            </a:p>
            <a:p>
              <a:pPr marL="0" indent="0">
                <a:buNone/>
              </a:pPr>
              <a:r>
                <a:rPr lang="en-US" sz="2400" dirty="0" smtClean="0"/>
                <a:t> </a:t>
              </a:r>
              <a:endParaRPr lang="en-US" sz="2133" b="1" dirty="0">
                <a:solidFill>
                  <a:schemeClr val="accent2"/>
                </a:solidFill>
                <a:latin typeface="+mn-ea"/>
              </a:endParaRPr>
            </a:p>
          </p:txBody>
        </p:sp>
        <p:sp>
          <p:nvSpPr>
            <p:cNvPr id="20" name="Text Placeholder 7"/>
            <p:cNvSpPr txBox="1">
              <a:spLocks/>
            </p:cNvSpPr>
            <p:nvPr/>
          </p:nvSpPr>
          <p:spPr>
            <a:xfrm>
              <a:off x="3479116" y="2151967"/>
              <a:ext cx="5341034" cy="3010584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indent="0" algn="ctr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1000"/>
              </a:lvl1pPr>
              <a:lvl2pPr marL="5143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/>
              </a:lvl2pPr>
              <a:lvl3pPr marL="8572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/>
              </a:lvl3pPr>
              <a:lvl4pPr marL="12001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4pPr>
              <a:lvl5pPr marL="15430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5pPr>
              <a:lvl6pPr marL="18859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6pPr>
              <a:lvl7pPr marL="22288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7pPr>
              <a:lvl8pPr marL="25717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8pPr>
              <a:lvl9pPr marL="29146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9pPr>
            </a:lstStyle>
            <a:p>
              <a:pPr algn="l">
                <a:buFont typeface="Arial" pitchFamily="34" charset="0"/>
                <a:buChar char="•"/>
              </a:pPr>
              <a:r>
                <a:rPr lang="en-US" sz="2400" dirty="0" smtClean="0"/>
                <a:t> In single-turn </a:t>
              </a:r>
              <a:r>
                <a:rPr lang="en-US" altLang="zh-CN" sz="2400" dirty="0" smtClean="0"/>
                <a:t>s</a:t>
              </a:r>
              <a:r>
                <a:rPr lang="en-US" sz="2400" dirty="0" smtClean="0"/>
                <a:t>poken language understanding(SLU), some intentions can be classified, but some intent classification are difficult to be accomplished. </a:t>
              </a:r>
            </a:p>
            <a:p>
              <a:pPr algn="l">
                <a:buFont typeface="Arial" pitchFamily="34" charset="0"/>
                <a:buChar char="•"/>
              </a:pPr>
              <a:r>
                <a:rPr lang="en-US" altLang="zh-CN" sz="2400" dirty="0" smtClean="0">
                  <a:solidFill>
                    <a:schemeClr val="tx2"/>
                  </a:solidFill>
                  <a:latin typeface="+mn-ea"/>
                </a:rPr>
                <a:t> </a:t>
              </a:r>
              <a:r>
                <a:rPr lang="en-US" sz="2400" dirty="0" smtClean="0"/>
                <a:t>There is a dependency between intentions, we cannot accurately identify the intention of a sentence. </a:t>
              </a:r>
              <a:endParaRPr lang="en-US" altLang="zh-CN" sz="2400" dirty="0" smtClean="0">
                <a:solidFill>
                  <a:schemeClr val="tx2"/>
                </a:solidFill>
                <a:latin typeface="+mn-ea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3371850" y="2124075"/>
            <a:ext cx="5391150" cy="16764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362325" y="3933825"/>
            <a:ext cx="5391150" cy="120015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8829675" y="2809875"/>
            <a:ext cx="361950" cy="333375"/>
          </a:xfrm>
          <a:prstGeom prst="rightArrow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8810625" y="4505325"/>
            <a:ext cx="361950" cy="333375"/>
          </a:xfrm>
          <a:prstGeom prst="rightArrow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209661" y="2427051"/>
            <a:ext cx="2862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do we tell </a:t>
            </a:r>
          </a:p>
          <a:p>
            <a:r>
              <a:rPr lang="en-US" sz="2400" dirty="0" smtClean="0"/>
              <a:t>if we need </a:t>
            </a:r>
          </a:p>
          <a:p>
            <a:r>
              <a:rPr lang="en-US" sz="2400" dirty="0" smtClean="0"/>
              <a:t>historical information</a:t>
            </a:r>
            <a:endParaRPr lang="zh-CN" alt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9329678" y="4116421"/>
            <a:ext cx="28623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do we save</a:t>
            </a:r>
          </a:p>
          <a:p>
            <a:r>
              <a:rPr lang="en-US" sz="2400" dirty="0" smtClean="0"/>
              <a:t>historical information</a:t>
            </a:r>
          </a:p>
        </p:txBody>
      </p:sp>
    </p:spTree>
    <p:extLst>
      <p:ext uri="{BB962C8B-B14F-4D97-AF65-F5344CB8AC3E}">
        <p14:creationId xmlns="" xmlns:p14="http://schemas.microsoft.com/office/powerpoint/2010/main" val="780055171"/>
      </p:ext>
    </p:extLst>
  </p:cSld>
  <p:clrMapOvr>
    <a:masterClrMapping/>
  </p:clrMapOvr>
  <p:transition spd="slow" advClick="0" advTm="6000">
    <p:zoom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timgsa.baidu.com/timg?image&amp;quality=80&amp;size=b9999_10000&amp;sec=1515081989463&amp;di=00e1a13f45fab93c344deb4940444270&amp;imgtype=0&amp;src=http%3A%2F%2Fwww.qqzhi.com%2Fuploadpic%2F2014-09-17%2F06590467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49241" y="2673320"/>
            <a:ext cx="1371221" cy="1371221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</p:spPr>
      </p:pic>
      <p:pic>
        <p:nvPicPr>
          <p:cNvPr id="35847" name="Picture 7" descr="http://img.zcool.cn/community/01357c5548ec650000019ae91218a3.jpg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04001" y="2555874"/>
            <a:ext cx="1587500" cy="1587500"/>
          </a:xfrm>
          <a:prstGeom prst="rect">
            <a:avLst/>
          </a:prstGeom>
          <a:noFill/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89534" y="2628900"/>
            <a:ext cx="1538388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2" name="Picture 2" descr="https://gss0.bdstatic.com/-4o3dSag_xI4khGkpoWK1HF6hhy/baike/w%3D268%3Bg%3D0/sign=07b5669ca98b87d65042ac193f334f05/bd315c6034a85edf39182a8e41540923dc54758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62100" y="2589904"/>
            <a:ext cx="1543050" cy="1524897"/>
          </a:xfrm>
          <a:prstGeom prst="ellipse">
            <a:avLst/>
          </a:prstGeom>
          <a:ln w="57150" cap="rnd">
            <a:solidFill>
              <a:schemeClr val="bg1"/>
            </a:solidFill>
          </a:ln>
          <a:effectLst/>
        </p:spPr>
      </p:pic>
      <p:sp>
        <p:nvSpPr>
          <p:cNvPr id="4" name="TextBox 24"/>
          <p:cNvSpPr txBox="1"/>
          <p:nvPr/>
        </p:nvSpPr>
        <p:spPr>
          <a:xfrm>
            <a:off x="4873188" y="816541"/>
            <a:ext cx="1915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  <a:endParaRPr lang="id-ID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4613173" y="4335805"/>
            <a:ext cx="800220" cy="41819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" panose="020B0503030202020304" pitchFamily="34" charset="0"/>
              </a:rPr>
              <a:t>三角兽</a:t>
            </a:r>
            <a:endParaRPr lang="en-US" altLang="zh-CN" sz="16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" panose="020B0503030202020304" pitchFamily="34" charset="0"/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1813619" y="4335805"/>
            <a:ext cx="1005403" cy="41819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" panose="020B0503030202020304" pitchFamily="34" charset="0"/>
              </a:rPr>
              <a:t>百度度秘</a:t>
            </a:r>
            <a:endParaRPr 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" panose="020B0503030202020304" pitchFamily="34" charset="0"/>
            </a:endParaRPr>
          </a:p>
        </p:txBody>
      </p:sp>
      <p:grpSp>
        <p:nvGrpSpPr>
          <p:cNvPr id="41" name="Group 42"/>
          <p:cNvGrpSpPr/>
          <p:nvPr/>
        </p:nvGrpSpPr>
        <p:grpSpPr>
          <a:xfrm>
            <a:off x="6458892" y="2430038"/>
            <a:ext cx="1868076" cy="1868076"/>
            <a:chOff x="1119258" y="2257147"/>
            <a:chExt cx="1868076" cy="1868076"/>
          </a:xfrm>
          <a:solidFill>
            <a:schemeClr val="accent2"/>
          </a:solidFill>
        </p:grpSpPr>
        <p:sp>
          <p:nvSpPr>
            <p:cNvPr id="42" name="Freeform 6"/>
            <p:cNvSpPr>
              <a:spLocks/>
            </p:cNvSpPr>
            <p:nvPr/>
          </p:nvSpPr>
          <p:spPr bwMode="auto">
            <a:xfrm>
              <a:off x="2495041" y="2394505"/>
              <a:ext cx="356034" cy="354935"/>
            </a:xfrm>
            <a:custGeom>
              <a:avLst/>
              <a:gdLst>
                <a:gd name="T0" fmla="*/ 207 w 207"/>
                <a:gd name="T1" fmla="*/ 181 h 206"/>
                <a:gd name="T2" fmla="*/ 26 w 207"/>
                <a:gd name="T3" fmla="*/ 0 h 206"/>
                <a:gd name="T4" fmla="*/ 0 w 207"/>
                <a:gd name="T5" fmla="*/ 44 h 206"/>
                <a:gd name="T6" fmla="*/ 163 w 207"/>
                <a:gd name="T7" fmla="*/ 206 h 206"/>
                <a:gd name="T8" fmla="*/ 207 w 207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6">
                  <a:moveTo>
                    <a:pt x="207" y="181"/>
                  </a:moveTo>
                  <a:cubicBezTo>
                    <a:pt x="162" y="107"/>
                    <a:pt x="100" y="45"/>
                    <a:pt x="26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6" y="85"/>
                    <a:pt x="122" y="140"/>
                    <a:pt x="163" y="206"/>
                  </a:cubicBezTo>
                  <a:lnTo>
                    <a:pt x="207" y="18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7"/>
            <p:cNvSpPr>
              <a:spLocks/>
            </p:cNvSpPr>
            <p:nvPr/>
          </p:nvSpPr>
          <p:spPr bwMode="auto">
            <a:xfrm>
              <a:off x="2075273" y="2257147"/>
              <a:ext cx="427460" cy="191203"/>
            </a:xfrm>
            <a:custGeom>
              <a:avLst/>
              <a:gdLst>
                <a:gd name="T0" fmla="*/ 0 w 248"/>
                <a:gd name="T1" fmla="*/ 0 h 111"/>
                <a:gd name="T2" fmla="*/ 0 w 248"/>
                <a:gd name="T3" fmla="*/ 51 h 111"/>
                <a:gd name="T4" fmla="*/ 222 w 248"/>
                <a:gd name="T5" fmla="*/ 111 h 111"/>
                <a:gd name="T6" fmla="*/ 248 w 248"/>
                <a:gd name="T7" fmla="*/ 67 h 111"/>
                <a:gd name="T8" fmla="*/ 0 w 248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80" y="53"/>
                    <a:pt x="156" y="75"/>
                    <a:pt x="222" y="111"/>
                  </a:cubicBezTo>
                  <a:cubicBezTo>
                    <a:pt x="248" y="67"/>
                    <a:pt x="248" y="67"/>
                    <a:pt x="248" y="67"/>
                  </a:cubicBezTo>
                  <a:cubicBezTo>
                    <a:pt x="174" y="26"/>
                    <a:pt x="90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8"/>
            <p:cNvSpPr>
              <a:spLocks/>
            </p:cNvSpPr>
            <p:nvPr/>
          </p:nvSpPr>
          <p:spPr bwMode="auto">
            <a:xfrm>
              <a:off x="2796131" y="2743946"/>
              <a:ext cx="191203" cy="425262"/>
            </a:xfrm>
            <a:custGeom>
              <a:avLst/>
              <a:gdLst>
                <a:gd name="T0" fmla="*/ 45 w 111"/>
                <a:gd name="T1" fmla="*/ 0 h 247"/>
                <a:gd name="T2" fmla="*/ 0 w 111"/>
                <a:gd name="T3" fmla="*/ 26 h 247"/>
                <a:gd name="T4" fmla="*/ 60 w 111"/>
                <a:gd name="T5" fmla="*/ 247 h 247"/>
                <a:gd name="T6" fmla="*/ 111 w 111"/>
                <a:gd name="T7" fmla="*/ 247 h 247"/>
                <a:gd name="T8" fmla="*/ 45 w 111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45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37" y="92"/>
                    <a:pt x="58" y="167"/>
                    <a:pt x="60" y="247"/>
                  </a:cubicBezTo>
                  <a:cubicBezTo>
                    <a:pt x="111" y="247"/>
                    <a:pt x="111" y="247"/>
                    <a:pt x="111" y="247"/>
                  </a:cubicBezTo>
                  <a:cubicBezTo>
                    <a:pt x="109" y="158"/>
                    <a:pt x="85" y="74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9"/>
            <p:cNvSpPr>
              <a:spLocks/>
            </p:cNvSpPr>
            <p:nvPr/>
          </p:nvSpPr>
          <p:spPr bwMode="auto">
            <a:xfrm>
              <a:off x="2796131" y="3213162"/>
              <a:ext cx="191203" cy="427460"/>
            </a:xfrm>
            <a:custGeom>
              <a:avLst/>
              <a:gdLst>
                <a:gd name="T0" fmla="*/ 60 w 111"/>
                <a:gd name="T1" fmla="*/ 0 h 248"/>
                <a:gd name="T2" fmla="*/ 0 w 111"/>
                <a:gd name="T3" fmla="*/ 222 h 248"/>
                <a:gd name="T4" fmla="*/ 45 w 111"/>
                <a:gd name="T5" fmla="*/ 248 h 248"/>
                <a:gd name="T6" fmla="*/ 111 w 111"/>
                <a:gd name="T7" fmla="*/ 0 h 248"/>
                <a:gd name="T8" fmla="*/ 6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60" y="0"/>
                  </a:moveTo>
                  <a:cubicBezTo>
                    <a:pt x="58" y="80"/>
                    <a:pt x="37" y="156"/>
                    <a:pt x="0" y="222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85" y="174"/>
                    <a:pt x="109" y="90"/>
                    <a:pt x="111" y="0"/>
                  </a:cubicBez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10"/>
            <p:cNvSpPr>
              <a:spLocks/>
            </p:cNvSpPr>
            <p:nvPr/>
          </p:nvSpPr>
          <p:spPr bwMode="auto">
            <a:xfrm>
              <a:off x="2495041" y="3632930"/>
              <a:ext cx="356034" cy="356034"/>
            </a:xfrm>
            <a:custGeom>
              <a:avLst/>
              <a:gdLst>
                <a:gd name="T0" fmla="*/ 207 w 207"/>
                <a:gd name="T1" fmla="*/ 26 h 207"/>
                <a:gd name="T2" fmla="*/ 163 w 207"/>
                <a:gd name="T3" fmla="*/ 0 h 207"/>
                <a:gd name="T4" fmla="*/ 0 w 207"/>
                <a:gd name="T5" fmla="*/ 163 h 207"/>
                <a:gd name="T6" fmla="*/ 26 w 207"/>
                <a:gd name="T7" fmla="*/ 207 h 207"/>
                <a:gd name="T8" fmla="*/ 207 w 207"/>
                <a:gd name="T9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7">
                  <a:moveTo>
                    <a:pt x="207" y="26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122" y="66"/>
                    <a:pt x="66" y="122"/>
                    <a:pt x="0" y="163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100" y="162"/>
                    <a:pt x="162" y="100"/>
                    <a:pt x="207" y="2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Freeform 11"/>
            <p:cNvSpPr>
              <a:spLocks/>
            </p:cNvSpPr>
            <p:nvPr/>
          </p:nvSpPr>
          <p:spPr bwMode="auto">
            <a:xfrm>
              <a:off x="2075273" y="3936217"/>
              <a:ext cx="427460" cy="189006"/>
            </a:xfrm>
            <a:custGeom>
              <a:avLst/>
              <a:gdLst>
                <a:gd name="T0" fmla="*/ 248 w 248"/>
                <a:gd name="T1" fmla="*/ 44 h 110"/>
                <a:gd name="T2" fmla="*/ 222 w 248"/>
                <a:gd name="T3" fmla="*/ 0 h 110"/>
                <a:gd name="T4" fmla="*/ 0 w 248"/>
                <a:gd name="T5" fmla="*/ 59 h 110"/>
                <a:gd name="T6" fmla="*/ 0 w 248"/>
                <a:gd name="T7" fmla="*/ 110 h 110"/>
                <a:gd name="T8" fmla="*/ 248 w 248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0">
                  <a:moveTo>
                    <a:pt x="248" y="44"/>
                  </a:moveTo>
                  <a:cubicBezTo>
                    <a:pt x="222" y="0"/>
                    <a:pt x="222" y="0"/>
                    <a:pt x="222" y="0"/>
                  </a:cubicBezTo>
                  <a:cubicBezTo>
                    <a:pt x="156" y="36"/>
                    <a:pt x="80" y="57"/>
                    <a:pt x="0" y="59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90" y="108"/>
                    <a:pt x="174" y="84"/>
                    <a:pt x="248" y="4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Freeform 12"/>
            <p:cNvSpPr>
              <a:spLocks/>
            </p:cNvSpPr>
            <p:nvPr/>
          </p:nvSpPr>
          <p:spPr bwMode="auto">
            <a:xfrm>
              <a:off x="1606057" y="3936217"/>
              <a:ext cx="425262" cy="189006"/>
            </a:xfrm>
            <a:custGeom>
              <a:avLst/>
              <a:gdLst>
                <a:gd name="T0" fmla="*/ 0 w 247"/>
                <a:gd name="T1" fmla="*/ 44 h 110"/>
                <a:gd name="T2" fmla="*/ 247 w 247"/>
                <a:gd name="T3" fmla="*/ 110 h 110"/>
                <a:gd name="T4" fmla="*/ 247 w 247"/>
                <a:gd name="T5" fmla="*/ 59 h 110"/>
                <a:gd name="T6" fmla="*/ 26 w 247"/>
                <a:gd name="T7" fmla="*/ 0 h 110"/>
                <a:gd name="T8" fmla="*/ 0 w 247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0">
                  <a:moveTo>
                    <a:pt x="0" y="44"/>
                  </a:moveTo>
                  <a:cubicBezTo>
                    <a:pt x="74" y="84"/>
                    <a:pt x="158" y="108"/>
                    <a:pt x="247" y="11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167" y="57"/>
                    <a:pt x="92" y="36"/>
                    <a:pt x="26" y="0"/>
                  </a:cubicBez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Freeform 13"/>
            <p:cNvSpPr>
              <a:spLocks/>
            </p:cNvSpPr>
            <p:nvPr/>
          </p:nvSpPr>
          <p:spPr bwMode="auto">
            <a:xfrm>
              <a:off x="1256616" y="3632930"/>
              <a:ext cx="354935" cy="356034"/>
            </a:xfrm>
            <a:custGeom>
              <a:avLst/>
              <a:gdLst>
                <a:gd name="T0" fmla="*/ 44 w 206"/>
                <a:gd name="T1" fmla="*/ 0 h 207"/>
                <a:gd name="T2" fmla="*/ 0 w 206"/>
                <a:gd name="T3" fmla="*/ 26 h 207"/>
                <a:gd name="T4" fmla="*/ 181 w 206"/>
                <a:gd name="T5" fmla="*/ 207 h 207"/>
                <a:gd name="T6" fmla="*/ 206 w 206"/>
                <a:gd name="T7" fmla="*/ 163 h 207"/>
                <a:gd name="T8" fmla="*/ 44 w 20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7">
                  <a:moveTo>
                    <a:pt x="44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45" y="100"/>
                    <a:pt x="107" y="162"/>
                    <a:pt x="181" y="207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140" y="122"/>
                    <a:pt x="85" y="66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14"/>
            <p:cNvSpPr>
              <a:spLocks/>
            </p:cNvSpPr>
            <p:nvPr/>
          </p:nvSpPr>
          <p:spPr bwMode="auto">
            <a:xfrm>
              <a:off x="1119258" y="3213162"/>
              <a:ext cx="191203" cy="427460"/>
            </a:xfrm>
            <a:custGeom>
              <a:avLst/>
              <a:gdLst>
                <a:gd name="T0" fmla="*/ 0 w 111"/>
                <a:gd name="T1" fmla="*/ 0 h 248"/>
                <a:gd name="T2" fmla="*/ 67 w 111"/>
                <a:gd name="T3" fmla="*/ 248 h 248"/>
                <a:gd name="T4" fmla="*/ 111 w 111"/>
                <a:gd name="T5" fmla="*/ 222 h 248"/>
                <a:gd name="T6" fmla="*/ 51 w 111"/>
                <a:gd name="T7" fmla="*/ 0 h 248"/>
                <a:gd name="T8" fmla="*/ 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0" y="0"/>
                  </a:moveTo>
                  <a:cubicBezTo>
                    <a:pt x="2" y="90"/>
                    <a:pt x="26" y="174"/>
                    <a:pt x="67" y="248"/>
                  </a:cubicBezTo>
                  <a:cubicBezTo>
                    <a:pt x="111" y="222"/>
                    <a:pt x="111" y="222"/>
                    <a:pt x="111" y="222"/>
                  </a:cubicBezTo>
                  <a:cubicBezTo>
                    <a:pt x="75" y="156"/>
                    <a:pt x="53" y="80"/>
                    <a:pt x="5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15"/>
            <p:cNvSpPr>
              <a:spLocks/>
            </p:cNvSpPr>
            <p:nvPr/>
          </p:nvSpPr>
          <p:spPr bwMode="auto">
            <a:xfrm>
              <a:off x="1119258" y="2743946"/>
              <a:ext cx="191203" cy="425262"/>
            </a:xfrm>
            <a:custGeom>
              <a:avLst/>
              <a:gdLst>
                <a:gd name="T0" fmla="*/ 51 w 111"/>
                <a:gd name="T1" fmla="*/ 247 h 247"/>
                <a:gd name="T2" fmla="*/ 111 w 111"/>
                <a:gd name="T3" fmla="*/ 26 h 247"/>
                <a:gd name="T4" fmla="*/ 67 w 111"/>
                <a:gd name="T5" fmla="*/ 0 h 247"/>
                <a:gd name="T6" fmla="*/ 0 w 111"/>
                <a:gd name="T7" fmla="*/ 247 h 247"/>
                <a:gd name="T8" fmla="*/ 51 w 111"/>
                <a:gd name="T9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51" y="247"/>
                  </a:moveTo>
                  <a:cubicBezTo>
                    <a:pt x="53" y="167"/>
                    <a:pt x="75" y="92"/>
                    <a:pt x="111" y="26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74"/>
                    <a:pt x="2" y="158"/>
                    <a:pt x="0" y="247"/>
                  </a:cubicBezTo>
                  <a:lnTo>
                    <a:pt x="51" y="2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16"/>
            <p:cNvSpPr>
              <a:spLocks/>
            </p:cNvSpPr>
            <p:nvPr/>
          </p:nvSpPr>
          <p:spPr bwMode="auto">
            <a:xfrm>
              <a:off x="1256616" y="2394505"/>
              <a:ext cx="354935" cy="354935"/>
            </a:xfrm>
            <a:custGeom>
              <a:avLst/>
              <a:gdLst>
                <a:gd name="T0" fmla="*/ 0 w 206"/>
                <a:gd name="T1" fmla="*/ 181 h 206"/>
                <a:gd name="T2" fmla="*/ 44 w 206"/>
                <a:gd name="T3" fmla="*/ 206 h 206"/>
                <a:gd name="T4" fmla="*/ 206 w 206"/>
                <a:gd name="T5" fmla="*/ 44 h 206"/>
                <a:gd name="T6" fmla="*/ 181 w 206"/>
                <a:gd name="T7" fmla="*/ 0 h 206"/>
                <a:gd name="T8" fmla="*/ 0 w 206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0" y="181"/>
                  </a:moveTo>
                  <a:cubicBezTo>
                    <a:pt x="44" y="206"/>
                    <a:pt x="44" y="206"/>
                    <a:pt x="44" y="206"/>
                  </a:cubicBezTo>
                  <a:cubicBezTo>
                    <a:pt x="85" y="140"/>
                    <a:pt x="140" y="85"/>
                    <a:pt x="206" y="44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07" y="45"/>
                    <a:pt x="45" y="107"/>
                    <a:pt x="0" y="1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17"/>
            <p:cNvSpPr>
              <a:spLocks/>
            </p:cNvSpPr>
            <p:nvPr/>
          </p:nvSpPr>
          <p:spPr bwMode="auto">
            <a:xfrm>
              <a:off x="1606057" y="2257147"/>
              <a:ext cx="425262" cy="191203"/>
            </a:xfrm>
            <a:custGeom>
              <a:avLst/>
              <a:gdLst>
                <a:gd name="T0" fmla="*/ 0 w 247"/>
                <a:gd name="T1" fmla="*/ 67 h 111"/>
                <a:gd name="T2" fmla="*/ 25 w 247"/>
                <a:gd name="T3" fmla="*/ 111 h 111"/>
                <a:gd name="T4" fmla="*/ 247 w 247"/>
                <a:gd name="T5" fmla="*/ 51 h 111"/>
                <a:gd name="T6" fmla="*/ 247 w 247"/>
                <a:gd name="T7" fmla="*/ 0 h 111"/>
                <a:gd name="T8" fmla="*/ 0 w 247"/>
                <a:gd name="T9" fmla="*/ 6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1">
                  <a:moveTo>
                    <a:pt x="0" y="67"/>
                  </a:moveTo>
                  <a:cubicBezTo>
                    <a:pt x="25" y="111"/>
                    <a:pt x="25" y="111"/>
                    <a:pt x="25" y="111"/>
                  </a:cubicBezTo>
                  <a:cubicBezTo>
                    <a:pt x="92" y="75"/>
                    <a:pt x="167" y="53"/>
                    <a:pt x="247" y="51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58" y="2"/>
                    <a:pt x="74" y="26"/>
                    <a:pt x="0" y="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Group 57"/>
          <p:cNvGrpSpPr/>
          <p:nvPr/>
        </p:nvGrpSpPr>
        <p:grpSpPr>
          <a:xfrm>
            <a:off x="3928417" y="2430038"/>
            <a:ext cx="1868076" cy="1868076"/>
            <a:chOff x="1119258" y="2257147"/>
            <a:chExt cx="1868076" cy="186807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7" name="Freeform 6"/>
            <p:cNvSpPr>
              <a:spLocks/>
            </p:cNvSpPr>
            <p:nvPr/>
          </p:nvSpPr>
          <p:spPr bwMode="auto">
            <a:xfrm>
              <a:off x="2495041" y="2394505"/>
              <a:ext cx="356034" cy="354935"/>
            </a:xfrm>
            <a:custGeom>
              <a:avLst/>
              <a:gdLst>
                <a:gd name="T0" fmla="*/ 207 w 207"/>
                <a:gd name="T1" fmla="*/ 181 h 206"/>
                <a:gd name="T2" fmla="*/ 26 w 207"/>
                <a:gd name="T3" fmla="*/ 0 h 206"/>
                <a:gd name="T4" fmla="*/ 0 w 207"/>
                <a:gd name="T5" fmla="*/ 44 h 206"/>
                <a:gd name="T6" fmla="*/ 163 w 207"/>
                <a:gd name="T7" fmla="*/ 206 h 206"/>
                <a:gd name="T8" fmla="*/ 207 w 207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6">
                  <a:moveTo>
                    <a:pt x="207" y="181"/>
                  </a:moveTo>
                  <a:cubicBezTo>
                    <a:pt x="162" y="107"/>
                    <a:pt x="100" y="45"/>
                    <a:pt x="26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6" y="85"/>
                    <a:pt x="122" y="140"/>
                    <a:pt x="163" y="206"/>
                  </a:cubicBezTo>
                  <a:lnTo>
                    <a:pt x="207" y="18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7"/>
            <p:cNvSpPr>
              <a:spLocks/>
            </p:cNvSpPr>
            <p:nvPr/>
          </p:nvSpPr>
          <p:spPr bwMode="auto">
            <a:xfrm>
              <a:off x="2075273" y="2257147"/>
              <a:ext cx="427460" cy="191203"/>
            </a:xfrm>
            <a:custGeom>
              <a:avLst/>
              <a:gdLst>
                <a:gd name="T0" fmla="*/ 0 w 248"/>
                <a:gd name="T1" fmla="*/ 0 h 111"/>
                <a:gd name="T2" fmla="*/ 0 w 248"/>
                <a:gd name="T3" fmla="*/ 51 h 111"/>
                <a:gd name="T4" fmla="*/ 222 w 248"/>
                <a:gd name="T5" fmla="*/ 111 h 111"/>
                <a:gd name="T6" fmla="*/ 248 w 248"/>
                <a:gd name="T7" fmla="*/ 67 h 111"/>
                <a:gd name="T8" fmla="*/ 0 w 248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80" y="53"/>
                    <a:pt x="156" y="75"/>
                    <a:pt x="222" y="111"/>
                  </a:cubicBezTo>
                  <a:cubicBezTo>
                    <a:pt x="248" y="67"/>
                    <a:pt x="248" y="67"/>
                    <a:pt x="248" y="67"/>
                  </a:cubicBezTo>
                  <a:cubicBezTo>
                    <a:pt x="174" y="26"/>
                    <a:pt x="90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8"/>
            <p:cNvSpPr>
              <a:spLocks/>
            </p:cNvSpPr>
            <p:nvPr/>
          </p:nvSpPr>
          <p:spPr bwMode="auto">
            <a:xfrm>
              <a:off x="2796131" y="2743946"/>
              <a:ext cx="191203" cy="425262"/>
            </a:xfrm>
            <a:custGeom>
              <a:avLst/>
              <a:gdLst>
                <a:gd name="T0" fmla="*/ 45 w 111"/>
                <a:gd name="T1" fmla="*/ 0 h 247"/>
                <a:gd name="T2" fmla="*/ 0 w 111"/>
                <a:gd name="T3" fmla="*/ 26 h 247"/>
                <a:gd name="T4" fmla="*/ 60 w 111"/>
                <a:gd name="T5" fmla="*/ 247 h 247"/>
                <a:gd name="T6" fmla="*/ 111 w 111"/>
                <a:gd name="T7" fmla="*/ 247 h 247"/>
                <a:gd name="T8" fmla="*/ 45 w 111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45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37" y="92"/>
                    <a:pt x="58" y="167"/>
                    <a:pt x="60" y="247"/>
                  </a:cubicBezTo>
                  <a:cubicBezTo>
                    <a:pt x="111" y="247"/>
                    <a:pt x="111" y="247"/>
                    <a:pt x="111" y="247"/>
                  </a:cubicBezTo>
                  <a:cubicBezTo>
                    <a:pt x="109" y="158"/>
                    <a:pt x="85" y="74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Freeform 9"/>
            <p:cNvSpPr>
              <a:spLocks/>
            </p:cNvSpPr>
            <p:nvPr/>
          </p:nvSpPr>
          <p:spPr bwMode="auto">
            <a:xfrm>
              <a:off x="2796131" y="3213162"/>
              <a:ext cx="191203" cy="427460"/>
            </a:xfrm>
            <a:custGeom>
              <a:avLst/>
              <a:gdLst>
                <a:gd name="T0" fmla="*/ 60 w 111"/>
                <a:gd name="T1" fmla="*/ 0 h 248"/>
                <a:gd name="T2" fmla="*/ 0 w 111"/>
                <a:gd name="T3" fmla="*/ 222 h 248"/>
                <a:gd name="T4" fmla="*/ 45 w 111"/>
                <a:gd name="T5" fmla="*/ 248 h 248"/>
                <a:gd name="T6" fmla="*/ 111 w 111"/>
                <a:gd name="T7" fmla="*/ 0 h 248"/>
                <a:gd name="T8" fmla="*/ 6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60" y="0"/>
                  </a:moveTo>
                  <a:cubicBezTo>
                    <a:pt x="58" y="80"/>
                    <a:pt x="37" y="156"/>
                    <a:pt x="0" y="222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85" y="174"/>
                    <a:pt x="109" y="90"/>
                    <a:pt x="111" y="0"/>
                  </a:cubicBez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Freeform 10"/>
            <p:cNvSpPr>
              <a:spLocks/>
            </p:cNvSpPr>
            <p:nvPr/>
          </p:nvSpPr>
          <p:spPr bwMode="auto">
            <a:xfrm>
              <a:off x="2495041" y="3632930"/>
              <a:ext cx="356034" cy="356034"/>
            </a:xfrm>
            <a:custGeom>
              <a:avLst/>
              <a:gdLst>
                <a:gd name="T0" fmla="*/ 207 w 207"/>
                <a:gd name="T1" fmla="*/ 26 h 207"/>
                <a:gd name="T2" fmla="*/ 163 w 207"/>
                <a:gd name="T3" fmla="*/ 0 h 207"/>
                <a:gd name="T4" fmla="*/ 0 w 207"/>
                <a:gd name="T5" fmla="*/ 163 h 207"/>
                <a:gd name="T6" fmla="*/ 26 w 207"/>
                <a:gd name="T7" fmla="*/ 207 h 207"/>
                <a:gd name="T8" fmla="*/ 207 w 207"/>
                <a:gd name="T9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7">
                  <a:moveTo>
                    <a:pt x="207" y="26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122" y="66"/>
                    <a:pt x="66" y="122"/>
                    <a:pt x="0" y="163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100" y="162"/>
                    <a:pt x="162" y="100"/>
                    <a:pt x="207" y="2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11"/>
            <p:cNvSpPr>
              <a:spLocks/>
            </p:cNvSpPr>
            <p:nvPr/>
          </p:nvSpPr>
          <p:spPr bwMode="auto">
            <a:xfrm>
              <a:off x="2075273" y="3936217"/>
              <a:ext cx="427460" cy="189006"/>
            </a:xfrm>
            <a:custGeom>
              <a:avLst/>
              <a:gdLst>
                <a:gd name="T0" fmla="*/ 248 w 248"/>
                <a:gd name="T1" fmla="*/ 44 h 110"/>
                <a:gd name="T2" fmla="*/ 222 w 248"/>
                <a:gd name="T3" fmla="*/ 0 h 110"/>
                <a:gd name="T4" fmla="*/ 0 w 248"/>
                <a:gd name="T5" fmla="*/ 59 h 110"/>
                <a:gd name="T6" fmla="*/ 0 w 248"/>
                <a:gd name="T7" fmla="*/ 110 h 110"/>
                <a:gd name="T8" fmla="*/ 248 w 248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0">
                  <a:moveTo>
                    <a:pt x="248" y="44"/>
                  </a:moveTo>
                  <a:cubicBezTo>
                    <a:pt x="222" y="0"/>
                    <a:pt x="222" y="0"/>
                    <a:pt x="222" y="0"/>
                  </a:cubicBezTo>
                  <a:cubicBezTo>
                    <a:pt x="156" y="36"/>
                    <a:pt x="80" y="57"/>
                    <a:pt x="0" y="59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90" y="108"/>
                    <a:pt x="174" y="84"/>
                    <a:pt x="248" y="4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Freeform 12"/>
            <p:cNvSpPr>
              <a:spLocks/>
            </p:cNvSpPr>
            <p:nvPr/>
          </p:nvSpPr>
          <p:spPr bwMode="auto">
            <a:xfrm>
              <a:off x="1606057" y="3936217"/>
              <a:ext cx="425262" cy="189006"/>
            </a:xfrm>
            <a:custGeom>
              <a:avLst/>
              <a:gdLst>
                <a:gd name="T0" fmla="*/ 0 w 247"/>
                <a:gd name="T1" fmla="*/ 44 h 110"/>
                <a:gd name="T2" fmla="*/ 247 w 247"/>
                <a:gd name="T3" fmla="*/ 110 h 110"/>
                <a:gd name="T4" fmla="*/ 247 w 247"/>
                <a:gd name="T5" fmla="*/ 59 h 110"/>
                <a:gd name="T6" fmla="*/ 26 w 247"/>
                <a:gd name="T7" fmla="*/ 0 h 110"/>
                <a:gd name="T8" fmla="*/ 0 w 247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0">
                  <a:moveTo>
                    <a:pt x="0" y="44"/>
                  </a:moveTo>
                  <a:cubicBezTo>
                    <a:pt x="74" y="84"/>
                    <a:pt x="158" y="108"/>
                    <a:pt x="247" y="11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167" y="57"/>
                    <a:pt x="92" y="36"/>
                    <a:pt x="26" y="0"/>
                  </a:cubicBez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Freeform 13"/>
            <p:cNvSpPr>
              <a:spLocks/>
            </p:cNvSpPr>
            <p:nvPr/>
          </p:nvSpPr>
          <p:spPr bwMode="auto">
            <a:xfrm>
              <a:off x="1256616" y="3632930"/>
              <a:ext cx="354935" cy="356034"/>
            </a:xfrm>
            <a:custGeom>
              <a:avLst/>
              <a:gdLst>
                <a:gd name="T0" fmla="*/ 44 w 206"/>
                <a:gd name="T1" fmla="*/ 0 h 207"/>
                <a:gd name="T2" fmla="*/ 0 w 206"/>
                <a:gd name="T3" fmla="*/ 26 h 207"/>
                <a:gd name="T4" fmla="*/ 181 w 206"/>
                <a:gd name="T5" fmla="*/ 207 h 207"/>
                <a:gd name="T6" fmla="*/ 206 w 206"/>
                <a:gd name="T7" fmla="*/ 163 h 207"/>
                <a:gd name="T8" fmla="*/ 44 w 20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7">
                  <a:moveTo>
                    <a:pt x="44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45" y="100"/>
                    <a:pt x="107" y="162"/>
                    <a:pt x="181" y="207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140" y="122"/>
                    <a:pt x="85" y="66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Freeform 14"/>
            <p:cNvSpPr>
              <a:spLocks/>
            </p:cNvSpPr>
            <p:nvPr/>
          </p:nvSpPr>
          <p:spPr bwMode="auto">
            <a:xfrm>
              <a:off x="1119258" y="3213162"/>
              <a:ext cx="191203" cy="427460"/>
            </a:xfrm>
            <a:custGeom>
              <a:avLst/>
              <a:gdLst>
                <a:gd name="T0" fmla="*/ 0 w 111"/>
                <a:gd name="T1" fmla="*/ 0 h 248"/>
                <a:gd name="T2" fmla="*/ 67 w 111"/>
                <a:gd name="T3" fmla="*/ 248 h 248"/>
                <a:gd name="T4" fmla="*/ 111 w 111"/>
                <a:gd name="T5" fmla="*/ 222 h 248"/>
                <a:gd name="T6" fmla="*/ 51 w 111"/>
                <a:gd name="T7" fmla="*/ 0 h 248"/>
                <a:gd name="T8" fmla="*/ 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0" y="0"/>
                  </a:moveTo>
                  <a:cubicBezTo>
                    <a:pt x="2" y="90"/>
                    <a:pt x="26" y="174"/>
                    <a:pt x="67" y="248"/>
                  </a:cubicBezTo>
                  <a:cubicBezTo>
                    <a:pt x="111" y="222"/>
                    <a:pt x="111" y="222"/>
                    <a:pt x="111" y="222"/>
                  </a:cubicBezTo>
                  <a:cubicBezTo>
                    <a:pt x="75" y="156"/>
                    <a:pt x="53" y="80"/>
                    <a:pt x="5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Freeform 15"/>
            <p:cNvSpPr>
              <a:spLocks/>
            </p:cNvSpPr>
            <p:nvPr/>
          </p:nvSpPr>
          <p:spPr bwMode="auto">
            <a:xfrm>
              <a:off x="1119258" y="2743946"/>
              <a:ext cx="191203" cy="425262"/>
            </a:xfrm>
            <a:custGeom>
              <a:avLst/>
              <a:gdLst>
                <a:gd name="T0" fmla="*/ 51 w 111"/>
                <a:gd name="T1" fmla="*/ 247 h 247"/>
                <a:gd name="T2" fmla="*/ 111 w 111"/>
                <a:gd name="T3" fmla="*/ 26 h 247"/>
                <a:gd name="T4" fmla="*/ 67 w 111"/>
                <a:gd name="T5" fmla="*/ 0 h 247"/>
                <a:gd name="T6" fmla="*/ 0 w 111"/>
                <a:gd name="T7" fmla="*/ 247 h 247"/>
                <a:gd name="T8" fmla="*/ 51 w 111"/>
                <a:gd name="T9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51" y="247"/>
                  </a:moveTo>
                  <a:cubicBezTo>
                    <a:pt x="53" y="167"/>
                    <a:pt x="75" y="92"/>
                    <a:pt x="111" y="26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74"/>
                    <a:pt x="2" y="158"/>
                    <a:pt x="0" y="247"/>
                  </a:cubicBezTo>
                  <a:lnTo>
                    <a:pt x="51" y="2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16"/>
            <p:cNvSpPr>
              <a:spLocks/>
            </p:cNvSpPr>
            <p:nvPr/>
          </p:nvSpPr>
          <p:spPr bwMode="auto">
            <a:xfrm>
              <a:off x="1256616" y="2394505"/>
              <a:ext cx="354935" cy="354935"/>
            </a:xfrm>
            <a:custGeom>
              <a:avLst/>
              <a:gdLst>
                <a:gd name="T0" fmla="*/ 0 w 206"/>
                <a:gd name="T1" fmla="*/ 181 h 206"/>
                <a:gd name="T2" fmla="*/ 44 w 206"/>
                <a:gd name="T3" fmla="*/ 206 h 206"/>
                <a:gd name="T4" fmla="*/ 206 w 206"/>
                <a:gd name="T5" fmla="*/ 44 h 206"/>
                <a:gd name="T6" fmla="*/ 181 w 206"/>
                <a:gd name="T7" fmla="*/ 0 h 206"/>
                <a:gd name="T8" fmla="*/ 0 w 206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0" y="181"/>
                  </a:moveTo>
                  <a:cubicBezTo>
                    <a:pt x="44" y="206"/>
                    <a:pt x="44" y="206"/>
                    <a:pt x="44" y="206"/>
                  </a:cubicBezTo>
                  <a:cubicBezTo>
                    <a:pt x="85" y="140"/>
                    <a:pt x="140" y="85"/>
                    <a:pt x="206" y="44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07" y="45"/>
                    <a:pt x="45" y="107"/>
                    <a:pt x="0" y="1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Freeform 17"/>
            <p:cNvSpPr>
              <a:spLocks/>
            </p:cNvSpPr>
            <p:nvPr/>
          </p:nvSpPr>
          <p:spPr bwMode="auto">
            <a:xfrm>
              <a:off x="1606057" y="2257147"/>
              <a:ext cx="425262" cy="191203"/>
            </a:xfrm>
            <a:custGeom>
              <a:avLst/>
              <a:gdLst>
                <a:gd name="T0" fmla="*/ 0 w 247"/>
                <a:gd name="T1" fmla="*/ 67 h 111"/>
                <a:gd name="T2" fmla="*/ 25 w 247"/>
                <a:gd name="T3" fmla="*/ 111 h 111"/>
                <a:gd name="T4" fmla="*/ 247 w 247"/>
                <a:gd name="T5" fmla="*/ 51 h 111"/>
                <a:gd name="T6" fmla="*/ 247 w 247"/>
                <a:gd name="T7" fmla="*/ 0 h 111"/>
                <a:gd name="T8" fmla="*/ 0 w 247"/>
                <a:gd name="T9" fmla="*/ 6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1">
                  <a:moveTo>
                    <a:pt x="0" y="67"/>
                  </a:moveTo>
                  <a:cubicBezTo>
                    <a:pt x="25" y="111"/>
                    <a:pt x="25" y="111"/>
                    <a:pt x="25" y="111"/>
                  </a:cubicBezTo>
                  <a:cubicBezTo>
                    <a:pt x="92" y="75"/>
                    <a:pt x="167" y="53"/>
                    <a:pt x="247" y="51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58" y="2"/>
                    <a:pt x="74" y="26"/>
                    <a:pt x="0" y="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9" name="TextBox 70"/>
          <p:cNvSpPr txBox="1"/>
          <p:nvPr/>
        </p:nvSpPr>
        <p:spPr>
          <a:xfrm>
            <a:off x="7207544" y="4335805"/>
            <a:ext cx="490839" cy="41819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" panose="020B0503030202020304" pitchFamily="34" charset="0"/>
              </a:rPr>
              <a:t>Siri</a:t>
            </a:r>
            <a:endParaRPr lang="en-US" altLang="zh-CN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" panose="020B0503030202020304" pitchFamily="34" charset="0"/>
            </a:endParaRPr>
          </a:p>
        </p:txBody>
      </p:sp>
      <p:sp>
        <p:nvSpPr>
          <p:cNvPr id="70" name="TextBox 71"/>
          <p:cNvSpPr txBox="1"/>
          <p:nvPr/>
        </p:nvSpPr>
        <p:spPr>
          <a:xfrm>
            <a:off x="9492535" y="4314068"/>
            <a:ext cx="968535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" panose="020B0503030202020304" pitchFamily="34" charset="0"/>
              </a:rPr>
              <a:t>Cortana</a:t>
            </a:r>
          </a:p>
        </p:txBody>
      </p:sp>
      <p:sp>
        <p:nvSpPr>
          <p:cNvPr id="71" name="Rectangle 72"/>
          <p:cNvSpPr/>
          <p:nvPr/>
        </p:nvSpPr>
        <p:spPr>
          <a:xfrm>
            <a:off x="1566865" y="4939189"/>
            <a:ext cx="1423985" cy="276999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</a:t>
            </a:r>
            <a:r>
              <a:rPr lang="en-US" sz="1200" dirty="0" smtClean="0"/>
              <a:t>Multi-turn SLU</a:t>
            </a:r>
            <a:r>
              <a:rPr lang="en-US" altLang="zh-CN" sz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5" name="Group 42"/>
          <p:cNvGrpSpPr/>
          <p:nvPr/>
        </p:nvGrpSpPr>
        <p:grpSpPr>
          <a:xfrm>
            <a:off x="8989367" y="2430038"/>
            <a:ext cx="1868076" cy="1868076"/>
            <a:chOff x="1119258" y="2257147"/>
            <a:chExt cx="1868076" cy="186807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495041" y="2394505"/>
              <a:ext cx="356034" cy="354935"/>
            </a:xfrm>
            <a:custGeom>
              <a:avLst/>
              <a:gdLst>
                <a:gd name="T0" fmla="*/ 207 w 207"/>
                <a:gd name="T1" fmla="*/ 181 h 206"/>
                <a:gd name="T2" fmla="*/ 26 w 207"/>
                <a:gd name="T3" fmla="*/ 0 h 206"/>
                <a:gd name="T4" fmla="*/ 0 w 207"/>
                <a:gd name="T5" fmla="*/ 44 h 206"/>
                <a:gd name="T6" fmla="*/ 163 w 207"/>
                <a:gd name="T7" fmla="*/ 206 h 206"/>
                <a:gd name="T8" fmla="*/ 207 w 207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6">
                  <a:moveTo>
                    <a:pt x="207" y="181"/>
                  </a:moveTo>
                  <a:cubicBezTo>
                    <a:pt x="162" y="107"/>
                    <a:pt x="100" y="45"/>
                    <a:pt x="26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6" y="85"/>
                    <a:pt x="122" y="140"/>
                    <a:pt x="163" y="206"/>
                  </a:cubicBezTo>
                  <a:lnTo>
                    <a:pt x="207" y="181"/>
                  </a:lnTo>
                  <a:close/>
                </a:path>
              </a:pathLst>
            </a:cu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075273" y="2257147"/>
              <a:ext cx="427460" cy="191203"/>
            </a:xfrm>
            <a:custGeom>
              <a:avLst/>
              <a:gdLst>
                <a:gd name="T0" fmla="*/ 0 w 248"/>
                <a:gd name="T1" fmla="*/ 0 h 111"/>
                <a:gd name="T2" fmla="*/ 0 w 248"/>
                <a:gd name="T3" fmla="*/ 51 h 111"/>
                <a:gd name="T4" fmla="*/ 222 w 248"/>
                <a:gd name="T5" fmla="*/ 111 h 111"/>
                <a:gd name="T6" fmla="*/ 248 w 248"/>
                <a:gd name="T7" fmla="*/ 67 h 111"/>
                <a:gd name="T8" fmla="*/ 0 w 248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80" y="53"/>
                    <a:pt x="156" y="75"/>
                    <a:pt x="222" y="111"/>
                  </a:cubicBezTo>
                  <a:cubicBezTo>
                    <a:pt x="248" y="67"/>
                    <a:pt x="248" y="67"/>
                    <a:pt x="248" y="67"/>
                  </a:cubicBezTo>
                  <a:cubicBezTo>
                    <a:pt x="174" y="26"/>
                    <a:pt x="90" y="2"/>
                    <a:pt x="0" y="0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Freeform 8"/>
            <p:cNvSpPr>
              <a:spLocks/>
            </p:cNvSpPr>
            <p:nvPr/>
          </p:nvSpPr>
          <p:spPr bwMode="auto">
            <a:xfrm>
              <a:off x="2796131" y="2743946"/>
              <a:ext cx="191203" cy="425262"/>
            </a:xfrm>
            <a:custGeom>
              <a:avLst/>
              <a:gdLst>
                <a:gd name="T0" fmla="*/ 45 w 111"/>
                <a:gd name="T1" fmla="*/ 0 h 247"/>
                <a:gd name="T2" fmla="*/ 0 w 111"/>
                <a:gd name="T3" fmla="*/ 26 h 247"/>
                <a:gd name="T4" fmla="*/ 60 w 111"/>
                <a:gd name="T5" fmla="*/ 247 h 247"/>
                <a:gd name="T6" fmla="*/ 111 w 111"/>
                <a:gd name="T7" fmla="*/ 247 h 247"/>
                <a:gd name="T8" fmla="*/ 45 w 111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45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37" y="92"/>
                    <a:pt x="58" y="167"/>
                    <a:pt x="60" y="247"/>
                  </a:cubicBezTo>
                  <a:cubicBezTo>
                    <a:pt x="111" y="247"/>
                    <a:pt x="111" y="247"/>
                    <a:pt x="111" y="247"/>
                  </a:cubicBezTo>
                  <a:cubicBezTo>
                    <a:pt x="109" y="158"/>
                    <a:pt x="85" y="74"/>
                    <a:pt x="45" y="0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Freeform 9"/>
            <p:cNvSpPr>
              <a:spLocks/>
            </p:cNvSpPr>
            <p:nvPr/>
          </p:nvSpPr>
          <p:spPr bwMode="auto">
            <a:xfrm>
              <a:off x="2796131" y="3213162"/>
              <a:ext cx="191203" cy="427460"/>
            </a:xfrm>
            <a:custGeom>
              <a:avLst/>
              <a:gdLst>
                <a:gd name="T0" fmla="*/ 60 w 111"/>
                <a:gd name="T1" fmla="*/ 0 h 248"/>
                <a:gd name="T2" fmla="*/ 0 w 111"/>
                <a:gd name="T3" fmla="*/ 222 h 248"/>
                <a:gd name="T4" fmla="*/ 45 w 111"/>
                <a:gd name="T5" fmla="*/ 248 h 248"/>
                <a:gd name="T6" fmla="*/ 111 w 111"/>
                <a:gd name="T7" fmla="*/ 0 h 248"/>
                <a:gd name="T8" fmla="*/ 6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60" y="0"/>
                  </a:moveTo>
                  <a:cubicBezTo>
                    <a:pt x="58" y="80"/>
                    <a:pt x="37" y="156"/>
                    <a:pt x="0" y="222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85" y="174"/>
                    <a:pt x="109" y="90"/>
                    <a:pt x="111" y="0"/>
                  </a:cubicBezTo>
                  <a:lnTo>
                    <a:pt x="60" y="0"/>
                  </a:lnTo>
                  <a:close/>
                </a:path>
              </a:pathLst>
            </a:cu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Freeform 10"/>
            <p:cNvSpPr>
              <a:spLocks/>
            </p:cNvSpPr>
            <p:nvPr/>
          </p:nvSpPr>
          <p:spPr bwMode="auto">
            <a:xfrm>
              <a:off x="2495041" y="3632930"/>
              <a:ext cx="356034" cy="356034"/>
            </a:xfrm>
            <a:custGeom>
              <a:avLst/>
              <a:gdLst>
                <a:gd name="T0" fmla="*/ 207 w 207"/>
                <a:gd name="T1" fmla="*/ 26 h 207"/>
                <a:gd name="T2" fmla="*/ 163 w 207"/>
                <a:gd name="T3" fmla="*/ 0 h 207"/>
                <a:gd name="T4" fmla="*/ 0 w 207"/>
                <a:gd name="T5" fmla="*/ 163 h 207"/>
                <a:gd name="T6" fmla="*/ 26 w 207"/>
                <a:gd name="T7" fmla="*/ 207 h 207"/>
                <a:gd name="T8" fmla="*/ 207 w 207"/>
                <a:gd name="T9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7">
                  <a:moveTo>
                    <a:pt x="207" y="26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122" y="66"/>
                    <a:pt x="66" y="122"/>
                    <a:pt x="0" y="163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100" y="162"/>
                    <a:pt x="162" y="100"/>
                    <a:pt x="207" y="26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Freeform 11"/>
            <p:cNvSpPr>
              <a:spLocks/>
            </p:cNvSpPr>
            <p:nvPr/>
          </p:nvSpPr>
          <p:spPr bwMode="auto">
            <a:xfrm>
              <a:off x="2075273" y="3936217"/>
              <a:ext cx="427460" cy="189006"/>
            </a:xfrm>
            <a:custGeom>
              <a:avLst/>
              <a:gdLst>
                <a:gd name="T0" fmla="*/ 248 w 248"/>
                <a:gd name="T1" fmla="*/ 44 h 110"/>
                <a:gd name="T2" fmla="*/ 222 w 248"/>
                <a:gd name="T3" fmla="*/ 0 h 110"/>
                <a:gd name="T4" fmla="*/ 0 w 248"/>
                <a:gd name="T5" fmla="*/ 59 h 110"/>
                <a:gd name="T6" fmla="*/ 0 w 248"/>
                <a:gd name="T7" fmla="*/ 110 h 110"/>
                <a:gd name="T8" fmla="*/ 248 w 248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0">
                  <a:moveTo>
                    <a:pt x="248" y="44"/>
                  </a:moveTo>
                  <a:cubicBezTo>
                    <a:pt x="222" y="0"/>
                    <a:pt x="222" y="0"/>
                    <a:pt x="222" y="0"/>
                  </a:cubicBezTo>
                  <a:cubicBezTo>
                    <a:pt x="156" y="36"/>
                    <a:pt x="80" y="57"/>
                    <a:pt x="0" y="59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90" y="108"/>
                    <a:pt x="174" y="84"/>
                    <a:pt x="248" y="44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Freeform 12"/>
            <p:cNvSpPr>
              <a:spLocks/>
            </p:cNvSpPr>
            <p:nvPr/>
          </p:nvSpPr>
          <p:spPr bwMode="auto">
            <a:xfrm>
              <a:off x="1606057" y="3936217"/>
              <a:ext cx="425262" cy="189006"/>
            </a:xfrm>
            <a:custGeom>
              <a:avLst/>
              <a:gdLst>
                <a:gd name="T0" fmla="*/ 0 w 247"/>
                <a:gd name="T1" fmla="*/ 44 h 110"/>
                <a:gd name="T2" fmla="*/ 247 w 247"/>
                <a:gd name="T3" fmla="*/ 110 h 110"/>
                <a:gd name="T4" fmla="*/ 247 w 247"/>
                <a:gd name="T5" fmla="*/ 59 h 110"/>
                <a:gd name="T6" fmla="*/ 26 w 247"/>
                <a:gd name="T7" fmla="*/ 0 h 110"/>
                <a:gd name="T8" fmla="*/ 0 w 247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0">
                  <a:moveTo>
                    <a:pt x="0" y="44"/>
                  </a:moveTo>
                  <a:cubicBezTo>
                    <a:pt x="74" y="84"/>
                    <a:pt x="158" y="108"/>
                    <a:pt x="247" y="11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167" y="57"/>
                    <a:pt x="92" y="36"/>
                    <a:pt x="26" y="0"/>
                  </a:cubicBezTo>
                  <a:lnTo>
                    <a:pt x="0" y="44"/>
                  </a:lnTo>
                  <a:close/>
                </a:path>
              </a:pathLst>
            </a:cu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Freeform 13"/>
            <p:cNvSpPr>
              <a:spLocks/>
            </p:cNvSpPr>
            <p:nvPr/>
          </p:nvSpPr>
          <p:spPr bwMode="auto">
            <a:xfrm>
              <a:off x="1256616" y="3632930"/>
              <a:ext cx="354935" cy="356034"/>
            </a:xfrm>
            <a:custGeom>
              <a:avLst/>
              <a:gdLst>
                <a:gd name="T0" fmla="*/ 44 w 206"/>
                <a:gd name="T1" fmla="*/ 0 h 207"/>
                <a:gd name="T2" fmla="*/ 0 w 206"/>
                <a:gd name="T3" fmla="*/ 26 h 207"/>
                <a:gd name="T4" fmla="*/ 181 w 206"/>
                <a:gd name="T5" fmla="*/ 207 h 207"/>
                <a:gd name="T6" fmla="*/ 206 w 206"/>
                <a:gd name="T7" fmla="*/ 163 h 207"/>
                <a:gd name="T8" fmla="*/ 44 w 20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7">
                  <a:moveTo>
                    <a:pt x="44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45" y="100"/>
                    <a:pt x="107" y="162"/>
                    <a:pt x="181" y="207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140" y="122"/>
                    <a:pt x="85" y="66"/>
                    <a:pt x="44" y="0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Freeform 14"/>
            <p:cNvSpPr>
              <a:spLocks/>
            </p:cNvSpPr>
            <p:nvPr/>
          </p:nvSpPr>
          <p:spPr bwMode="auto">
            <a:xfrm>
              <a:off x="1119258" y="3213162"/>
              <a:ext cx="191203" cy="427460"/>
            </a:xfrm>
            <a:custGeom>
              <a:avLst/>
              <a:gdLst>
                <a:gd name="T0" fmla="*/ 0 w 111"/>
                <a:gd name="T1" fmla="*/ 0 h 248"/>
                <a:gd name="T2" fmla="*/ 67 w 111"/>
                <a:gd name="T3" fmla="*/ 248 h 248"/>
                <a:gd name="T4" fmla="*/ 111 w 111"/>
                <a:gd name="T5" fmla="*/ 222 h 248"/>
                <a:gd name="T6" fmla="*/ 51 w 111"/>
                <a:gd name="T7" fmla="*/ 0 h 248"/>
                <a:gd name="T8" fmla="*/ 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0" y="0"/>
                  </a:moveTo>
                  <a:cubicBezTo>
                    <a:pt x="2" y="90"/>
                    <a:pt x="26" y="174"/>
                    <a:pt x="67" y="248"/>
                  </a:cubicBezTo>
                  <a:cubicBezTo>
                    <a:pt x="111" y="222"/>
                    <a:pt x="111" y="222"/>
                    <a:pt x="111" y="222"/>
                  </a:cubicBezTo>
                  <a:cubicBezTo>
                    <a:pt x="75" y="156"/>
                    <a:pt x="53" y="80"/>
                    <a:pt x="5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Freeform 15"/>
            <p:cNvSpPr>
              <a:spLocks/>
            </p:cNvSpPr>
            <p:nvPr/>
          </p:nvSpPr>
          <p:spPr bwMode="auto">
            <a:xfrm>
              <a:off x="1119258" y="2743946"/>
              <a:ext cx="191203" cy="425262"/>
            </a:xfrm>
            <a:custGeom>
              <a:avLst/>
              <a:gdLst>
                <a:gd name="T0" fmla="*/ 51 w 111"/>
                <a:gd name="T1" fmla="*/ 247 h 247"/>
                <a:gd name="T2" fmla="*/ 111 w 111"/>
                <a:gd name="T3" fmla="*/ 26 h 247"/>
                <a:gd name="T4" fmla="*/ 67 w 111"/>
                <a:gd name="T5" fmla="*/ 0 h 247"/>
                <a:gd name="T6" fmla="*/ 0 w 111"/>
                <a:gd name="T7" fmla="*/ 247 h 247"/>
                <a:gd name="T8" fmla="*/ 51 w 111"/>
                <a:gd name="T9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51" y="247"/>
                  </a:moveTo>
                  <a:cubicBezTo>
                    <a:pt x="53" y="167"/>
                    <a:pt x="75" y="92"/>
                    <a:pt x="111" y="26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74"/>
                    <a:pt x="2" y="158"/>
                    <a:pt x="0" y="247"/>
                  </a:cubicBezTo>
                  <a:lnTo>
                    <a:pt x="51" y="247"/>
                  </a:lnTo>
                  <a:close/>
                </a:path>
              </a:pathLst>
            </a:cu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Freeform 16"/>
            <p:cNvSpPr>
              <a:spLocks/>
            </p:cNvSpPr>
            <p:nvPr/>
          </p:nvSpPr>
          <p:spPr bwMode="auto">
            <a:xfrm>
              <a:off x="1256616" y="2394505"/>
              <a:ext cx="354935" cy="354935"/>
            </a:xfrm>
            <a:custGeom>
              <a:avLst/>
              <a:gdLst>
                <a:gd name="T0" fmla="*/ 0 w 206"/>
                <a:gd name="T1" fmla="*/ 181 h 206"/>
                <a:gd name="T2" fmla="*/ 44 w 206"/>
                <a:gd name="T3" fmla="*/ 206 h 206"/>
                <a:gd name="T4" fmla="*/ 206 w 206"/>
                <a:gd name="T5" fmla="*/ 44 h 206"/>
                <a:gd name="T6" fmla="*/ 181 w 206"/>
                <a:gd name="T7" fmla="*/ 0 h 206"/>
                <a:gd name="T8" fmla="*/ 0 w 206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0" y="181"/>
                  </a:moveTo>
                  <a:cubicBezTo>
                    <a:pt x="44" y="206"/>
                    <a:pt x="44" y="206"/>
                    <a:pt x="44" y="206"/>
                  </a:cubicBezTo>
                  <a:cubicBezTo>
                    <a:pt x="85" y="140"/>
                    <a:pt x="140" y="85"/>
                    <a:pt x="206" y="44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07" y="45"/>
                    <a:pt x="45" y="107"/>
                    <a:pt x="0" y="181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Freeform 17"/>
            <p:cNvSpPr>
              <a:spLocks/>
            </p:cNvSpPr>
            <p:nvPr/>
          </p:nvSpPr>
          <p:spPr bwMode="auto">
            <a:xfrm>
              <a:off x="1606057" y="2257147"/>
              <a:ext cx="425262" cy="191203"/>
            </a:xfrm>
            <a:custGeom>
              <a:avLst/>
              <a:gdLst>
                <a:gd name="T0" fmla="*/ 0 w 247"/>
                <a:gd name="T1" fmla="*/ 67 h 111"/>
                <a:gd name="T2" fmla="*/ 25 w 247"/>
                <a:gd name="T3" fmla="*/ 111 h 111"/>
                <a:gd name="T4" fmla="*/ 247 w 247"/>
                <a:gd name="T5" fmla="*/ 51 h 111"/>
                <a:gd name="T6" fmla="*/ 247 w 247"/>
                <a:gd name="T7" fmla="*/ 0 h 111"/>
                <a:gd name="T8" fmla="*/ 0 w 247"/>
                <a:gd name="T9" fmla="*/ 6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1">
                  <a:moveTo>
                    <a:pt x="0" y="67"/>
                  </a:moveTo>
                  <a:cubicBezTo>
                    <a:pt x="25" y="111"/>
                    <a:pt x="25" y="111"/>
                    <a:pt x="25" y="111"/>
                  </a:cubicBezTo>
                  <a:cubicBezTo>
                    <a:pt x="92" y="75"/>
                    <a:pt x="167" y="53"/>
                    <a:pt x="247" y="51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58" y="2"/>
                    <a:pt x="74" y="26"/>
                    <a:pt x="0" y="67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8" name="Group 42"/>
          <p:cNvGrpSpPr/>
          <p:nvPr/>
        </p:nvGrpSpPr>
        <p:grpSpPr>
          <a:xfrm>
            <a:off x="1397942" y="2430038"/>
            <a:ext cx="1868076" cy="1868076"/>
            <a:chOff x="1119258" y="2257147"/>
            <a:chExt cx="1868076" cy="186807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9" name="Freeform 6"/>
            <p:cNvSpPr>
              <a:spLocks/>
            </p:cNvSpPr>
            <p:nvPr/>
          </p:nvSpPr>
          <p:spPr bwMode="auto">
            <a:xfrm>
              <a:off x="2495041" y="2394505"/>
              <a:ext cx="356034" cy="354935"/>
            </a:xfrm>
            <a:custGeom>
              <a:avLst/>
              <a:gdLst>
                <a:gd name="T0" fmla="*/ 207 w 207"/>
                <a:gd name="T1" fmla="*/ 181 h 206"/>
                <a:gd name="T2" fmla="*/ 26 w 207"/>
                <a:gd name="T3" fmla="*/ 0 h 206"/>
                <a:gd name="T4" fmla="*/ 0 w 207"/>
                <a:gd name="T5" fmla="*/ 44 h 206"/>
                <a:gd name="T6" fmla="*/ 163 w 207"/>
                <a:gd name="T7" fmla="*/ 206 h 206"/>
                <a:gd name="T8" fmla="*/ 207 w 207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6">
                  <a:moveTo>
                    <a:pt x="207" y="181"/>
                  </a:moveTo>
                  <a:cubicBezTo>
                    <a:pt x="162" y="107"/>
                    <a:pt x="100" y="45"/>
                    <a:pt x="26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6" y="85"/>
                    <a:pt x="122" y="140"/>
                    <a:pt x="163" y="206"/>
                  </a:cubicBezTo>
                  <a:lnTo>
                    <a:pt x="207" y="18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Freeform 7"/>
            <p:cNvSpPr>
              <a:spLocks/>
            </p:cNvSpPr>
            <p:nvPr/>
          </p:nvSpPr>
          <p:spPr bwMode="auto">
            <a:xfrm>
              <a:off x="2075273" y="2257147"/>
              <a:ext cx="427460" cy="191203"/>
            </a:xfrm>
            <a:custGeom>
              <a:avLst/>
              <a:gdLst>
                <a:gd name="T0" fmla="*/ 0 w 248"/>
                <a:gd name="T1" fmla="*/ 0 h 111"/>
                <a:gd name="T2" fmla="*/ 0 w 248"/>
                <a:gd name="T3" fmla="*/ 51 h 111"/>
                <a:gd name="T4" fmla="*/ 222 w 248"/>
                <a:gd name="T5" fmla="*/ 111 h 111"/>
                <a:gd name="T6" fmla="*/ 248 w 248"/>
                <a:gd name="T7" fmla="*/ 67 h 111"/>
                <a:gd name="T8" fmla="*/ 0 w 248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80" y="53"/>
                    <a:pt x="156" y="75"/>
                    <a:pt x="222" y="111"/>
                  </a:cubicBezTo>
                  <a:cubicBezTo>
                    <a:pt x="248" y="67"/>
                    <a:pt x="248" y="67"/>
                    <a:pt x="248" y="67"/>
                  </a:cubicBezTo>
                  <a:cubicBezTo>
                    <a:pt x="174" y="26"/>
                    <a:pt x="90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Freeform 8"/>
            <p:cNvSpPr>
              <a:spLocks/>
            </p:cNvSpPr>
            <p:nvPr/>
          </p:nvSpPr>
          <p:spPr bwMode="auto">
            <a:xfrm>
              <a:off x="2796131" y="2743946"/>
              <a:ext cx="191203" cy="425262"/>
            </a:xfrm>
            <a:custGeom>
              <a:avLst/>
              <a:gdLst>
                <a:gd name="T0" fmla="*/ 45 w 111"/>
                <a:gd name="T1" fmla="*/ 0 h 247"/>
                <a:gd name="T2" fmla="*/ 0 w 111"/>
                <a:gd name="T3" fmla="*/ 26 h 247"/>
                <a:gd name="T4" fmla="*/ 60 w 111"/>
                <a:gd name="T5" fmla="*/ 247 h 247"/>
                <a:gd name="T6" fmla="*/ 111 w 111"/>
                <a:gd name="T7" fmla="*/ 247 h 247"/>
                <a:gd name="T8" fmla="*/ 45 w 111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45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37" y="92"/>
                    <a:pt x="58" y="167"/>
                    <a:pt x="60" y="247"/>
                  </a:cubicBezTo>
                  <a:cubicBezTo>
                    <a:pt x="111" y="247"/>
                    <a:pt x="111" y="247"/>
                    <a:pt x="111" y="247"/>
                  </a:cubicBezTo>
                  <a:cubicBezTo>
                    <a:pt x="109" y="158"/>
                    <a:pt x="85" y="74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Freeform 9"/>
            <p:cNvSpPr>
              <a:spLocks/>
            </p:cNvSpPr>
            <p:nvPr/>
          </p:nvSpPr>
          <p:spPr bwMode="auto">
            <a:xfrm>
              <a:off x="2796131" y="3213162"/>
              <a:ext cx="191203" cy="427460"/>
            </a:xfrm>
            <a:custGeom>
              <a:avLst/>
              <a:gdLst>
                <a:gd name="T0" fmla="*/ 60 w 111"/>
                <a:gd name="T1" fmla="*/ 0 h 248"/>
                <a:gd name="T2" fmla="*/ 0 w 111"/>
                <a:gd name="T3" fmla="*/ 222 h 248"/>
                <a:gd name="T4" fmla="*/ 45 w 111"/>
                <a:gd name="T5" fmla="*/ 248 h 248"/>
                <a:gd name="T6" fmla="*/ 111 w 111"/>
                <a:gd name="T7" fmla="*/ 0 h 248"/>
                <a:gd name="T8" fmla="*/ 6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60" y="0"/>
                  </a:moveTo>
                  <a:cubicBezTo>
                    <a:pt x="58" y="80"/>
                    <a:pt x="37" y="156"/>
                    <a:pt x="0" y="222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85" y="174"/>
                    <a:pt x="109" y="90"/>
                    <a:pt x="111" y="0"/>
                  </a:cubicBez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Freeform 10"/>
            <p:cNvSpPr>
              <a:spLocks/>
            </p:cNvSpPr>
            <p:nvPr/>
          </p:nvSpPr>
          <p:spPr bwMode="auto">
            <a:xfrm>
              <a:off x="2495041" y="3632930"/>
              <a:ext cx="356034" cy="356034"/>
            </a:xfrm>
            <a:custGeom>
              <a:avLst/>
              <a:gdLst>
                <a:gd name="T0" fmla="*/ 207 w 207"/>
                <a:gd name="T1" fmla="*/ 26 h 207"/>
                <a:gd name="T2" fmla="*/ 163 w 207"/>
                <a:gd name="T3" fmla="*/ 0 h 207"/>
                <a:gd name="T4" fmla="*/ 0 w 207"/>
                <a:gd name="T5" fmla="*/ 163 h 207"/>
                <a:gd name="T6" fmla="*/ 26 w 207"/>
                <a:gd name="T7" fmla="*/ 207 h 207"/>
                <a:gd name="T8" fmla="*/ 207 w 207"/>
                <a:gd name="T9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7">
                  <a:moveTo>
                    <a:pt x="207" y="26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122" y="66"/>
                    <a:pt x="66" y="122"/>
                    <a:pt x="0" y="163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100" y="162"/>
                    <a:pt x="162" y="100"/>
                    <a:pt x="207" y="2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Freeform 11"/>
            <p:cNvSpPr>
              <a:spLocks/>
            </p:cNvSpPr>
            <p:nvPr/>
          </p:nvSpPr>
          <p:spPr bwMode="auto">
            <a:xfrm>
              <a:off x="2075273" y="3936217"/>
              <a:ext cx="427460" cy="189006"/>
            </a:xfrm>
            <a:custGeom>
              <a:avLst/>
              <a:gdLst>
                <a:gd name="T0" fmla="*/ 248 w 248"/>
                <a:gd name="T1" fmla="*/ 44 h 110"/>
                <a:gd name="T2" fmla="*/ 222 w 248"/>
                <a:gd name="T3" fmla="*/ 0 h 110"/>
                <a:gd name="T4" fmla="*/ 0 w 248"/>
                <a:gd name="T5" fmla="*/ 59 h 110"/>
                <a:gd name="T6" fmla="*/ 0 w 248"/>
                <a:gd name="T7" fmla="*/ 110 h 110"/>
                <a:gd name="T8" fmla="*/ 248 w 248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0">
                  <a:moveTo>
                    <a:pt x="248" y="44"/>
                  </a:moveTo>
                  <a:cubicBezTo>
                    <a:pt x="222" y="0"/>
                    <a:pt x="222" y="0"/>
                    <a:pt x="222" y="0"/>
                  </a:cubicBezTo>
                  <a:cubicBezTo>
                    <a:pt x="156" y="36"/>
                    <a:pt x="80" y="57"/>
                    <a:pt x="0" y="59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90" y="108"/>
                    <a:pt x="174" y="84"/>
                    <a:pt x="248" y="4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Freeform 12"/>
            <p:cNvSpPr>
              <a:spLocks/>
            </p:cNvSpPr>
            <p:nvPr/>
          </p:nvSpPr>
          <p:spPr bwMode="auto">
            <a:xfrm>
              <a:off x="1606057" y="3936217"/>
              <a:ext cx="425262" cy="189006"/>
            </a:xfrm>
            <a:custGeom>
              <a:avLst/>
              <a:gdLst>
                <a:gd name="T0" fmla="*/ 0 w 247"/>
                <a:gd name="T1" fmla="*/ 44 h 110"/>
                <a:gd name="T2" fmla="*/ 247 w 247"/>
                <a:gd name="T3" fmla="*/ 110 h 110"/>
                <a:gd name="T4" fmla="*/ 247 w 247"/>
                <a:gd name="T5" fmla="*/ 59 h 110"/>
                <a:gd name="T6" fmla="*/ 26 w 247"/>
                <a:gd name="T7" fmla="*/ 0 h 110"/>
                <a:gd name="T8" fmla="*/ 0 w 247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0">
                  <a:moveTo>
                    <a:pt x="0" y="44"/>
                  </a:moveTo>
                  <a:cubicBezTo>
                    <a:pt x="74" y="84"/>
                    <a:pt x="158" y="108"/>
                    <a:pt x="247" y="11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167" y="57"/>
                    <a:pt x="92" y="36"/>
                    <a:pt x="26" y="0"/>
                  </a:cubicBez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Freeform 13"/>
            <p:cNvSpPr>
              <a:spLocks/>
            </p:cNvSpPr>
            <p:nvPr/>
          </p:nvSpPr>
          <p:spPr bwMode="auto">
            <a:xfrm>
              <a:off x="1256616" y="3632930"/>
              <a:ext cx="354935" cy="356034"/>
            </a:xfrm>
            <a:custGeom>
              <a:avLst/>
              <a:gdLst>
                <a:gd name="T0" fmla="*/ 44 w 206"/>
                <a:gd name="T1" fmla="*/ 0 h 207"/>
                <a:gd name="T2" fmla="*/ 0 w 206"/>
                <a:gd name="T3" fmla="*/ 26 h 207"/>
                <a:gd name="T4" fmla="*/ 181 w 206"/>
                <a:gd name="T5" fmla="*/ 207 h 207"/>
                <a:gd name="T6" fmla="*/ 206 w 206"/>
                <a:gd name="T7" fmla="*/ 163 h 207"/>
                <a:gd name="T8" fmla="*/ 44 w 20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7">
                  <a:moveTo>
                    <a:pt x="44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45" y="100"/>
                    <a:pt x="107" y="162"/>
                    <a:pt x="181" y="207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140" y="122"/>
                    <a:pt x="85" y="66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Freeform 14"/>
            <p:cNvSpPr>
              <a:spLocks/>
            </p:cNvSpPr>
            <p:nvPr/>
          </p:nvSpPr>
          <p:spPr bwMode="auto">
            <a:xfrm>
              <a:off x="1119258" y="3213162"/>
              <a:ext cx="191203" cy="427460"/>
            </a:xfrm>
            <a:custGeom>
              <a:avLst/>
              <a:gdLst>
                <a:gd name="T0" fmla="*/ 0 w 111"/>
                <a:gd name="T1" fmla="*/ 0 h 248"/>
                <a:gd name="T2" fmla="*/ 67 w 111"/>
                <a:gd name="T3" fmla="*/ 248 h 248"/>
                <a:gd name="T4" fmla="*/ 111 w 111"/>
                <a:gd name="T5" fmla="*/ 222 h 248"/>
                <a:gd name="T6" fmla="*/ 51 w 111"/>
                <a:gd name="T7" fmla="*/ 0 h 248"/>
                <a:gd name="T8" fmla="*/ 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0" y="0"/>
                  </a:moveTo>
                  <a:cubicBezTo>
                    <a:pt x="2" y="90"/>
                    <a:pt x="26" y="174"/>
                    <a:pt x="67" y="248"/>
                  </a:cubicBezTo>
                  <a:cubicBezTo>
                    <a:pt x="111" y="222"/>
                    <a:pt x="111" y="222"/>
                    <a:pt x="111" y="222"/>
                  </a:cubicBezTo>
                  <a:cubicBezTo>
                    <a:pt x="75" y="156"/>
                    <a:pt x="53" y="80"/>
                    <a:pt x="5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Freeform 15"/>
            <p:cNvSpPr>
              <a:spLocks/>
            </p:cNvSpPr>
            <p:nvPr/>
          </p:nvSpPr>
          <p:spPr bwMode="auto">
            <a:xfrm>
              <a:off x="1119258" y="2743946"/>
              <a:ext cx="191203" cy="425262"/>
            </a:xfrm>
            <a:custGeom>
              <a:avLst/>
              <a:gdLst>
                <a:gd name="T0" fmla="*/ 51 w 111"/>
                <a:gd name="T1" fmla="*/ 247 h 247"/>
                <a:gd name="T2" fmla="*/ 111 w 111"/>
                <a:gd name="T3" fmla="*/ 26 h 247"/>
                <a:gd name="T4" fmla="*/ 67 w 111"/>
                <a:gd name="T5" fmla="*/ 0 h 247"/>
                <a:gd name="T6" fmla="*/ 0 w 111"/>
                <a:gd name="T7" fmla="*/ 247 h 247"/>
                <a:gd name="T8" fmla="*/ 51 w 111"/>
                <a:gd name="T9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51" y="247"/>
                  </a:moveTo>
                  <a:cubicBezTo>
                    <a:pt x="53" y="167"/>
                    <a:pt x="75" y="92"/>
                    <a:pt x="111" y="26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74"/>
                    <a:pt x="2" y="158"/>
                    <a:pt x="0" y="247"/>
                  </a:cubicBezTo>
                  <a:lnTo>
                    <a:pt x="51" y="2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Freeform 16"/>
            <p:cNvSpPr>
              <a:spLocks/>
            </p:cNvSpPr>
            <p:nvPr/>
          </p:nvSpPr>
          <p:spPr bwMode="auto">
            <a:xfrm>
              <a:off x="1256616" y="2394505"/>
              <a:ext cx="354935" cy="354935"/>
            </a:xfrm>
            <a:custGeom>
              <a:avLst/>
              <a:gdLst>
                <a:gd name="T0" fmla="*/ 0 w 206"/>
                <a:gd name="T1" fmla="*/ 181 h 206"/>
                <a:gd name="T2" fmla="*/ 44 w 206"/>
                <a:gd name="T3" fmla="*/ 206 h 206"/>
                <a:gd name="T4" fmla="*/ 206 w 206"/>
                <a:gd name="T5" fmla="*/ 44 h 206"/>
                <a:gd name="T6" fmla="*/ 181 w 206"/>
                <a:gd name="T7" fmla="*/ 0 h 206"/>
                <a:gd name="T8" fmla="*/ 0 w 206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0" y="181"/>
                  </a:moveTo>
                  <a:cubicBezTo>
                    <a:pt x="44" y="206"/>
                    <a:pt x="44" y="206"/>
                    <a:pt x="44" y="206"/>
                  </a:cubicBezTo>
                  <a:cubicBezTo>
                    <a:pt x="85" y="140"/>
                    <a:pt x="140" y="85"/>
                    <a:pt x="206" y="44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07" y="45"/>
                    <a:pt x="45" y="107"/>
                    <a:pt x="0" y="1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Freeform 17"/>
            <p:cNvSpPr>
              <a:spLocks/>
            </p:cNvSpPr>
            <p:nvPr/>
          </p:nvSpPr>
          <p:spPr bwMode="auto">
            <a:xfrm>
              <a:off x="1606057" y="2257147"/>
              <a:ext cx="425262" cy="191203"/>
            </a:xfrm>
            <a:custGeom>
              <a:avLst/>
              <a:gdLst>
                <a:gd name="T0" fmla="*/ 0 w 247"/>
                <a:gd name="T1" fmla="*/ 67 h 111"/>
                <a:gd name="T2" fmla="*/ 25 w 247"/>
                <a:gd name="T3" fmla="*/ 111 h 111"/>
                <a:gd name="T4" fmla="*/ 247 w 247"/>
                <a:gd name="T5" fmla="*/ 51 h 111"/>
                <a:gd name="T6" fmla="*/ 247 w 247"/>
                <a:gd name="T7" fmla="*/ 0 h 111"/>
                <a:gd name="T8" fmla="*/ 0 w 247"/>
                <a:gd name="T9" fmla="*/ 6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1">
                  <a:moveTo>
                    <a:pt x="0" y="67"/>
                  </a:moveTo>
                  <a:cubicBezTo>
                    <a:pt x="25" y="111"/>
                    <a:pt x="25" y="111"/>
                    <a:pt x="25" y="111"/>
                  </a:cubicBezTo>
                  <a:cubicBezTo>
                    <a:pt x="92" y="75"/>
                    <a:pt x="167" y="53"/>
                    <a:pt x="247" y="51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58" y="2"/>
                    <a:pt x="74" y="26"/>
                    <a:pt x="0" y="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1" name="Rectangle 72"/>
          <p:cNvSpPr/>
          <p:nvPr/>
        </p:nvSpPr>
        <p:spPr>
          <a:xfrm>
            <a:off x="4151315" y="4939189"/>
            <a:ext cx="1423985" cy="276999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</a:t>
            </a:r>
            <a:r>
              <a:rPr lang="en-US" sz="1200" dirty="0" smtClean="0"/>
              <a:t>Multi-turn SLU</a:t>
            </a:r>
            <a:r>
              <a:rPr lang="en-US" altLang="zh-CN" sz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Rectangle 72"/>
          <p:cNvSpPr/>
          <p:nvPr/>
        </p:nvSpPr>
        <p:spPr>
          <a:xfrm>
            <a:off x="6735765" y="4939189"/>
            <a:ext cx="1423985" cy="276999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</a:t>
            </a:r>
            <a:r>
              <a:rPr lang="en-US" sz="1200" dirty="0" smtClean="0"/>
              <a:t>Multi-turn SLU</a:t>
            </a:r>
            <a:r>
              <a:rPr lang="en-US" altLang="zh-CN" sz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Rectangle 72"/>
          <p:cNvSpPr/>
          <p:nvPr/>
        </p:nvSpPr>
        <p:spPr>
          <a:xfrm>
            <a:off x="9320215" y="4939189"/>
            <a:ext cx="1423985" cy="276999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Multi-turn SLU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0" name="AutoShape 2" descr="data:image/jpeg;base64,/9j/4AAQSkZJRgABAQAAAQABAAD/2wBDAAgGBgcGBQgHBwcJCQgKDBQNDAsLDBkSEw8UHRofHh0aHBwgJC4nICIsIxwcKDcpLDAxNDQ0Hyc5PTgyPC4zNDL/2wBDAQkJCQwLDBgNDRgyIRwhMjIyMjIyMjIyMjIyMjIyMjIyMjIyMjIyMjIyMjIyMjIyMjIyMjIyMjIyMjIyMjIyMjL/wAARCAEsAS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2fFIeB71aKA0x7cE5zg15hbiVWQsaVlO3ipfJdW45FBBB5U07k8pX3Sovy4p1veTSfKyjcBTzjvx9aEXrt6Ypp+QtRss4AKSwHaepU1GrWLqF8x48dmpZQSeaikCleVB/CrjYiV9yVbNSxaCdHPYVBPa3YiIePdnrtqGRVjwYgUYdxUkF3eI2Wf5PerSa2M1yvRlUWs32ldy7VHr1rQZA4wwwBxmrK3TOo81VYetRM8UpIC+WPT1qZTbZUaMUtCnKuF8qP7o5z60+MhpoYznJNSGAAqFfKnr7U5NPU30Mqz8ISdp6mm5e67js+hPrKF9PdVOCe9eNeOL9p9Rs9CtxvkkOZSP4BXtWpDfZuuOory6XRrZ9Wln5+0nq/evVyepCE3OfQ643tYXSdOFlI7o2Uij2IPcirzYghKO37wjdVyG1S2jSPrtG5ya57xBqBtLGR1XM90fLiHcdq7YTeIr3fU6YqyMGc/2refaWYC2t3IJ9Wr03w5aG2sYn2/M4z+FeZ6RpLTaxZ6cjFlB3zr6mvZI1EEW1RhVGBU53WS5aKGJI4GRnHGRVS13eQXf7zGmyyFiV67OaniX5BmvnlGwPawpFIQKewprDtTRCQwH8qeDUZyKA1Ow7EmaSmhu9Gc80ABPPtS5+WmnGetKMjigBf0oGeaMc+tLjFAxVyTTh1po604Adc1JJIGpc0zGKcBWbFYUHmnZpoooaJaLq2rAZS4JNPCXK9wwqURgjgYpCrqRhjUmAwvMp+ZM/Sjzx/GhFO8yVRyAfSl84Yw681IyPzLdup/OkAgY4WUA+mcVL/o0nBC/lUb6faynOPxBq0u5LuRPayk5VgVqF4pV4KZqyun+X/q5nA9Cadtu04BDj3FNPXRk2uZ7x7jyCMUwlQM5xWiZmBxJbnHciq0slpMjAKVfoARWkZa2IdJFGJSkxYOT7HpTy/PPJ/lUhh2rknp3rM1jU7Lw9pc2q6nJtt4/ur3kbsBW9Km6s+WKuyJe6i6zOiAksu/gHFW7CWY3ixOo+Uct3rxnwZ8Qdd8S+PhBPg6fKGK24X7gA4wfWvabAobxsA7sc5rfGYOWGfLU3Yqc7uyL8y5XHauLltYTqLqvEpO5h7V3Jx35rz7Xdd0vR9YmeBjc3Tjayr0X2rmwsZybjE9GhCVWXLFCXsh2Ou7Bbhj6CuW12SKAG5nUsIgPKB7e9XI9div71VukMKSHGKx72aTXfEcumwkfugFX0xX0mEpez1fRHRUpypu0lY6P4fW809tLq1zEFklYiJvVa7WeTbGfbpVbR7NLLTobdR8ka4x71YmQOdtfP4yt7au5CRU2EyRn+8ea0ioA4qrDETIGbt2q525rklK7siZO70I8VG3WpiQKryuUx70K9yGyN8CmE1DNdxpkE5b0oWZSpzwa6FTla7QKSJC3I5p28g47VCpLDjpUqgL15o5R3THjFPApqkd6lAzjFZvQpCYzTgvqaco56U8KCelQ2DIwtKFqTbRjFTcVxMUvalAzS4zSEIBS4oxRzSsKxlXMPjuME202lScdHRqyJdT+J8Gf+JPpc4H9wkZ/WvSM+9LmuxOPU8/k7M8xXxz4ysR/xMvAtzIo6vbuCKgj+NWiLceTqWj6lYMDhjLHkD8q9UP0qJ7eCUESQxuD1DKDVp0v5dRpTWzOX03x34R1mRY7LWrZpD/A2VP64rfWOOQboZFceqNmuf1T4ZeENYdpLjR4VmbrJESh/Q1ycnwi1TRN83hHxTeWbsc+TMcpUvD0paqVmPnmtz00iVej5+tBuJEHzJn6V5cfFnxB8IuIfEOhLqtmg+a8swScep/8A1V0Xh/4meGPEgVIb0Wl0Tj7PdfK2fbsa56lCcel/QpVIvc61r+IKWfKIv3iaqyXMF0wEZDpjIepLgqIGMigxnv2IqnEsL/u4gFz6elJK60WpUtNh10ba0spb28nENrApd3Y4AAr5p8eeNLrxjq27JTTbclbaEen94+5rc+KPjqXXNRfQ9PkePS7VtsmD/rnHc+wrz+3ga7uYbaPlpHCivvshyhUKX1ivucc5ubUYnofwSeNPF9xK8RbbAQH7JmvoaxaJ8sjIzdyD1rxbwx4WldZbLRW8gxqPPnPV29KHbVNE1B7drmWG4j64PB968rNqUcbiHJPVHsYbLG1yuVpdj0bx54gfSNNW3tm23Nwdob+6PWvLVi8qMsSWZzkk8k+9WtQ1O81V0e/cSPGMKaq5qcJQjRjytanvYLC+whyvcQfrW/4K02OTWbm/Y5O0LsrAzXYeAVLzXQHQAUYuryUZNE5hCMqd30O2X5Ygo4pjcAsfpT+qk4/CnIN4AYcV8o23qeK9NRsQy/zdMVO3AoCKmST17VQvb9YDsDDf6VcYSm7JGTab0JpHAJz2rkdd8TRWswtUfErdT6CotW8Sh1khtpipUYkkH8NeU+JPEKIjWlq26QnJnHOa+nyrKZVJXqROavWUNLHcS+KrSzkL3Uwwq5HPLVQi+J+nKCsqy7c8BRzXlDvdTSl5PMkkPcgmoW3g/MpH4V9THKMG42erOF1ql9Ge1r8S9KdFAm2A9ARyPrWvY+NtHusCK+RpTxtJr5869Kt29rLPJEq5BdsK2KyqZBhJJ2dgjiZwd2z6XtdVhn+VXBPsa0o51OAOteH6do3iiysZ1SZlbrFJnJrrfCOv627/AGXVbV2mUcyKOMV8xjMrjSi505p2O2hiebRo9NRuKkB71nQzv5e5kODVqKUuPm/CvnpwOy9yyKXGaappwrK1gDFLSUooAOtGBS0UhGzijFLRXQcYnNGKWigBOaOlLRQtAEKhhggEHqDXH+Jvhp4a8T7pLmwWC6xhbiD5GHvgcH8a7A9KUVpGrKOwmkzxK58P+P8A4fES6Tdvrujx8m2kGXx9Ov5Vo+H/AIkaTr+o29oyNpmoDeJoJuFyAeAT3r1vPtXE+Mvhlofi+NpXjFpqAHyXUIwc/wC0O9dFKpTbvIzlB9GfMF8TcavdlFy0k7bVXnJLV6P4a8GahoMJ1C9sElmmT92Q2TDnv9axrvwndfDvX1PiDT3vNMZsJdxE4A9fY+1d9psct9pst94a1Zr2Mn/VSnJUehBr6/E5oqlKEKWitqcE6k6U00tiroWtXOi6gXtk8xpiEaInG5uxqXxPbalDqy3Oqqokul+TaeFA7Utz4f1WKxj1WNA84bc0ajG0iumXVdK8b6Eun3braain3fM4IYdx9a8WdRKSmte59jTxMW4V4q6e5wAHfo1LU13ZXemXDWl6i+cv8SnIYeoqEV1xmmtD2oz5ldbMTqa7n4eQFLC5uD/G2BXCyHbEzA8gcV6p4Vs/snhu1BGGkG4ivMzOXJS5X1OHMZ8tOz6mxGABzWN4o1seH9J82Nd08pxGtbqrytcV4psm1vxZZ6YzFYNm929BXi4SClU948any+0vLYy4dQ8Q6Raw63eTiWzuGAaI9Uz3rpX08ajaCS3ZmSUbi/c+1cX4huJEun0WOfzNPtcALjnP1psXiLUodOisbeUQxxD7+Mk17csM3aUFZnfLCupFS7/kdDceBoXheMuyRy8OO5osvAmiWSon2ZZfL5BcZqn4b8U376pFY3jCeKbhWxgg16BLCoYjgYrmxGOxGHai5v5HnYjDKk0qiOcbRLJnDmCLgY2hBUb6HpsgLPZQ7un3B0reeEKdwqF0Uc5zWMcwrN/EzD2VN7I5K88A+HLzMiWiwykY+Xpmp9O8KWFpbrA8KkIco+3kV0DRg9uKcq46nNdMsyxLhyOTfzJeFpp3sVYtNjRgATnt6VbWwVDkAA+oFSpzipweRXnutUkuW5pGktkRpF8pB6dqURFelWeMdKUAVzudy0rDQMU4ClApduKgYYpKcRxSUAApeKAKX8KQGxRRRXQcQUUUUAFFFFABSYpaTOKPUBcYpMUdaBxRowK19Y2uqWclpe28dxbyDDRuMg14X4p8Ca18O79/EHhF5ZNPPM1t94oPcdx/KvfevNIQHUq4BU8EHvXRRryg/IiUFI4PwT4qsPFmgi4s3UXcY/0m2/iU/wBRV/UPB+lazCJpYvJuOqTR8MprgvGvgnUPBmr/APCZeDQyqh3XVmvQjuQPT1Fd14S8Y2fjHQ01GyISaPi5ts8o3+FFTmp+/Se5dKtKkrR0OG1/w3rOkuZblpL22ThZupA96w1ZWHynP9K91jkFzEUljBB4IYcGuH8UeBh817pICMBl4D0P0rsw2YJ+7UPewWY3tCpocdpFgdV1i2tMEozbn+gr2TYI0jjQYVF2gVxngvRJbB/t92mLiXgIf4BXbyIQBz1NcWZVlOainoY46sqlSyeiGxrwCfWuQ8TajBpPiW0u5vuiMqcdTXZqMAivJvGmoxXviMorho7cbfXmpy6PNVszPCU/aVbPYxZpDJeTz/8APRi2aYx2jcxwBVi2sb69cJbWckm48MRgCur0vwR5EiXWsSoyryIF6E+9fQVa9Onu/kezUxMKSs2R+A9Eae5fV7lNkKjEO7jJ9a7O81SysiXnmB9QK4/xX4t0vQ4VF1cBUHEVpAeT9a8i1zx9qGqSMtsot4ieADk1lh8pq46ftLWifLYzHudRtI9j1b4n6HpUoie3kkJPZulc5N8cLFJGEeiSMoP3i45ryvR9F1Xxbq4ggV5JG5eZs7UHuapapZDTtVuLITCbyX2mQcAmvfw+RYFS9i3eR57xFR6XPZ7f42aHMM3enTwn/ZOf5Vu6b8QvB+sOEh1H7NMeizKVz+Jr5uKjPQUhVMfMoNb1eGKDu4OzLhipxPrYLtQSo6PEejIdw/Sp4mV+QcjtXz34D8SeINAhnvIFe70WFlF1ExzsBPVfSve7e5gu7WG9tGDwSqGUivi8xy6eGnZu56FGtGr6l8GnioUbNSA14zRsSClzTR1pe9IQtFFFAC0UU3NAGzRRRXQcYUlLSHrmmAVg+IPGGheF4g+q38cLH7secs30ArN+InjOPwX4akvFAa8mPl2yHu3qfYV8vW9tr3jjX2WNZr+/mO5iT90ep9BXoYXBxqLnqOyM5T6I+mtK+LHhHWLoW0WpLFIeF84FQx9jXaqwYAggqeQR0NfIniH4Y+KfDNj9uvrENbjlngffs9zjpXZ/Cb4oz6deQ6Drlw0ljKQtvM5yYm7AnuD+laVsFHl56TvYSm1ufRJpe1IvIzkHPQ+tKDzXlOOupqApDSmijyAayq6lGAZWGCDXhvi/QtQ+F/idfF/h1GbSZnxeWy/dXPXPse3oa907VXvbK31Kxms7qNZIJkKOjDIINb0p2diJRT1MrQ9Y0/xPotvqmnSboJRnA6o3cH3qa+lkijKt0I+Vu4NeN6Lc3vwj8eS6Ncb5vD9+d8bjnZ6H6joRXdah8RNEWQIXkdc5yi5pyy+rOXNSjdHXhsNXqq8UzpbZDuRj17n1q+4z3rhh8SdEABC3GB/sU/8A4Wbov924/wC+KmeW4qTvyna8BiX9hnYuuQQCeetYqeHNItpnljs0Z3O4swzk1jn4maIf4bj/AL4pjfEfRSOFuP8AviqhgMVH7LKjgsUvsM6glYk2RhY19AKxr+K5lywl24rIb4h6M3GJ8f7lMbx7okg2/wCkD6pXRTwGJjK/K2ynl+ItrFnnfjHwPcz35ubEvcXEh3PvP8q4Oa01DSJ457m0eLa2AXT5SRX0Xp2vaNduRHcKrt2fg1Y1/QbPXtNNrPCpjI+U46H1r6XDZtVw6VGtGy7nk4jLp03qij8Odc8N6r4fitLDybe8IBuYMYZm7n3FeX/GDSItK8alooxHFcxBwAOM9DVDV/BV/wCH7s3GnzTRyxNmN1OCfoaq+IPFet65o8FjrdqZJrZspclMNj0NdODwsqWMVenLmjI4qlJxik1sYVhps+pXJht13Mqlj9BRfmOJRD5WHXgt61Naa3PZRFbaNY3K7WkHUiqkEiG8ikuo2mhVwzxg/eGeRmvppTlaTW3Q5Upc2ux7Z8HNE2+C9RurqIbb5iqBxwVA6/zqfwVrjrr994XulEUsJLW2D99PQVxt/wDFjxBLbx2uj6ZHZWEahI0CljgVzX/CQ61deMtP1aSF1vkkUIqoRkZ6fqa+NqYGtV9pVraXPQpVIwSstT6SgkIO01ZV8nr+FQTLuZJAMZUEj3xTDJj618fUgemXg3vUgPFUo3NWFaueSsSycGkJ5puaTPNSA7PNGfem55phbmnYDfooorc4hKX2oqKd/Lt5JP7qk/pVQV3YTdkfMXxu19tW8btYI5MNgoj2543nkn+Vey/Crwhb+F/CdvK0G3UbtBJcOw+b2X6CvnqxtpPFvxPWFm3G8vizE+mSf5Cvr5U2qqj+EAV6uMqKnRjCJnTV3cJokmiaKVFeNxhlYZBFfMHxZ+HreE9UOp6dEf7KuWyNo/1L+nsPSvqLAzmsjxNocHiPw7e6XcKCs0ZC57N2P51yYXESpy02ZU431ON+DXi0+I/Ca2dzMHvrH92+epT+E16QRXyp8N9Vn8F/EtbK8fy42la0uR2J5A/XFfVYJNPG0rTUu4oPoLQaKQ5IriexoLnv6Vw/jPxzFoaGztE829cceie5roPEmrR6Los93I2Nq/L9e1eBS3U17cS3c7lpZm3MT/KvcynAKu+eeyPcyfLVip88/hQ6+ubrUJjcXszXErc/N0X6DtUSbT8vlgUu40lfW+zjFe5ofb06MaatFaAVG4gYAo2j2oOe3WjkfeGKrRbmjsG0e1LtHtTchjkH5acQMDbzRZbgvIaAFPIp2Vx9wUmd9ABB56UaJ2SBIY0YZsgAMOhHUVu6H4su9HuUjumee1PXJ5WsYgnoKaQC2ep7VhXw0Ki5TnrYaFaLU0eyww2erW0dwgWVGGVNZWpeD4LxWQxLz1Nc74D1prXUTpsrkpKSY89mr0xpCSBivk8VOvgq1qctD4rG4X2FZwex5+/w401ofK+zIAeuB1qSD4faVaFPItEUjqTzmu6ZyeMUxskYxil/bOJatzs5OSF72OetfDNpbsW8mPHYYq9BpNjHdi5a1jMyjCsR0rQ2cc0oTPPeuWpja1T45Ng0mKfm6moH68CpmOF96gPWuVO4Njom5q0jGqqjvU6ZrOSJJgTilFKik1aW2ymcc1hdXE2kVD0qItzVuSIr1FVTHyetaLYe50VFFFaHEJ3rN8QStB4f1CRThlt3IP4GtLvWB41lMPgzVnXqLdv5VtQV6kV5kT+Fnz98DrAX3xB+0ONxtoWkB9CeP619Qda+fP2d7djrOs3BX5RAiA++Sa+gx0NdGOfvqIqa0A9KM0Cgda4k7Gh85/F/wNqtn4qbxDplq01rOysTEuSkg9R7mvevD89zc+HrCa8QpcvApkVuobFaLYxggEe9L1roq4nngoPdERhZ3CijvQa5izzb4sXTLZWloOkpJI+leYAYFei/Fzi40r/gf9K86NfcZRFLDRZ99kUUsJFrzCilpDXpntBnFdT4V8FT+JEF3cM8FqrYHrJXNWkAutQtLU/dnlWM/Q19FabapZ2EUCDCooAryM0xkqEVGG7Pnc8zGeHgqdN6s8w8Z+CF07To7nTIMiE/vFXqwrz0S9iCp/2u9fTUiLIMMAQfWsS58IaHdXP2iawhaX+9trz8Lm8oRtU1PKwWfTow5ai5jwJnAYYUr9afnK+9d/8AE/SLWyisryFFj2N5WAMcGvP87hntX0GDrqvTU0fU4HGLF0vaLTyEBo7UucUh6V0dbnaS2czW2o2tyhwY3BzXuUR3xofVQf0rwlTyn+8P517nbNi3jz/cH8q+Xz+CiozXW58zn8UpQktyXbyaNtLvpN4r5nU+d1DaKacAcUu7NNY54ouBGQTTNpxnFSgZNOCU+axLIQCO1TxrgA04JindqlyuIs26jfyK0FHFZ0BwwrQQ5FYLcyqIbJGHFU3tTuNX+9LV2ZCm0SUUUVuZhWbr2n/2roN9Y95oWUfXHFaVJVQk4y5kJq6seU/BTwpqXhzTdTbVLVreWWfaqt1IA6/SvVhRS1dSo6juxJWEpaKSsxhigcUCgmlbW4wPWkY0ZB5qrcX0EIO6QZ9AafK3ew1Fy+E81+Lh/wBK0kf7/wDSvPT1rufihdrd3emFAQF38/XFcMa+5yqLWHimff5JFxwkUxM0Gilr0T2CzpH/ACMGmAdftKV9HRjCL6Yr5x0j/kYNL/6+kr6Pj/1a/Svmc8/iRPieI/48fQXFGOaUUteIfOHm3xeQf2DbYHJuFry0EbQMcivVPi9/yArT/r5WvKR1NfWZP/u1z7jh7/d/mOwCKP4cUUnevW6H0InRk/3h/Ovb4CfIj/3B/KvET95P94fzr2+Ef6PH/uD+VfN598MUz5vPtORjwT0pQaMc0mCDXzDPnGSBuMd6AM00VIo4qG7CYKvNSKuKBindRWTZmxKBjFJS00MmhGWFX06VnRH5utaEZ4rN6MzqIkpMUtFaGBJRRRWxIUUUUAFFFBoAQ0lLRmgBM84qpeahDaDDHLelR6lfi0jwo+duAfSuedmkYlmLN3JrelRctWdeHwzn70ti1carPONoIRfaqJXec9T6mnnbnkUpbA44rtjFRvZHpQhGCtFHC+PQVnsM+rVyRz3rrfHpJnsc/wC1XJV9XgH+5R9Xlv8Au6ClpKWuw9As6R/yMGl/9fKV9HJxGv0r5v0tgmu6a7HCi5Uk+1fREV3B5S/vY8Y/vCvms7i3ONj4viKLdaNuxapaYkiuuVYMPUHNMa4iU4aVAR2LCvEsz5tRex5/8XOdDs/+vla8pHU16h8V7hJdItVSRWb7QDgHPFeYAY6dK+sylNYZXPueH4tYfXuL2pKKK9Q98Q9V/wB4fzr3S3X/AEaPj+Afyrws/eT/AHh/OvebYE2kX+4P5V81xA7KJ8zn71gNKk5pB71YK0wr6V8upHzyYwDFOzimHjtVae5WMHJquTmE0XA46Z5p4NZ0UxkAcVcjfjB61E4WM2S0tJ2oI4qBkkXLVpR9KzIfv1px9Kh7mdUeKKKSqMCWiiityQooooAKKKKACm06koAw9biO5H7VkgleozXXTQJPGUkXIrIl0Q7/AJJDtPr2rro1klZnoYfExUeWRjsSR0pc4QZrXTQznDy5WrsOl2sagGPcfetHiIq9jaWMppaankfj5CJbBiCPvYrksnn1r1D4pacP7HhvETiF+dvoTXl/y9ulfV5XUjOgmfV5PXjWw6aEop22m16Vj1wHXrihJZfmHnSf99GjBNC4GQahxTaM5QUtz1/4XOx8LOHdmImfknNeZeJpph4q1PEsgHnnjccV0PhHxpbeHtNlsbpJM7y6MoznPY1yuoXiahqd1elNvnyFwvpXk4XDzjiqkmtGfP4HBShjak5RtF7FYs7/AHmY/U5oopa9g+jUVHYQ0ucUUg+9Sb6DGsD5qkdNw/nXv1uu21iH+yv8q8P020N7q9nbAE75P5c17vFH+4QHsoFfL8RTSlGKPlM/mlUihpX5c0wripT1x2prDAr5a9zwLlSdiB9KyVja6ud5X5VNa067lIpbS3xHkcV1KfLEb2IEiwBgYqeNdtWTDSCKsJVLk6AvSmt1qYJxTHTBrNPUXUSL71aMR+WqEQ5q9F0qJPUiexLRS9qStEYEtFFJzW5ItFBpOaAForHvPE+j6frVto91epHf3IzFCQctWvzVOLSuxXuKaSilqRiUlOooAQdKKWkxTAz9Y0+PVNLmtJBkSKR06Gvn7VNPudF1KSyuE2lT8pP8Q9a+kK5vxP4RsvEdu28bJ1XCSDsfevWyvHrDycZ7M9fKsx+qS5ZfCzw1WyN3YdqDWpqvhjVtAdvtdu7wg8SxrkN+A6VjtIc42lfZhivr6NeFSN4s+4pYulVinCVx+cDNBPtTGkXA5ANOWRWUkHhe9aKSbsjfmXcUD5skUL948U0zpjlhupfMj2g7hSUovW4XSFzRmkM0AIw//wBem+dFuxvFPmj3QOaH0x2CEMc47inxLLcSiOCGWRmOAFQmu48PeAriRxc6t8icFYR1/E1x4jG0aMbtnHisfRoLV6k3w70CQyNq11GVLjbCG7D1r0pvlXFRQRJDAkaqFVRhQOwp7mvhcbipYmtzM+IxWJliaznIaOlI1LQea4m1a5gyuw5p8DbGwelOK1GRWl7oq90XCU9aZlM/eqpubOO1A2k8nmo5SeUu9Oo4pCmajiJUbSSRVjHFZvQnZkQXBqeM8U3AzT1+lJ6kydyYUUwuEGSfwqubqTPEZxWkXoZ2L9LQKRq6dkZi00sFUsxwAMk0CvPvi74v/wCEY8JSwW8u2/vR5UOOqj+I/lW1CnKrNRRMnZHmVtff8JT+0LFPG/n20NyQjDkBFU/1r6QzzXz7+z9oMkuo6hrksYMSJ5MTn++eT+lfQIFdGM0koLoTTAdaWjGKK4TQKKKKACiiigApMUtIc0ARyRJMu2RQw9CKyp/Cui3DbpbCJifVa1sH2pwJraFecPhbRcKtSHwNowv+EM8On/mF2/8A3zXl/jbR7QfE7w5oenQLb28uXuEi43gc4P5GvbQea8d8NN/wlPxz1fWUJa20uPyFz/ext4/EGuujiqqTnzPTzHLF19ud/ez0JvB/h3JH9lW/oPlrP1Xw34d06xlun023EcQ3NweldUxIBrk/G2pxad4buZJ4jIkgKEDtmufDV69aajzvV2Jr47EUqbkpv72N0nRvCWu6XHqGn6fayROOoH3T6VdTwj4f4P8AZduG+leDeBPG0ngrxK9vPKW0i6fEydoyejj6V9JRyJMqTRMGikUMjDoQa6c2oYrAztKb5WXh8dWnHWbv6sp2uj2lmT5EEcY9FFWzGo9Ke3JppGK8WdadRqTldmznKTvJkZyPak5zTs80yQ4GRQl3Guw/B25wKSsG9N7HKZLSY7hztPQ1d07Vo70eVOBDdDqjfxfStHQ05kDhymgw4qIipfqeaRlrNSezEiArzRjnipWGKZxVJlJiqdtSLLtNQZpM0ctwsWxP7U8SMThapqxNWYulZyViJJFhIwSGbk+lS4qNTxTs0kZNE4o614Q/7RfynZ4e+btm4/8ArVyPiX40eJddV4bV0062YY2w8v8A99V7kMuqyfK9DmdRdD3jxl8QdG8HWLvczrNeY/d2sZyzH39B7182yT658UfHMSStvnuHwq5+WGMensB+dVdA8I+IvGupAWsM0285e6mJ2gepY9a+lfAPw70/wNYNsYXGoSj97cFcfgPQV0SjTwsWvtE6yZ0Hh7QrPw5oltpdkoWKBcZxyx7k+9ahzuGOlAOKMV5M5ubu9zVKwE4PtRmjFIWAyW4UDJNSl0HcdSZrwyGy8TfFDxLq1zba9PpWl2Mxgt/JzhyD6Aj61v6L4s17wdrkHh3xo6zW9wdtlqigBW9m966p4dRWj17Ec56rSZpFPHsadXLbQsQHNGT17UdDQfSkgDdRgdaAKTvihX6gc9438QR+GvCGoak0myRYysJ9ZDwo/OuW+DWhS6X4PbUrpCLzU5DO5PUr2rA+IN1L47+IeneCbIlrO1cS3xU8Hof0B/WvYIYIrS3itoV2wxIERR2A4FdFZ+ypJdWRFXlcWT7tc/4isI9Q0q4tpBuWRSMYrfl/SqF1yA2Pu1y0KnJVU4mOMXNTaPkzxBYNp+qT2kilWjOOa92+D/ioal4bh0m4J820GwOx6jtXmXxUs5YvEpunTaJ1z+VYvg/WpdF1ZJFkZUc4wOmexr9JxWEjmWXKdrytc5cJWSgpH1fgqelK3PXrWP4f12DXbFXRx56DDrWuo4r8xrUXRm4TVme0tVcYV9KjZc1MaaRWd31LuUJYuc1m32lx3QWTlZ4zmNxxit4pmozFXRCtbc051szNtNUkCeXcZZ14Jx1q/FeQ3H+rbLDqveql1aYJdRg1j31ibiMtDI8FwP4lrpjShV1LjTUtjp2yPvCmnFcPFrfiDSgFmhW9gXq2drVp2XjnSblvLmZraUdRIOK0nl9SKulcuWHqR1sdGVz0puCODUMWo2VygMF1EwP+2KmDxqP9bGf+BVzuhUW6MuWS3HKKtwqCKzWu4E5aaID/AHqWLVrIjK3aHHoazlh6m9hSpysbQFGKo297HOuYiSvqRU/mNXO4uLszBxaPHh+ztbeZltbk2egj5rqdF+CvhLSSkk1vJezLyTO2VJ/3elejE8Ugr1pY2s9Ezl5EQ21tBZwLBawxwxKMBEXAFTU7j0pDjFckm38TuVYTI7UvPcVxPxM8YXfg3w7Fc2Nusl1cyiGNn+6hPc1zcGi/FXS42v4dfsdSZl3/AGWVDg57DgV006HNDmlJImU7M9ayKq6jn+zLvHXymx+VcP4a+JsV1f8A9ieJ7NtG1kYASXhJT/smu/kjEsLR5GHUjI96n2coTXMh3UkeZfAyPHgq7dvvtfy7v0rq/HHhiHxX4Tu9OYIJ9u+3kYZ2OOQR/KuV+D7i0HiLRz9601KQ59QT/wDWr088de9aVpRVZyWxENYnEfC3xHJ4h8HQi6dmv7FjbXO4c7geP0xXb54ryvQZG8N/GjVtKZljstXi+1xJ0G8ccfrXqhHOKzxEVzc0NmVB3QvUU3PzUo9KMYrnZYZrk/iB4uh8HeF573cv2yQeXaxnnc59vQV0l7eW+nWU15dyrFBCpd3Y4AArxDQVm+K/xIbWr+CQaDp2fssbj5XIPAPrnqa6aUPtPZESl0Os+EvhObRtHl1zVAW1fVD5jlx8yKScD8eteiZH40cZ2qMKOAB0FMZwHxXHWqOpNtmsY8qGuetU5huGD0FWn681Xm4QkVELLQ5q2sWeYfErRjqNozIqs0aFlI6g14UCyNgcEGvpTxDBbxKSWJ3HJBrwXxbpq6Zr0yxLiCQ74/oa/SOGsXzUvYvoeHhKt5yps6nwf4gvLSS2vYGOUO2VexFe+6ZqsGsWSXduwII+YDsa+V9BvjZTMhOEl616f4U1qXR7kSKW8qTqmeK5eI8oVX95Ban0WGqKcfNHsxweQaaRVexvYb+2SeBwVI6ehqxmvz2cXGfKzqGnpQKWgcUrp6BoI8QYYNUJbTByBWkDmhlB6itKdSUNioTcTBm08SkY7dqzLvwzaXJ/ewKT711jRjsvXvULw5HPavQoY6rHrY6qeJnHZnCt4KtVkJinliPorYpI/CMmcy6jcAZ4AeuxeDBzgUxYDngV1vMKjWjRq8Q31Obh8H23mBmlnlb3biuk07wxY2wDGEfStO2gwATjNXlUCuGvjqk/dbOStiZvS5ClrHEPlUBR0AoqY/NxSeWK4JXbOVSfUnooorpMgpD0paQ0Acl8SNDfxD4G1G0giEl0qeZCO+5Tnj8qb8NPEK+IvBFjcPKHuoV8m4A6q445/DFddtBBBGQRivHIVb4YfE5o2Bj8Oa63yH+CGX3Pb/6/tXTTfNT5XuZSVpcx6J4p8H6R4v042upQAuB+6nXh4z6g1xfh3XtU8C63F4V8VztNZTHbpupN0Yf3GPr0FepcFQVIOeQfWsrxF4d07xTo8um6lCHjcZVh96NuzA9iKVOo78kynHqjg/AUMlh8VvGNrKuwy7J1HqCev616kRmvGPBXh/xZ4d+KDw6gst5Ym38kXxHDRr9wE+te0EelPEKN1yu5NO9jx/4twy6T4x8K+J1wIYJxA5+pz/LNeuRv5saSDoygj8a5rx94RXxl4afTRN5MyuJYXxwGFcGjfFvwmieYltrVpGoVUXG7A+mD/Otbe1pxV7NBrGVz2TGTQTgc4wOSa8s0T41WEl8uneI9On0e8Zgv7xTsGfXPIFL418aXGuXcfhHwfKLi9ugBc3cRykEZ689M4rJYeS+IbmrHPeOPFJ8c+LrTwdps7x6QJwt7cxj/AFhHUZ9Bj869Z0/SItIe3trGOOCwtovLSNe/vVDw34Y0vwnpMWn2MKu6fNLO4y0j92JrbVix65NZYisnFQh0FGLerJS+G4HHWoA+5ycY56GnkE5O7avc+lUrO7+1ibyVZURsFmH3vpXKldXHOrZpPqXWGRmoZQTHipB09qY/3TST2ZE1pYwdUtIp4TG0YMnVfevIvibpLPbW15AhzDlZI8cp7/SvZb+Nm2tuPBzXHeILZJLl7OT5/ti+Wcfw5r6PJcU6VWLufNVb0MSpngCElRg4xyK7zRbp/KiYuTkDOa4y7tZNNv7izmUh4nKkEdvWuo0ALHAhU7lwOtfouIaq0VI+hwc7VD1DwzfzW11lJPkI+5mvRLe4juohIhH09K8m0ZXScbuNwyDXc6XceXtfPPdRX5pnOF9/mR69r6nS96Q80I4kUOvQ9aU187azM+oganbsUzFJVbjJd4ppINRGk+amNIkwh7U5VUdBUaxsx61OkXrSbsDY5fYU8UBQKeBSepk2FBxn7wHtmobq7is4GmlPA7V4Z4i8cam/iC8MDyRxbwFVegGBXo4LBTr3cSGe/UUUViSFIaWg0AJnisLxX4YsvFuhTaZejAb5o5B1jfswrdApaqMmncTV1Y8z8DeKb3SdR/4QrxS3lalAMWlw33bqPtg+uK9KI5xXOeMPB1h4u0wQXBMN3Cd9rdR8PC/Yg+ntXMfC/wAYapqt3qPhzWVE93pTeWbtekgBIGffiuiUPaQc10JTs7M9LPA60jHgUpxSdq5pFgDS57A0daMc0XaVgOa8W+CdH8Yae9vqFuomx+7uEGHQ+uf6V5P8Nra4+H/xMvvDOp7D9sjHkzAffAyQR6ZGeK99xzXkXxsszZf2L4mtlCz2NyBI46lSRgf59a7KFRy/dvW5lUVtT0wRtk5HSoJL2K33AfNhdxC8ms3+031vTfPhJt4JEDeYTg1jrq0t5Otnols07qvNy/CfjnrXJ9WcZcrPNq4uztTOjjuGED3UpJRx8kWOn1qWBmEEQl2o7EkIvpWVCz6VHHZzSyXV5dkljj5V9cegrYVAFUAcqMZNZytE0pTcmr7kxPy8Uh6Ug4IFKcYrO1rHW/hKdxsXIOSeuK5TVoBNKJYVxcDkj0rr5QrHgjFYc86RTTGKEmXoR6114afLJdD57M4PSTPH/iPpJuo4dZhQGcfu7lUHT0NZ+ixoYIgDgx9fevVzaWep299a3EPkvMmFOerY7V5tpFj9iae0mP8ApFu+w5HUCvvcux6qYdwe8T1snl7Snfex1elRSbhls11tidjDAzmsPTUHy8fKR1HrW/bxsD6Cvncwqc8mmfQR3sbdrOYmGGyO4rTUrIu5axYFAAweavxM6cgV81VirhOJcI4pCtKj7xytP2VhcyuQFacFqQrSgU22PmBQBUgpgp4Ge1JasiTHCqt9qNvp0W6ZwD2HrUeoXxtEwgDOentXF6nPLOztKdxI6ntXXhsP7SaTCNO+pDrmsi+zJJMU5+VQeK8s1GZDfzFpEzu9a3b95nZkXmLd81cneI32qTy0+XPFff5ZgoUad11KlLl0SPrCiiivgTnCiiigAooooAO9eSeAo4dA+Kvi3SLhwtzdlLiAf315Y4/76r1uvNPif4bv2ms/F3h9SNW005dEHM0fcH6DP5100Je64dzOa6npODTsVx/g34haN4xsIminSG/xiW1dsMp749RXXA4NZTpunK0kUmmKaUUho7Vl9ooWvOfjYgb4b3jH+GWLH/fYr0McmvI/jBra6nLp/g3TnWW6vJ1a4Uc7FBBGf89q6sLd1FLojKq1ymn4e0O5vfDWlHWpysSwKVtYuAw9X9a6y2iRUCQqscKjCogwKRYFt7WKAH5YowgNTwhYrbGOP51GIr8836nnU6cIvmQsrDciFRkHmQ/0qYkn+gNVpovMlieaQCNPmCepqwGyxYnjsK5Jdjpg7S1FyB2ppOQdtB6UzcNwHahouTSVxgCAFj2rJ1CQrcsgjGwrkv71rO2SUFZepuCAmOa0pS97XoeLmbTpaHNqWF58pDMvKbumaparYQ3D/wBqwQBbhTtnQDr71PdK0d6MhlGOKvaXqMEc7Wl2CUmwpOOle/CUqNqkH6nFlOJdCtG70e5Dp8BGwrySPuiujtLCYgNtOD61tWOl2lqi+XGDjo1XcAV4+Kxjqtyjsfde2TWhn2drtJ3gZrQEaDgKKNg3ZHWn1wNuWpnKbY3YPSl20tFLlJG7BSbBT6KfKFxoUU2WVYELH8BT81n3jGR8DoKSVmOK5mZd45mkZyDWBfWskoZAcbu9dHJFuJqrLbgjnJx3rvpVeRqx0uOhw11o52FY24A5+tcVc6bMtw43dDXsUlr+72qvXv6Vy13aaet1IJZ494PPNfSYPMZxhYzce57JRSUtfLHMFIaWimlcBAaWsvW7yeztS8D7Wx1wD/Ovnr4k+MvEYvPsg1e4WHPSPCf+ggV00cNzvciUrHuPiPx/4c8MQO1/qEZmXjyIjukJ+gry+++I3izx/v0vwhpMlvBISkl03Pyn1J4WsH4X+HNJ16b7XqlmLuYOSWldju+ozg19G2dla2FuIrS3igj/ALsahR+ldNSnHD+bM03N6niWmfs/TR2XnXWuyQajjK+Qvyq31zk1Ys/GHi34catbaV4wUX2lzMEivV5Kj6jr9DzXtdeefGm1hn+HdzJLGGeF1eNj1U+orKFf2srTVxtcuqPQkdZEV0IKsMg+oqTtXKfDi4luvh9o007mSRrcZZuprqu9ck1yyaRpF3VylqkN3NpV3FYzeTdNEwhkxna2OK8K+EdhE/ivVzqxaTXbdyCZDk9cMRX0CK8U1uNNM/aBsms1ERuYQ023+MkHOfyFdOGd4SRz4lXiems5M3lldy+vpT5HKxgdhSkBZHI61FKTs/GuJavU44PQkBUzR4jLccse1Ss+JQuOT+lV4mJvcE8bae3+uB75pWuyozbVyXO1iaR0Dc0i9X+tSjtWfmC1RCykMD29arThASzYPHAq7JztB6VUdQZxkdBxWkX7tjHExXKjBv4Fx5kpAY/dWqEthC0iT3RZEQjjHU1pGNXluWYbiG4Jqdo0e5hR1DLjoa71UnGNkz5rltU0Oh0+7V4Ix/CRwfSr9YkPHyDhQeAK2kJKrmvNqJJn2+Em5UotjhRRRUnUFLSUUALRSUUwGSA7DiqTrx71cnJEZxWduJHJqUtTWmBiAGWIxVWclSBHHuFXMArzUT1cXqbXMWe0urjzA83lxOMBR1rDfwvpe4+ZC0jd23Hmusm+7WZ3P1r0KVSaWjEz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17708" y="4867320"/>
            <a:ext cx="2832596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38411506"/>
      </p:ext>
    </p:extLst>
  </p:cSld>
  <p:clrMapOvr>
    <a:masterClrMapping/>
  </p:clrMapOvr>
  <p:transition spd="slow" advClick="0" advTm="6000">
    <p:zoom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3"/>
          <p:cNvGrpSpPr/>
          <p:nvPr/>
        </p:nvGrpSpPr>
        <p:grpSpPr>
          <a:xfrm>
            <a:off x="0" y="2139328"/>
            <a:ext cx="12192000" cy="2566649"/>
            <a:chOff x="0" y="2387600"/>
            <a:chExt cx="12192000" cy="2247900"/>
          </a:xfrm>
        </p:grpSpPr>
        <p:sp>
          <p:nvSpPr>
            <p:cNvPr id="627" name="矩形 626"/>
            <p:cNvSpPr/>
            <p:nvPr/>
          </p:nvSpPr>
          <p:spPr>
            <a:xfrm>
              <a:off x="0" y="2387600"/>
              <a:ext cx="12192000" cy="2247900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0" y="2425700"/>
              <a:ext cx="12192000" cy="2171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667265" y="2952402"/>
            <a:ext cx="3510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Introduction</a:t>
            </a:r>
            <a:r>
              <a:rPr lang="en-US" sz="4800" dirty="0" smtClean="0"/>
              <a:t> 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47559" y="2834669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锐字巅峰粗黑简1.0" panose="02000500000000000000" pitchFamily="2" charset="-122"/>
                <a:ea typeface="锐字巅峰粗黑简1.0" panose="02000500000000000000" pitchFamily="2" charset="-122"/>
              </a:rPr>
              <a:t>02</a:t>
            </a:r>
            <a:endParaRPr lang="zh-CN" altLang="en-US" sz="6000" dirty="0">
              <a:solidFill>
                <a:schemeClr val="tx1">
                  <a:lumMod val="85000"/>
                  <a:lumOff val="15000"/>
                </a:schemeClr>
              </a:solidFill>
              <a:latin typeface="锐字巅峰粗黑简1.0" panose="02000500000000000000" pitchFamily="2" charset="-122"/>
              <a:ea typeface="锐字巅峰粗黑简1.0" panose="02000500000000000000" pitchFamily="2" charset="-122"/>
            </a:endParaRPr>
          </a:p>
        </p:txBody>
      </p:sp>
      <p:sp>
        <p:nvSpPr>
          <p:cNvPr id="11" name="AutoShape 3"/>
          <p:cNvSpPr>
            <a:spLocks noChangeAspect="1" noChangeArrowheads="1" noTextEdit="1"/>
          </p:cNvSpPr>
          <p:nvPr/>
        </p:nvSpPr>
        <p:spPr bwMode="auto">
          <a:xfrm>
            <a:off x="-3486150" y="800100"/>
            <a:ext cx="1282700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>
            <a:off x="1386107" y="2353723"/>
            <a:ext cx="2520280" cy="4619583"/>
          </a:xfrm>
          <a:prstGeom prst="parallelogram">
            <a:avLst>
              <a:gd name="adj" fmla="val 7103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-126817" y="0"/>
            <a:ext cx="4293045" cy="6516538"/>
          </a:xfrm>
          <a:prstGeom prst="parallelogram">
            <a:avLst>
              <a:gd name="adj" fmla="val 5895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4287143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751637" y="3178179"/>
            <a:ext cx="5195888" cy="3679825"/>
            <a:chOff x="5682017" y="2374479"/>
            <a:chExt cx="5195888" cy="3679825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761392" y="3709567"/>
              <a:ext cx="5037138" cy="2270125"/>
            </a:xfrm>
            <a:custGeom>
              <a:avLst/>
              <a:gdLst>
                <a:gd name="T0" fmla="*/ 1317 w 1341"/>
                <a:gd name="T1" fmla="*/ 5 h 604"/>
                <a:gd name="T2" fmla="*/ 1289 w 1341"/>
                <a:gd name="T3" fmla="*/ 4 h 604"/>
                <a:gd name="T4" fmla="*/ 1266 w 1341"/>
                <a:gd name="T5" fmla="*/ 19 h 604"/>
                <a:gd name="T6" fmla="*/ 590 w 1341"/>
                <a:gd name="T7" fmla="*/ 515 h 604"/>
                <a:gd name="T8" fmla="*/ 579 w 1341"/>
                <a:gd name="T9" fmla="*/ 517 h 604"/>
                <a:gd name="T10" fmla="*/ 24 w 1341"/>
                <a:gd name="T11" fmla="*/ 210 h 604"/>
                <a:gd name="T12" fmla="*/ 15 w 1341"/>
                <a:gd name="T13" fmla="*/ 260 h 604"/>
                <a:gd name="T14" fmla="*/ 0 w 1341"/>
                <a:gd name="T15" fmla="*/ 275 h 604"/>
                <a:gd name="T16" fmla="*/ 596 w 1341"/>
                <a:gd name="T17" fmla="*/ 604 h 604"/>
                <a:gd name="T18" fmla="*/ 1301 w 1341"/>
                <a:gd name="T19" fmla="*/ 88 h 604"/>
                <a:gd name="T20" fmla="*/ 1301 w 1341"/>
                <a:gd name="T21" fmla="*/ 87 h 604"/>
                <a:gd name="T22" fmla="*/ 1322 w 1341"/>
                <a:gd name="T23" fmla="*/ 69 h 604"/>
                <a:gd name="T24" fmla="*/ 1317 w 1341"/>
                <a:gd name="T25" fmla="*/ 5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41" h="604">
                  <a:moveTo>
                    <a:pt x="1317" y="5"/>
                  </a:moveTo>
                  <a:cubicBezTo>
                    <a:pt x="1311" y="3"/>
                    <a:pt x="1299" y="0"/>
                    <a:pt x="1289" y="4"/>
                  </a:cubicBezTo>
                  <a:cubicBezTo>
                    <a:pt x="1278" y="10"/>
                    <a:pt x="1266" y="19"/>
                    <a:pt x="1266" y="19"/>
                  </a:cubicBezTo>
                  <a:cubicBezTo>
                    <a:pt x="590" y="515"/>
                    <a:pt x="590" y="515"/>
                    <a:pt x="590" y="515"/>
                  </a:cubicBezTo>
                  <a:cubicBezTo>
                    <a:pt x="586" y="518"/>
                    <a:pt x="582" y="519"/>
                    <a:pt x="579" y="517"/>
                  </a:cubicBezTo>
                  <a:cubicBezTo>
                    <a:pt x="24" y="210"/>
                    <a:pt x="24" y="210"/>
                    <a:pt x="24" y="210"/>
                  </a:cubicBezTo>
                  <a:cubicBezTo>
                    <a:pt x="31" y="225"/>
                    <a:pt x="29" y="244"/>
                    <a:pt x="15" y="260"/>
                  </a:cubicBezTo>
                  <a:cubicBezTo>
                    <a:pt x="11" y="265"/>
                    <a:pt x="6" y="270"/>
                    <a:pt x="0" y="275"/>
                  </a:cubicBezTo>
                  <a:cubicBezTo>
                    <a:pt x="596" y="604"/>
                    <a:pt x="596" y="604"/>
                    <a:pt x="596" y="604"/>
                  </a:cubicBezTo>
                  <a:cubicBezTo>
                    <a:pt x="1301" y="88"/>
                    <a:pt x="1301" y="88"/>
                    <a:pt x="1301" y="88"/>
                  </a:cubicBezTo>
                  <a:cubicBezTo>
                    <a:pt x="1301" y="87"/>
                    <a:pt x="1301" y="87"/>
                    <a:pt x="1301" y="87"/>
                  </a:cubicBezTo>
                  <a:cubicBezTo>
                    <a:pt x="1310" y="81"/>
                    <a:pt x="1317" y="75"/>
                    <a:pt x="1322" y="69"/>
                  </a:cubicBezTo>
                  <a:cubicBezTo>
                    <a:pt x="1341" y="46"/>
                    <a:pt x="1338" y="18"/>
                    <a:pt x="1317" y="5"/>
                  </a:cubicBezTo>
                  <a:close/>
                </a:path>
              </a:pathLst>
            </a:custGeom>
            <a:solidFill>
              <a:srgbClr val="EDEAC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5682017" y="2374479"/>
              <a:ext cx="5195888" cy="3679825"/>
            </a:xfrm>
            <a:custGeom>
              <a:avLst/>
              <a:gdLst>
                <a:gd name="T0" fmla="*/ 1352 w 1383"/>
                <a:gd name="T1" fmla="*/ 346 h 979"/>
                <a:gd name="T2" fmla="*/ 1351 w 1383"/>
                <a:gd name="T3" fmla="*/ 344 h 979"/>
                <a:gd name="T4" fmla="*/ 1349 w 1383"/>
                <a:gd name="T5" fmla="*/ 343 h 979"/>
                <a:gd name="T6" fmla="*/ 731 w 1383"/>
                <a:gd name="T7" fmla="*/ 2 h 979"/>
                <a:gd name="T8" fmla="*/ 720 w 1383"/>
                <a:gd name="T9" fmla="*/ 4 h 979"/>
                <a:gd name="T10" fmla="*/ 317 w 1383"/>
                <a:gd name="T11" fmla="*/ 299 h 979"/>
                <a:gd name="T12" fmla="*/ 315 w 1383"/>
                <a:gd name="T13" fmla="*/ 301 h 979"/>
                <a:gd name="T14" fmla="*/ 315 w 1383"/>
                <a:gd name="T15" fmla="*/ 301 h 979"/>
                <a:gd name="T16" fmla="*/ 4 w 1383"/>
                <a:gd name="T17" fmla="*/ 528 h 979"/>
                <a:gd name="T18" fmla="*/ 2 w 1383"/>
                <a:gd name="T19" fmla="*/ 530 h 979"/>
                <a:gd name="T20" fmla="*/ 0 w 1383"/>
                <a:gd name="T21" fmla="*/ 536 h 979"/>
                <a:gd name="T22" fmla="*/ 3 w 1383"/>
                <a:gd name="T23" fmla="*/ 542 h 979"/>
                <a:gd name="T24" fmla="*/ 81 w 1383"/>
                <a:gd name="T25" fmla="*/ 585 h 979"/>
                <a:gd name="T26" fmla="*/ 600 w 1383"/>
                <a:gd name="T27" fmla="*/ 872 h 979"/>
                <a:gd name="T28" fmla="*/ 611 w 1383"/>
                <a:gd name="T29" fmla="*/ 870 h 979"/>
                <a:gd name="T30" fmla="*/ 840 w 1383"/>
                <a:gd name="T31" fmla="*/ 702 h 979"/>
                <a:gd name="T32" fmla="*/ 840 w 1383"/>
                <a:gd name="T33" fmla="*/ 702 h 979"/>
                <a:gd name="T34" fmla="*/ 857 w 1383"/>
                <a:gd name="T35" fmla="*/ 690 h 979"/>
                <a:gd name="T36" fmla="*/ 857 w 1383"/>
                <a:gd name="T37" fmla="*/ 690 h 979"/>
                <a:gd name="T38" fmla="*/ 924 w 1383"/>
                <a:gd name="T39" fmla="*/ 641 h 979"/>
                <a:gd name="T40" fmla="*/ 924 w 1383"/>
                <a:gd name="T41" fmla="*/ 641 h 979"/>
                <a:gd name="T42" fmla="*/ 1025 w 1383"/>
                <a:gd name="T43" fmla="*/ 567 h 979"/>
                <a:gd name="T44" fmla="*/ 1025 w 1383"/>
                <a:gd name="T45" fmla="*/ 567 h 979"/>
                <a:gd name="T46" fmla="*/ 1287 w 1383"/>
                <a:gd name="T47" fmla="*/ 374 h 979"/>
                <a:gd name="T48" fmla="*/ 1310 w 1383"/>
                <a:gd name="T49" fmla="*/ 359 h 979"/>
                <a:gd name="T50" fmla="*/ 1338 w 1383"/>
                <a:gd name="T51" fmla="*/ 360 h 979"/>
                <a:gd name="T52" fmla="*/ 1343 w 1383"/>
                <a:gd name="T53" fmla="*/ 424 h 979"/>
                <a:gd name="T54" fmla="*/ 1322 w 1383"/>
                <a:gd name="T55" fmla="*/ 442 h 979"/>
                <a:gd name="T56" fmla="*/ 1322 w 1383"/>
                <a:gd name="T57" fmla="*/ 443 h 979"/>
                <a:gd name="T58" fmla="*/ 913 w 1383"/>
                <a:gd name="T59" fmla="*/ 742 h 979"/>
                <a:gd name="T60" fmla="*/ 913 w 1383"/>
                <a:gd name="T61" fmla="*/ 743 h 979"/>
                <a:gd name="T62" fmla="*/ 617 w 1383"/>
                <a:gd name="T63" fmla="*/ 959 h 979"/>
                <a:gd name="T64" fmla="*/ 21 w 1383"/>
                <a:gd name="T65" fmla="*/ 630 h 979"/>
                <a:gd name="T66" fmla="*/ 21 w 1383"/>
                <a:gd name="T67" fmla="*/ 629 h 979"/>
                <a:gd name="T68" fmla="*/ 12 w 1383"/>
                <a:gd name="T69" fmla="*/ 636 h 979"/>
                <a:gd name="T70" fmla="*/ 13 w 1383"/>
                <a:gd name="T71" fmla="*/ 648 h 979"/>
                <a:gd name="T72" fmla="*/ 610 w 1383"/>
                <a:gd name="T73" fmla="*/ 978 h 979"/>
                <a:gd name="T74" fmla="*/ 621 w 1383"/>
                <a:gd name="T75" fmla="*/ 976 h 979"/>
                <a:gd name="T76" fmla="*/ 1024 w 1383"/>
                <a:gd name="T77" fmla="*/ 681 h 979"/>
                <a:gd name="T78" fmla="*/ 1026 w 1383"/>
                <a:gd name="T79" fmla="*/ 679 h 979"/>
                <a:gd name="T80" fmla="*/ 1026 w 1383"/>
                <a:gd name="T81" fmla="*/ 679 h 979"/>
                <a:gd name="T82" fmla="*/ 1337 w 1383"/>
                <a:gd name="T83" fmla="*/ 451 h 979"/>
                <a:gd name="T84" fmla="*/ 1339 w 1383"/>
                <a:gd name="T85" fmla="*/ 450 h 979"/>
                <a:gd name="T86" fmla="*/ 1357 w 1383"/>
                <a:gd name="T87" fmla="*/ 432 h 979"/>
                <a:gd name="T88" fmla="*/ 1352 w 1383"/>
                <a:gd name="T89" fmla="*/ 346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83" h="979">
                  <a:moveTo>
                    <a:pt x="1352" y="346"/>
                  </a:moveTo>
                  <a:cubicBezTo>
                    <a:pt x="1352" y="345"/>
                    <a:pt x="1351" y="345"/>
                    <a:pt x="1351" y="344"/>
                  </a:cubicBezTo>
                  <a:cubicBezTo>
                    <a:pt x="1349" y="343"/>
                    <a:pt x="1349" y="343"/>
                    <a:pt x="1349" y="343"/>
                  </a:cubicBezTo>
                  <a:cubicBezTo>
                    <a:pt x="731" y="2"/>
                    <a:pt x="731" y="2"/>
                    <a:pt x="731" y="2"/>
                  </a:cubicBezTo>
                  <a:cubicBezTo>
                    <a:pt x="728" y="0"/>
                    <a:pt x="724" y="1"/>
                    <a:pt x="720" y="4"/>
                  </a:cubicBezTo>
                  <a:cubicBezTo>
                    <a:pt x="317" y="299"/>
                    <a:pt x="317" y="299"/>
                    <a:pt x="317" y="299"/>
                  </a:cubicBezTo>
                  <a:cubicBezTo>
                    <a:pt x="316" y="299"/>
                    <a:pt x="316" y="300"/>
                    <a:pt x="315" y="301"/>
                  </a:cubicBezTo>
                  <a:cubicBezTo>
                    <a:pt x="315" y="301"/>
                    <a:pt x="315" y="301"/>
                    <a:pt x="315" y="301"/>
                  </a:cubicBezTo>
                  <a:cubicBezTo>
                    <a:pt x="4" y="528"/>
                    <a:pt x="4" y="528"/>
                    <a:pt x="4" y="528"/>
                  </a:cubicBezTo>
                  <a:cubicBezTo>
                    <a:pt x="4" y="529"/>
                    <a:pt x="3" y="530"/>
                    <a:pt x="2" y="530"/>
                  </a:cubicBezTo>
                  <a:cubicBezTo>
                    <a:pt x="1" y="532"/>
                    <a:pt x="0" y="534"/>
                    <a:pt x="0" y="536"/>
                  </a:cubicBezTo>
                  <a:cubicBezTo>
                    <a:pt x="0" y="538"/>
                    <a:pt x="1" y="541"/>
                    <a:pt x="3" y="542"/>
                  </a:cubicBezTo>
                  <a:cubicBezTo>
                    <a:pt x="81" y="585"/>
                    <a:pt x="81" y="585"/>
                    <a:pt x="81" y="585"/>
                  </a:cubicBezTo>
                  <a:cubicBezTo>
                    <a:pt x="600" y="872"/>
                    <a:pt x="600" y="872"/>
                    <a:pt x="600" y="872"/>
                  </a:cubicBezTo>
                  <a:cubicBezTo>
                    <a:pt x="603" y="874"/>
                    <a:pt x="607" y="873"/>
                    <a:pt x="611" y="870"/>
                  </a:cubicBezTo>
                  <a:cubicBezTo>
                    <a:pt x="840" y="702"/>
                    <a:pt x="840" y="702"/>
                    <a:pt x="840" y="702"/>
                  </a:cubicBezTo>
                  <a:cubicBezTo>
                    <a:pt x="840" y="702"/>
                    <a:pt x="840" y="702"/>
                    <a:pt x="840" y="702"/>
                  </a:cubicBezTo>
                  <a:cubicBezTo>
                    <a:pt x="857" y="690"/>
                    <a:pt x="857" y="690"/>
                    <a:pt x="857" y="690"/>
                  </a:cubicBezTo>
                  <a:cubicBezTo>
                    <a:pt x="857" y="690"/>
                    <a:pt x="857" y="690"/>
                    <a:pt x="857" y="690"/>
                  </a:cubicBezTo>
                  <a:cubicBezTo>
                    <a:pt x="924" y="641"/>
                    <a:pt x="924" y="641"/>
                    <a:pt x="924" y="641"/>
                  </a:cubicBezTo>
                  <a:cubicBezTo>
                    <a:pt x="924" y="641"/>
                    <a:pt x="924" y="641"/>
                    <a:pt x="924" y="641"/>
                  </a:cubicBezTo>
                  <a:cubicBezTo>
                    <a:pt x="1025" y="567"/>
                    <a:pt x="1025" y="567"/>
                    <a:pt x="1025" y="567"/>
                  </a:cubicBezTo>
                  <a:cubicBezTo>
                    <a:pt x="1025" y="567"/>
                    <a:pt x="1025" y="567"/>
                    <a:pt x="1025" y="567"/>
                  </a:cubicBezTo>
                  <a:cubicBezTo>
                    <a:pt x="1287" y="374"/>
                    <a:pt x="1287" y="374"/>
                    <a:pt x="1287" y="374"/>
                  </a:cubicBezTo>
                  <a:cubicBezTo>
                    <a:pt x="1287" y="374"/>
                    <a:pt x="1299" y="365"/>
                    <a:pt x="1310" y="359"/>
                  </a:cubicBezTo>
                  <a:cubicBezTo>
                    <a:pt x="1320" y="355"/>
                    <a:pt x="1332" y="358"/>
                    <a:pt x="1338" y="360"/>
                  </a:cubicBezTo>
                  <a:cubicBezTo>
                    <a:pt x="1359" y="373"/>
                    <a:pt x="1362" y="401"/>
                    <a:pt x="1343" y="424"/>
                  </a:cubicBezTo>
                  <a:cubicBezTo>
                    <a:pt x="1338" y="430"/>
                    <a:pt x="1331" y="436"/>
                    <a:pt x="1322" y="442"/>
                  </a:cubicBezTo>
                  <a:cubicBezTo>
                    <a:pt x="1322" y="442"/>
                    <a:pt x="1322" y="442"/>
                    <a:pt x="1322" y="443"/>
                  </a:cubicBezTo>
                  <a:cubicBezTo>
                    <a:pt x="913" y="742"/>
                    <a:pt x="913" y="742"/>
                    <a:pt x="913" y="742"/>
                  </a:cubicBezTo>
                  <a:cubicBezTo>
                    <a:pt x="913" y="743"/>
                    <a:pt x="913" y="743"/>
                    <a:pt x="913" y="743"/>
                  </a:cubicBezTo>
                  <a:cubicBezTo>
                    <a:pt x="617" y="959"/>
                    <a:pt x="617" y="959"/>
                    <a:pt x="617" y="959"/>
                  </a:cubicBezTo>
                  <a:cubicBezTo>
                    <a:pt x="21" y="630"/>
                    <a:pt x="21" y="630"/>
                    <a:pt x="21" y="630"/>
                  </a:cubicBezTo>
                  <a:cubicBezTo>
                    <a:pt x="21" y="630"/>
                    <a:pt x="21" y="629"/>
                    <a:pt x="21" y="629"/>
                  </a:cubicBezTo>
                  <a:cubicBezTo>
                    <a:pt x="13" y="635"/>
                    <a:pt x="13" y="636"/>
                    <a:pt x="12" y="636"/>
                  </a:cubicBezTo>
                  <a:cubicBezTo>
                    <a:pt x="9" y="640"/>
                    <a:pt x="9" y="646"/>
                    <a:pt x="13" y="648"/>
                  </a:cubicBezTo>
                  <a:cubicBezTo>
                    <a:pt x="610" y="978"/>
                    <a:pt x="610" y="978"/>
                    <a:pt x="610" y="978"/>
                  </a:cubicBezTo>
                  <a:cubicBezTo>
                    <a:pt x="613" y="979"/>
                    <a:pt x="618" y="979"/>
                    <a:pt x="621" y="976"/>
                  </a:cubicBezTo>
                  <a:cubicBezTo>
                    <a:pt x="1024" y="681"/>
                    <a:pt x="1024" y="681"/>
                    <a:pt x="1024" y="681"/>
                  </a:cubicBezTo>
                  <a:cubicBezTo>
                    <a:pt x="1025" y="681"/>
                    <a:pt x="1025" y="680"/>
                    <a:pt x="1026" y="679"/>
                  </a:cubicBezTo>
                  <a:cubicBezTo>
                    <a:pt x="1026" y="679"/>
                    <a:pt x="1026" y="679"/>
                    <a:pt x="1026" y="679"/>
                  </a:cubicBezTo>
                  <a:cubicBezTo>
                    <a:pt x="1337" y="451"/>
                    <a:pt x="1337" y="451"/>
                    <a:pt x="1337" y="451"/>
                  </a:cubicBezTo>
                  <a:cubicBezTo>
                    <a:pt x="1338" y="451"/>
                    <a:pt x="1338" y="450"/>
                    <a:pt x="1339" y="450"/>
                  </a:cubicBezTo>
                  <a:cubicBezTo>
                    <a:pt x="1346" y="444"/>
                    <a:pt x="1352" y="438"/>
                    <a:pt x="1357" y="432"/>
                  </a:cubicBezTo>
                  <a:cubicBezTo>
                    <a:pt x="1383" y="401"/>
                    <a:pt x="1380" y="364"/>
                    <a:pt x="1352" y="3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378702" y="2724154"/>
            <a:ext cx="4610100" cy="3248025"/>
            <a:chOff x="6309080" y="1920454"/>
            <a:chExt cx="4610100" cy="3248025"/>
          </a:xfrm>
        </p:grpSpPr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391630" y="3253954"/>
              <a:ext cx="4448175" cy="1838325"/>
            </a:xfrm>
            <a:custGeom>
              <a:avLst/>
              <a:gdLst>
                <a:gd name="T0" fmla="*/ 1160 w 1184"/>
                <a:gd name="T1" fmla="*/ 5 h 489"/>
                <a:gd name="T2" fmla="*/ 1133 w 1184"/>
                <a:gd name="T3" fmla="*/ 4 h 489"/>
                <a:gd name="T4" fmla="*/ 1110 w 1184"/>
                <a:gd name="T5" fmla="*/ 19 h 489"/>
                <a:gd name="T6" fmla="*/ 590 w 1184"/>
                <a:gd name="T7" fmla="*/ 400 h 489"/>
                <a:gd name="T8" fmla="*/ 579 w 1184"/>
                <a:gd name="T9" fmla="*/ 402 h 489"/>
                <a:gd name="T10" fmla="*/ 24 w 1184"/>
                <a:gd name="T11" fmla="*/ 95 h 489"/>
                <a:gd name="T12" fmla="*/ 15 w 1184"/>
                <a:gd name="T13" fmla="*/ 145 h 489"/>
                <a:gd name="T14" fmla="*/ 0 w 1184"/>
                <a:gd name="T15" fmla="*/ 159 h 489"/>
                <a:gd name="T16" fmla="*/ 596 w 1184"/>
                <a:gd name="T17" fmla="*/ 489 h 489"/>
                <a:gd name="T18" fmla="*/ 1144 w 1184"/>
                <a:gd name="T19" fmla="*/ 88 h 489"/>
                <a:gd name="T20" fmla="*/ 1145 w 1184"/>
                <a:gd name="T21" fmla="*/ 87 h 489"/>
                <a:gd name="T22" fmla="*/ 1165 w 1184"/>
                <a:gd name="T23" fmla="*/ 69 h 489"/>
                <a:gd name="T24" fmla="*/ 1160 w 1184"/>
                <a:gd name="T25" fmla="*/ 5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4" h="489">
                  <a:moveTo>
                    <a:pt x="1160" y="5"/>
                  </a:moveTo>
                  <a:cubicBezTo>
                    <a:pt x="1155" y="3"/>
                    <a:pt x="1142" y="0"/>
                    <a:pt x="1133" y="4"/>
                  </a:cubicBezTo>
                  <a:cubicBezTo>
                    <a:pt x="1122" y="10"/>
                    <a:pt x="1110" y="19"/>
                    <a:pt x="1110" y="19"/>
                  </a:cubicBezTo>
                  <a:cubicBezTo>
                    <a:pt x="590" y="400"/>
                    <a:pt x="590" y="400"/>
                    <a:pt x="590" y="400"/>
                  </a:cubicBezTo>
                  <a:cubicBezTo>
                    <a:pt x="586" y="403"/>
                    <a:pt x="582" y="404"/>
                    <a:pt x="579" y="402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31" y="110"/>
                    <a:pt x="29" y="129"/>
                    <a:pt x="15" y="145"/>
                  </a:cubicBezTo>
                  <a:cubicBezTo>
                    <a:pt x="11" y="150"/>
                    <a:pt x="6" y="155"/>
                    <a:pt x="0" y="159"/>
                  </a:cubicBezTo>
                  <a:cubicBezTo>
                    <a:pt x="596" y="489"/>
                    <a:pt x="596" y="489"/>
                    <a:pt x="596" y="489"/>
                  </a:cubicBezTo>
                  <a:cubicBezTo>
                    <a:pt x="1144" y="88"/>
                    <a:pt x="1144" y="88"/>
                    <a:pt x="1144" y="88"/>
                  </a:cubicBezTo>
                  <a:cubicBezTo>
                    <a:pt x="1144" y="87"/>
                    <a:pt x="1145" y="87"/>
                    <a:pt x="1145" y="87"/>
                  </a:cubicBezTo>
                  <a:cubicBezTo>
                    <a:pt x="1154" y="81"/>
                    <a:pt x="1160" y="75"/>
                    <a:pt x="1165" y="69"/>
                  </a:cubicBezTo>
                  <a:cubicBezTo>
                    <a:pt x="1184" y="46"/>
                    <a:pt x="1182" y="18"/>
                    <a:pt x="1160" y="5"/>
                  </a:cubicBezTo>
                  <a:close/>
                </a:path>
              </a:pathLst>
            </a:custGeom>
            <a:solidFill>
              <a:srgbClr val="EDEAC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6309080" y="1920454"/>
              <a:ext cx="4610100" cy="3248025"/>
            </a:xfrm>
            <a:custGeom>
              <a:avLst/>
              <a:gdLst>
                <a:gd name="T0" fmla="*/ 1197 w 1227"/>
                <a:gd name="T1" fmla="*/ 346 h 864"/>
                <a:gd name="T2" fmla="*/ 1195 w 1227"/>
                <a:gd name="T3" fmla="*/ 344 h 864"/>
                <a:gd name="T4" fmla="*/ 1193 w 1227"/>
                <a:gd name="T5" fmla="*/ 343 h 864"/>
                <a:gd name="T6" fmla="*/ 576 w 1227"/>
                <a:gd name="T7" fmla="*/ 2 h 864"/>
                <a:gd name="T8" fmla="*/ 565 w 1227"/>
                <a:gd name="T9" fmla="*/ 4 h 864"/>
                <a:gd name="T10" fmla="*/ 409 w 1227"/>
                <a:gd name="T11" fmla="*/ 118 h 864"/>
                <a:gd name="T12" fmla="*/ 408 w 1227"/>
                <a:gd name="T13" fmla="*/ 118 h 864"/>
                <a:gd name="T14" fmla="*/ 5 w 1227"/>
                <a:gd name="T15" fmla="*/ 413 h 864"/>
                <a:gd name="T16" fmla="*/ 3 w 1227"/>
                <a:gd name="T17" fmla="*/ 415 h 864"/>
                <a:gd name="T18" fmla="*/ 1 w 1227"/>
                <a:gd name="T19" fmla="*/ 421 h 864"/>
                <a:gd name="T20" fmla="*/ 4 w 1227"/>
                <a:gd name="T21" fmla="*/ 427 h 864"/>
                <a:gd name="T22" fmla="*/ 82 w 1227"/>
                <a:gd name="T23" fmla="*/ 470 h 864"/>
                <a:gd name="T24" fmla="*/ 601 w 1227"/>
                <a:gd name="T25" fmla="*/ 757 h 864"/>
                <a:gd name="T26" fmla="*/ 612 w 1227"/>
                <a:gd name="T27" fmla="*/ 755 h 864"/>
                <a:gd name="T28" fmla="*/ 684 w 1227"/>
                <a:gd name="T29" fmla="*/ 702 h 864"/>
                <a:gd name="T30" fmla="*/ 684 w 1227"/>
                <a:gd name="T31" fmla="*/ 702 h 864"/>
                <a:gd name="T32" fmla="*/ 702 w 1227"/>
                <a:gd name="T33" fmla="*/ 690 h 864"/>
                <a:gd name="T34" fmla="*/ 702 w 1227"/>
                <a:gd name="T35" fmla="*/ 689 h 864"/>
                <a:gd name="T36" fmla="*/ 766 w 1227"/>
                <a:gd name="T37" fmla="*/ 642 h 864"/>
                <a:gd name="T38" fmla="*/ 767 w 1227"/>
                <a:gd name="T39" fmla="*/ 642 h 864"/>
                <a:gd name="T40" fmla="*/ 1132 w 1227"/>
                <a:gd name="T41" fmla="*/ 374 h 864"/>
                <a:gd name="T42" fmla="*/ 1155 w 1227"/>
                <a:gd name="T43" fmla="*/ 359 h 864"/>
                <a:gd name="T44" fmla="*/ 1182 w 1227"/>
                <a:gd name="T45" fmla="*/ 360 h 864"/>
                <a:gd name="T46" fmla="*/ 1187 w 1227"/>
                <a:gd name="T47" fmla="*/ 424 h 864"/>
                <a:gd name="T48" fmla="*/ 1167 w 1227"/>
                <a:gd name="T49" fmla="*/ 442 h 864"/>
                <a:gd name="T50" fmla="*/ 1166 w 1227"/>
                <a:gd name="T51" fmla="*/ 443 h 864"/>
                <a:gd name="T52" fmla="*/ 1060 w 1227"/>
                <a:gd name="T53" fmla="*/ 521 h 864"/>
                <a:gd name="T54" fmla="*/ 1060 w 1227"/>
                <a:gd name="T55" fmla="*/ 521 h 864"/>
                <a:gd name="T56" fmla="*/ 618 w 1227"/>
                <a:gd name="T57" fmla="*/ 844 h 864"/>
                <a:gd name="T58" fmla="*/ 22 w 1227"/>
                <a:gd name="T59" fmla="*/ 514 h 864"/>
                <a:gd name="T60" fmla="*/ 22 w 1227"/>
                <a:gd name="T61" fmla="*/ 514 h 864"/>
                <a:gd name="T62" fmla="*/ 13 w 1227"/>
                <a:gd name="T63" fmla="*/ 521 h 864"/>
                <a:gd name="T64" fmla="*/ 14 w 1227"/>
                <a:gd name="T65" fmla="*/ 533 h 864"/>
                <a:gd name="T66" fmla="*/ 611 w 1227"/>
                <a:gd name="T67" fmla="*/ 862 h 864"/>
                <a:gd name="T68" fmla="*/ 622 w 1227"/>
                <a:gd name="T69" fmla="*/ 861 h 864"/>
                <a:gd name="T70" fmla="*/ 778 w 1227"/>
                <a:gd name="T71" fmla="*/ 747 h 864"/>
                <a:gd name="T72" fmla="*/ 779 w 1227"/>
                <a:gd name="T73" fmla="*/ 747 h 864"/>
                <a:gd name="T74" fmla="*/ 1181 w 1227"/>
                <a:gd name="T75" fmla="*/ 451 h 864"/>
                <a:gd name="T76" fmla="*/ 1183 w 1227"/>
                <a:gd name="T77" fmla="*/ 450 h 864"/>
                <a:gd name="T78" fmla="*/ 1202 w 1227"/>
                <a:gd name="T79" fmla="*/ 432 h 864"/>
                <a:gd name="T80" fmla="*/ 1197 w 1227"/>
                <a:gd name="T81" fmla="*/ 346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7" h="864">
                  <a:moveTo>
                    <a:pt x="1197" y="346"/>
                  </a:moveTo>
                  <a:cubicBezTo>
                    <a:pt x="1196" y="345"/>
                    <a:pt x="1196" y="345"/>
                    <a:pt x="1195" y="344"/>
                  </a:cubicBezTo>
                  <a:cubicBezTo>
                    <a:pt x="1193" y="343"/>
                    <a:pt x="1193" y="343"/>
                    <a:pt x="1193" y="343"/>
                  </a:cubicBezTo>
                  <a:cubicBezTo>
                    <a:pt x="576" y="2"/>
                    <a:pt x="576" y="2"/>
                    <a:pt x="576" y="2"/>
                  </a:cubicBezTo>
                  <a:cubicBezTo>
                    <a:pt x="573" y="0"/>
                    <a:pt x="568" y="1"/>
                    <a:pt x="565" y="4"/>
                  </a:cubicBezTo>
                  <a:cubicBezTo>
                    <a:pt x="409" y="118"/>
                    <a:pt x="409" y="118"/>
                    <a:pt x="409" y="118"/>
                  </a:cubicBezTo>
                  <a:cubicBezTo>
                    <a:pt x="409" y="118"/>
                    <a:pt x="408" y="118"/>
                    <a:pt x="408" y="118"/>
                  </a:cubicBezTo>
                  <a:cubicBezTo>
                    <a:pt x="5" y="413"/>
                    <a:pt x="5" y="413"/>
                    <a:pt x="5" y="413"/>
                  </a:cubicBezTo>
                  <a:cubicBezTo>
                    <a:pt x="4" y="414"/>
                    <a:pt x="4" y="415"/>
                    <a:pt x="3" y="415"/>
                  </a:cubicBezTo>
                  <a:cubicBezTo>
                    <a:pt x="2" y="417"/>
                    <a:pt x="1" y="419"/>
                    <a:pt x="1" y="421"/>
                  </a:cubicBezTo>
                  <a:cubicBezTo>
                    <a:pt x="0" y="423"/>
                    <a:pt x="2" y="426"/>
                    <a:pt x="4" y="427"/>
                  </a:cubicBezTo>
                  <a:cubicBezTo>
                    <a:pt x="82" y="470"/>
                    <a:pt x="82" y="470"/>
                    <a:pt x="82" y="470"/>
                  </a:cubicBezTo>
                  <a:cubicBezTo>
                    <a:pt x="601" y="757"/>
                    <a:pt x="601" y="757"/>
                    <a:pt x="601" y="757"/>
                  </a:cubicBezTo>
                  <a:cubicBezTo>
                    <a:pt x="604" y="759"/>
                    <a:pt x="608" y="758"/>
                    <a:pt x="612" y="755"/>
                  </a:cubicBezTo>
                  <a:cubicBezTo>
                    <a:pt x="684" y="702"/>
                    <a:pt x="684" y="702"/>
                    <a:pt x="684" y="702"/>
                  </a:cubicBezTo>
                  <a:cubicBezTo>
                    <a:pt x="684" y="702"/>
                    <a:pt x="684" y="702"/>
                    <a:pt x="684" y="702"/>
                  </a:cubicBezTo>
                  <a:cubicBezTo>
                    <a:pt x="702" y="690"/>
                    <a:pt x="702" y="690"/>
                    <a:pt x="702" y="690"/>
                  </a:cubicBezTo>
                  <a:cubicBezTo>
                    <a:pt x="702" y="689"/>
                    <a:pt x="702" y="689"/>
                    <a:pt x="702" y="689"/>
                  </a:cubicBezTo>
                  <a:cubicBezTo>
                    <a:pt x="766" y="642"/>
                    <a:pt x="766" y="642"/>
                    <a:pt x="766" y="642"/>
                  </a:cubicBezTo>
                  <a:cubicBezTo>
                    <a:pt x="766" y="642"/>
                    <a:pt x="767" y="642"/>
                    <a:pt x="767" y="642"/>
                  </a:cubicBezTo>
                  <a:cubicBezTo>
                    <a:pt x="1132" y="374"/>
                    <a:pt x="1132" y="374"/>
                    <a:pt x="1132" y="374"/>
                  </a:cubicBezTo>
                  <a:cubicBezTo>
                    <a:pt x="1132" y="374"/>
                    <a:pt x="1144" y="365"/>
                    <a:pt x="1155" y="359"/>
                  </a:cubicBezTo>
                  <a:cubicBezTo>
                    <a:pt x="1164" y="355"/>
                    <a:pt x="1177" y="358"/>
                    <a:pt x="1182" y="360"/>
                  </a:cubicBezTo>
                  <a:cubicBezTo>
                    <a:pt x="1204" y="373"/>
                    <a:pt x="1206" y="401"/>
                    <a:pt x="1187" y="424"/>
                  </a:cubicBezTo>
                  <a:cubicBezTo>
                    <a:pt x="1182" y="430"/>
                    <a:pt x="1176" y="436"/>
                    <a:pt x="1167" y="442"/>
                  </a:cubicBezTo>
                  <a:cubicBezTo>
                    <a:pt x="1167" y="442"/>
                    <a:pt x="1166" y="442"/>
                    <a:pt x="1166" y="443"/>
                  </a:cubicBezTo>
                  <a:cubicBezTo>
                    <a:pt x="1060" y="521"/>
                    <a:pt x="1060" y="521"/>
                    <a:pt x="1060" y="521"/>
                  </a:cubicBezTo>
                  <a:cubicBezTo>
                    <a:pt x="1060" y="521"/>
                    <a:pt x="1060" y="521"/>
                    <a:pt x="1060" y="521"/>
                  </a:cubicBezTo>
                  <a:cubicBezTo>
                    <a:pt x="618" y="844"/>
                    <a:pt x="618" y="844"/>
                    <a:pt x="618" y="844"/>
                  </a:cubicBezTo>
                  <a:cubicBezTo>
                    <a:pt x="22" y="514"/>
                    <a:pt x="22" y="514"/>
                    <a:pt x="22" y="514"/>
                  </a:cubicBezTo>
                  <a:cubicBezTo>
                    <a:pt x="22" y="514"/>
                    <a:pt x="22" y="514"/>
                    <a:pt x="22" y="514"/>
                  </a:cubicBezTo>
                  <a:cubicBezTo>
                    <a:pt x="14" y="520"/>
                    <a:pt x="14" y="520"/>
                    <a:pt x="13" y="521"/>
                  </a:cubicBezTo>
                  <a:cubicBezTo>
                    <a:pt x="10" y="525"/>
                    <a:pt x="10" y="530"/>
                    <a:pt x="14" y="533"/>
                  </a:cubicBezTo>
                  <a:cubicBezTo>
                    <a:pt x="611" y="862"/>
                    <a:pt x="611" y="862"/>
                    <a:pt x="611" y="862"/>
                  </a:cubicBezTo>
                  <a:cubicBezTo>
                    <a:pt x="614" y="864"/>
                    <a:pt x="619" y="864"/>
                    <a:pt x="622" y="861"/>
                  </a:cubicBezTo>
                  <a:cubicBezTo>
                    <a:pt x="778" y="747"/>
                    <a:pt x="778" y="747"/>
                    <a:pt x="778" y="747"/>
                  </a:cubicBezTo>
                  <a:cubicBezTo>
                    <a:pt x="778" y="747"/>
                    <a:pt x="778" y="747"/>
                    <a:pt x="779" y="747"/>
                  </a:cubicBezTo>
                  <a:cubicBezTo>
                    <a:pt x="1181" y="451"/>
                    <a:pt x="1181" y="451"/>
                    <a:pt x="1181" y="451"/>
                  </a:cubicBezTo>
                  <a:cubicBezTo>
                    <a:pt x="1182" y="451"/>
                    <a:pt x="1182" y="450"/>
                    <a:pt x="1183" y="450"/>
                  </a:cubicBezTo>
                  <a:cubicBezTo>
                    <a:pt x="1190" y="444"/>
                    <a:pt x="1197" y="438"/>
                    <a:pt x="1202" y="432"/>
                  </a:cubicBezTo>
                  <a:cubicBezTo>
                    <a:pt x="1227" y="401"/>
                    <a:pt x="1225" y="364"/>
                    <a:pt x="1197" y="34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172449" y="2169430"/>
            <a:ext cx="4019551" cy="2814639"/>
            <a:chOff x="7102830" y="1348954"/>
            <a:chExt cx="4019550" cy="2814638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180617" y="2607842"/>
              <a:ext cx="3862388" cy="1481138"/>
            </a:xfrm>
            <a:custGeom>
              <a:avLst/>
              <a:gdLst>
                <a:gd name="T0" fmla="*/ 579 w 1028"/>
                <a:gd name="T1" fmla="*/ 307 h 394"/>
                <a:gd name="T2" fmla="*/ 25 w 1028"/>
                <a:gd name="T3" fmla="*/ 0 h 394"/>
                <a:gd name="T4" fmla="*/ 16 w 1028"/>
                <a:gd name="T5" fmla="*/ 50 h 394"/>
                <a:gd name="T6" fmla="*/ 0 w 1028"/>
                <a:gd name="T7" fmla="*/ 65 h 394"/>
                <a:gd name="T8" fmla="*/ 597 w 1028"/>
                <a:gd name="T9" fmla="*/ 394 h 394"/>
                <a:gd name="T10" fmla="*/ 989 w 1028"/>
                <a:gd name="T11" fmla="*/ 107 h 394"/>
                <a:gd name="T12" fmla="*/ 989 w 1028"/>
                <a:gd name="T13" fmla="*/ 107 h 394"/>
                <a:gd name="T14" fmla="*/ 1009 w 1028"/>
                <a:gd name="T15" fmla="*/ 89 h 394"/>
                <a:gd name="T16" fmla="*/ 1004 w 1028"/>
                <a:gd name="T17" fmla="*/ 24 h 394"/>
                <a:gd name="T18" fmla="*/ 977 w 1028"/>
                <a:gd name="T19" fmla="*/ 24 h 394"/>
                <a:gd name="T20" fmla="*/ 954 w 1028"/>
                <a:gd name="T21" fmla="*/ 39 h 394"/>
                <a:gd name="T22" fmla="*/ 591 w 1028"/>
                <a:gd name="T23" fmla="*/ 305 h 394"/>
                <a:gd name="T24" fmla="*/ 579 w 1028"/>
                <a:gd name="T25" fmla="*/ 30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8" h="394">
                  <a:moveTo>
                    <a:pt x="579" y="30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32" y="15"/>
                    <a:pt x="29" y="34"/>
                    <a:pt x="16" y="50"/>
                  </a:cubicBezTo>
                  <a:cubicBezTo>
                    <a:pt x="12" y="55"/>
                    <a:pt x="6" y="60"/>
                    <a:pt x="0" y="65"/>
                  </a:cubicBezTo>
                  <a:cubicBezTo>
                    <a:pt x="597" y="394"/>
                    <a:pt x="597" y="394"/>
                    <a:pt x="597" y="394"/>
                  </a:cubicBezTo>
                  <a:cubicBezTo>
                    <a:pt x="989" y="107"/>
                    <a:pt x="989" y="107"/>
                    <a:pt x="989" y="107"/>
                  </a:cubicBezTo>
                  <a:cubicBezTo>
                    <a:pt x="989" y="107"/>
                    <a:pt x="989" y="107"/>
                    <a:pt x="989" y="107"/>
                  </a:cubicBezTo>
                  <a:cubicBezTo>
                    <a:pt x="998" y="101"/>
                    <a:pt x="1004" y="95"/>
                    <a:pt x="1009" y="89"/>
                  </a:cubicBezTo>
                  <a:cubicBezTo>
                    <a:pt x="1028" y="65"/>
                    <a:pt x="1026" y="37"/>
                    <a:pt x="1004" y="24"/>
                  </a:cubicBezTo>
                  <a:cubicBezTo>
                    <a:pt x="999" y="22"/>
                    <a:pt x="986" y="19"/>
                    <a:pt x="977" y="24"/>
                  </a:cubicBezTo>
                  <a:cubicBezTo>
                    <a:pt x="966" y="30"/>
                    <a:pt x="954" y="39"/>
                    <a:pt x="954" y="39"/>
                  </a:cubicBezTo>
                  <a:cubicBezTo>
                    <a:pt x="591" y="305"/>
                    <a:pt x="591" y="305"/>
                    <a:pt x="591" y="305"/>
                  </a:cubicBezTo>
                  <a:cubicBezTo>
                    <a:pt x="587" y="308"/>
                    <a:pt x="582" y="309"/>
                    <a:pt x="579" y="307"/>
                  </a:cubicBezTo>
                  <a:close/>
                </a:path>
              </a:pathLst>
            </a:custGeom>
            <a:solidFill>
              <a:srgbClr val="EDEAC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7102830" y="1348954"/>
              <a:ext cx="4019550" cy="2814638"/>
            </a:xfrm>
            <a:custGeom>
              <a:avLst/>
              <a:gdLst>
                <a:gd name="T0" fmla="*/ 1040 w 1070"/>
                <a:gd name="T1" fmla="*/ 346 h 749"/>
                <a:gd name="T2" fmla="*/ 1038 w 1070"/>
                <a:gd name="T3" fmla="*/ 344 h 749"/>
                <a:gd name="T4" fmla="*/ 1036 w 1070"/>
                <a:gd name="T5" fmla="*/ 343 h 749"/>
                <a:gd name="T6" fmla="*/ 419 w 1070"/>
                <a:gd name="T7" fmla="*/ 2 h 749"/>
                <a:gd name="T8" fmla="*/ 408 w 1070"/>
                <a:gd name="T9" fmla="*/ 3 h 749"/>
                <a:gd name="T10" fmla="*/ 5 w 1070"/>
                <a:gd name="T11" fmla="*/ 298 h 749"/>
                <a:gd name="T12" fmla="*/ 3 w 1070"/>
                <a:gd name="T13" fmla="*/ 300 h 749"/>
                <a:gd name="T14" fmla="*/ 0 w 1070"/>
                <a:gd name="T15" fmla="*/ 306 h 749"/>
                <a:gd name="T16" fmla="*/ 4 w 1070"/>
                <a:gd name="T17" fmla="*/ 312 h 749"/>
                <a:gd name="T18" fmla="*/ 82 w 1070"/>
                <a:gd name="T19" fmla="*/ 355 h 749"/>
                <a:gd name="T20" fmla="*/ 82 w 1070"/>
                <a:gd name="T21" fmla="*/ 355 h 749"/>
                <a:gd name="T22" fmla="*/ 600 w 1070"/>
                <a:gd name="T23" fmla="*/ 642 h 749"/>
                <a:gd name="T24" fmla="*/ 612 w 1070"/>
                <a:gd name="T25" fmla="*/ 640 h 749"/>
                <a:gd name="T26" fmla="*/ 975 w 1070"/>
                <a:gd name="T27" fmla="*/ 374 h 749"/>
                <a:gd name="T28" fmla="*/ 998 w 1070"/>
                <a:gd name="T29" fmla="*/ 359 h 749"/>
                <a:gd name="T30" fmla="*/ 1025 w 1070"/>
                <a:gd name="T31" fmla="*/ 359 h 749"/>
                <a:gd name="T32" fmla="*/ 1030 w 1070"/>
                <a:gd name="T33" fmla="*/ 424 h 749"/>
                <a:gd name="T34" fmla="*/ 1010 w 1070"/>
                <a:gd name="T35" fmla="*/ 442 h 749"/>
                <a:gd name="T36" fmla="*/ 1010 w 1070"/>
                <a:gd name="T37" fmla="*/ 442 h 749"/>
                <a:gd name="T38" fmla="*/ 618 w 1070"/>
                <a:gd name="T39" fmla="*/ 729 h 749"/>
                <a:gd name="T40" fmla="*/ 21 w 1070"/>
                <a:gd name="T41" fmla="*/ 400 h 749"/>
                <a:gd name="T42" fmla="*/ 22 w 1070"/>
                <a:gd name="T43" fmla="*/ 399 h 749"/>
                <a:gd name="T44" fmla="*/ 13 w 1070"/>
                <a:gd name="T45" fmla="*/ 406 h 749"/>
                <a:gd name="T46" fmla="*/ 14 w 1070"/>
                <a:gd name="T47" fmla="*/ 418 h 749"/>
                <a:gd name="T48" fmla="*/ 610 w 1070"/>
                <a:gd name="T49" fmla="*/ 748 h 749"/>
                <a:gd name="T50" fmla="*/ 622 w 1070"/>
                <a:gd name="T51" fmla="*/ 746 h 749"/>
                <a:gd name="T52" fmla="*/ 1025 w 1070"/>
                <a:gd name="T53" fmla="*/ 451 h 749"/>
                <a:gd name="T54" fmla="*/ 1026 w 1070"/>
                <a:gd name="T55" fmla="*/ 449 h 749"/>
                <a:gd name="T56" fmla="*/ 1045 w 1070"/>
                <a:gd name="T57" fmla="*/ 432 h 749"/>
                <a:gd name="T58" fmla="*/ 1040 w 1070"/>
                <a:gd name="T59" fmla="*/ 346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70" h="749">
                  <a:moveTo>
                    <a:pt x="1040" y="346"/>
                  </a:moveTo>
                  <a:cubicBezTo>
                    <a:pt x="1040" y="345"/>
                    <a:pt x="1039" y="344"/>
                    <a:pt x="1038" y="344"/>
                  </a:cubicBezTo>
                  <a:cubicBezTo>
                    <a:pt x="1036" y="343"/>
                    <a:pt x="1036" y="343"/>
                    <a:pt x="1036" y="343"/>
                  </a:cubicBezTo>
                  <a:cubicBezTo>
                    <a:pt x="419" y="2"/>
                    <a:pt x="419" y="2"/>
                    <a:pt x="419" y="2"/>
                  </a:cubicBezTo>
                  <a:cubicBezTo>
                    <a:pt x="416" y="0"/>
                    <a:pt x="411" y="1"/>
                    <a:pt x="408" y="3"/>
                  </a:cubicBezTo>
                  <a:cubicBezTo>
                    <a:pt x="5" y="298"/>
                    <a:pt x="5" y="298"/>
                    <a:pt x="5" y="298"/>
                  </a:cubicBezTo>
                  <a:cubicBezTo>
                    <a:pt x="4" y="299"/>
                    <a:pt x="3" y="300"/>
                    <a:pt x="3" y="300"/>
                  </a:cubicBezTo>
                  <a:cubicBezTo>
                    <a:pt x="1" y="302"/>
                    <a:pt x="1" y="304"/>
                    <a:pt x="0" y="306"/>
                  </a:cubicBezTo>
                  <a:cubicBezTo>
                    <a:pt x="0" y="308"/>
                    <a:pt x="1" y="311"/>
                    <a:pt x="4" y="312"/>
                  </a:cubicBezTo>
                  <a:cubicBezTo>
                    <a:pt x="82" y="355"/>
                    <a:pt x="82" y="355"/>
                    <a:pt x="82" y="355"/>
                  </a:cubicBezTo>
                  <a:cubicBezTo>
                    <a:pt x="82" y="355"/>
                    <a:pt x="82" y="355"/>
                    <a:pt x="82" y="355"/>
                  </a:cubicBezTo>
                  <a:cubicBezTo>
                    <a:pt x="600" y="642"/>
                    <a:pt x="600" y="642"/>
                    <a:pt x="600" y="642"/>
                  </a:cubicBezTo>
                  <a:cubicBezTo>
                    <a:pt x="603" y="644"/>
                    <a:pt x="608" y="643"/>
                    <a:pt x="612" y="640"/>
                  </a:cubicBezTo>
                  <a:cubicBezTo>
                    <a:pt x="975" y="374"/>
                    <a:pt x="975" y="374"/>
                    <a:pt x="975" y="374"/>
                  </a:cubicBezTo>
                  <a:cubicBezTo>
                    <a:pt x="975" y="374"/>
                    <a:pt x="987" y="365"/>
                    <a:pt x="998" y="359"/>
                  </a:cubicBezTo>
                  <a:cubicBezTo>
                    <a:pt x="1007" y="354"/>
                    <a:pt x="1020" y="357"/>
                    <a:pt x="1025" y="359"/>
                  </a:cubicBezTo>
                  <a:cubicBezTo>
                    <a:pt x="1047" y="372"/>
                    <a:pt x="1049" y="400"/>
                    <a:pt x="1030" y="424"/>
                  </a:cubicBezTo>
                  <a:cubicBezTo>
                    <a:pt x="1025" y="430"/>
                    <a:pt x="1019" y="436"/>
                    <a:pt x="1010" y="442"/>
                  </a:cubicBezTo>
                  <a:cubicBezTo>
                    <a:pt x="1010" y="442"/>
                    <a:pt x="1010" y="442"/>
                    <a:pt x="1010" y="442"/>
                  </a:cubicBezTo>
                  <a:cubicBezTo>
                    <a:pt x="618" y="729"/>
                    <a:pt x="618" y="729"/>
                    <a:pt x="618" y="729"/>
                  </a:cubicBezTo>
                  <a:cubicBezTo>
                    <a:pt x="21" y="400"/>
                    <a:pt x="21" y="400"/>
                    <a:pt x="21" y="400"/>
                  </a:cubicBezTo>
                  <a:cubicBezTo>
                    <a:pt x="21" y="399"/>
                    <a:pt x="22" y="399"/>
                    <a:pt x="22" y="399"/>
                  </a:cubicBezTo>
                  <a:cubicBezTo>
                    <a:pt x="14" y="405"/>
                    <a:pt x="13" y="406"/>
                    <a:pt x="13" y="406"/>
                  </a:cubicBezTo>
                  <a:cubicBezTo>
                    <a:pt x="9" y="410"/>
                    <a:pt x="10" y="416"/>
                    <a:pt x="14" y="418"/>
                  </a:cubicBezTo>
                  <a:cubicBezTo>
                    <a:pt x="610" y="748"/>
                    <a:pt x="610" y="748"/>
                    <a:pt x="610" y="748"/>
                  </a:cubicBezTo>
                  <a:cubicBezTo>
                    <a:pt x="614" y="749"/>
                    <a:pt x="618" y="749"/>
                    <a:pt x="622" y="746"/>
                  </a:cubicBezTo>
                  <a:cubicBezTo>
                    <a:pt x="1025" y="451"/>
                    <a:pt x="1025" y="451"/>
                    <a:pt x="1025" y="451"/>
                  </a:cubicBezTo>
                  <a:cubicBezTo>
                    <a:pt x="1025" y="450"/>
                    <a:pt x="1026" y="450"/>
                    <a:pt x="1026" y="449"/>
                  </a:cubicBezTo>
                  <a:cubicBezTo>
                    <a:pt x="1034" y="444"/>
                    <a:pt x="1040" y="438"/>
                    <a:pt x="1045" y="432"/>
                  </a:cubicBezTo>
                  <a:cubicBezTo>
                    <a:pt x="1070" y="401"/>
                    <a:pt x="1068" y="364"/>
                    <a:pt x="1040" y="3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 rot="1801613">
            <a:off x="8222967" y="5429969"/>
            <a:ext cx="373820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b="1" dirty="0" smtClean="0">
                <a:solidFill>
                  <a:srgbClr val="EDEA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id-ID" sz="2400" b="1" dirty="0">
              <a:solidFill>
                <a:srgbClr val="EDEAC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 rot="1801613">
            <a:off x="9032207" y="4576061"/>
            <a:ext cx="373820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b="1" dirty="0" smtClean="0">
                <a:solidFill>
                  <a:srgbClr val="EDEA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id-ID" sz="2400" b="1" dirty="0">
              <a:solidFill>
                <a:srgbClr val="EDEAC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 rot="1935179">
            <a:off x="9907541" y="3045524"/>
            <a:ext cx="470000" cy="64633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3600" b="1" dirty="0" smtClean="0">
                <a:solidFill>
                  <a:srgbClr val="F9F8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id-ID" sz="3600" b="1" dirty="0">
              <a:solidFill>
                <a:srgbClr val="F9F8E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Freeform 101"/>
          <p:cNvSpPr>
            <a:spLocks noEditPoints="1"/>
          </p:cNvSpPr>
          <p:nvPr/>
        </p:nvSpPr>
        <p:spPr bwMode="auto">
          <a:xfrm>
            <a:off x="1507167" y="3119868"/>
            <a:ext cx="403551" cy="373351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Freeform 18"/>
          <p:cNvSpPr>
            <a:spLocks/>
          </p:cNvSpPr>
          <p:nvPr/>
        </p:nvSpPr>
        <p:spPr bwMode="auto">
          <a:xfrm>
            <a:off x="2973388" y="3110669"/>
            <a:ext cx="413624" cy="413623"/>
          </a:xfrm>
          <a:custGeom>
            <a:avLst/>
            <a:gdLst>
              <a:gd name="T0" fmla="*/ 266 w 360"/>
              <a:gd name="T1" fmla="*/ 360 h 360"/>
              <a:gd name="T2" fmla="*/ 294 w 360"/>
              <a:gd name="T3" fmla="*/ 331 h 360"/>
              <a:gd name="T4" fmla="*/ 245 w 360"/>
              <a:gd name="T5" fmla="*/ 155 h 360"/>
              <a:gd name="T6" fmla="*/ 318 w 360"/>
              <a:gd name="T7" fmla="*/ 82 h 360"/>
              <a:gd name="T8" fmla="*/ 340 w 360"/>
              <a:gd name="T9" fmla="*/ 19 h 360"/>
              <a:gd name="T10" fmla="*/ 278 w 360"/>
              <a:gd name="T11" fmla="*/ 42 h 360"/>
              <a:gd name="T12" fmla="*/ 205 w 360"/>
              <a:gd name="T13" fmla="*/ 115 h 360"/>
              <a:gd name="T14" fmla="*/ 28 w 360"/>
              <a:gd name="T15" fmla="*/ 65 h 360"/>
              <a:gd name="T16" fmla="*/ 0 w 360"/>
              <a:gd name="T17" fmla="*/ 94 h 360"/>
              <a:gd name="T18" fmla="*/ 148 w 360"/>
              <a:gd name="T19" fmla="*/ 172 h 360"/>
              <a:gd name="T20" fmla="*/ 98 w 360"/>
              <a:gd name="T21" fmla="*/ 222 h 360"/>
              <a:gd name="T22" fmla="*/ 38 w 360"/>
              <a:gd name="T23" fmla="*/ 226 h 360"/>
              <a:gd name="T24" fmla="*/ 9 w 360"/>
              <a:gd name="T25" fmla="*/ 254 h 360"/>
              <a:gd name="T26" fmla="*/ 80 w 360"/>
              <a:gd name="T27" fmla="*/ 280 h 360"/>
              <a:gd name="T28" fmla="*/ 105 w 360"/>
              <a:gd name="T29" fmla="*/ 350 h 360"/>
              <a:gd name="T30" fmla="*/ 134 w 360"/>
              <a:gd name="T31" fmla="*/ 322 h 360"/>
              <a:gd name="T32" fmla="*/ 137 w 360"/>
              <a:gd name="T33" fmla="*/ 262 h 360"/>
              <a:gd name="T34" fmla="*/ 188 w 360"/>
              <a:gd name="T35" fmla="*/ 211 h 360"/>
              <a:gd name="T36" fmla="*/ 266 w 360"/>
              <a:gd name="T37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0" h="360">
                <a:moveTo>
                  <a:pt x="266" y="360"/>
                </a:moveTo>
                <a:cubicBezTo>
                  <a:pt x="294" y="331"/>
                  <a:pt x="294" y="331"/>
                  <a:pt x="294" y="331"/>
                </a:cubicBezTo>
                <a:cubicBezTo>
                  <a:pt x="245" y="155"/>
                  <a:pt x="245" y="155"/>
                  <a:pt x="245" y="155"/>
                </a:cubicBezTo>
                <a:cubicBezTo>
                  <a:pt x="318" y="82"/>
                  <a:pt x="318" y="82"/>
                  <a:pt x="318" y="82"/>
                </a:cubicBezTo>
                <a:cubicBezTo>
                  <a:pt x="318" y="82"/>
                  <a:pt x="360" y="39"/>
                  <a:pt x="340" y="19"/>
                </a:cubicBezTo>
                <a:cubicBezTo>
                  <a:pt x="320" y="0"/>
                  <a:pt x="278" y="42"/>
                  <a:pt x="278" y="42"/>
                </a:cubicBezTo>
                <a:cubicBezTo>
                  <a:pt x="205" y="115"/>
                  <a:pt x="205" y="115"/>
                  <a:pt x="205" y="115"/>
                </a:cubicBezTo>
                <a:cubicBezTo>
                  <a:pt x="28" y="65"/>
                  <a:pt x="28" y="65"/>
                  <a:pt x="28" y="65"/>
                </a:cubicBezTo>
                <a:cubicBezTo>
                  <a:pt x="0" y="94"/>
                  <a:pt x="0" y="94"/>
                  <a:pt x="0" y="94"/>
                </a:cubicBezTo>
                <a:cubicBezTo>
                  <a:pt x="148" y="172"/>
                  <a:pt x="148" y="172"/>
                  <a:pt x="148" y="17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38" y="226"/>
                  <a:pt x="38" y="226"/>
                  <a:pt x="38" y="226"/>
                </a:cubicBezTo>
                <a:cubicBezTo>
                  <a:pt x="9" y="254"/>
                  <a:pt x="9" y="254"/>
                  <a:pt x="9" y="254"/>
                </a:cubicBezTo>
                <a:cubicBezTo>
                  <a:pt x="80" y="280"/>
                  <a:pt x="80" y="280"/>
                  <a:pt x="80" y="280"/>
                </a:cubicBezTo>
                <a:cubicBezTo>
                  <a:pt x="105" y="350"/>
                  <a:pt x="105" y="350"/>
                  <a:pt x="105" y="350"/>
                </a:cubicBezTo>
                <a:cubicBezTo>
                  <a:pt x="134" y="322"/>
                  <a:pt x="134" y="322"/>
                  <a:pt x="134" y="322"/>
                </a:cubicBezTo>
                <a:cubicBezTo>
                  <a:pt x="137" y="262"/>
                  <a:pt x="137" y="262"/>
                  <a:pt x="137" y="262"/>
                </a:cubicBezTo>
                <a:cubicBezTo>
                  <a:pt x="188" y="211"/>
                  <a:pt x="188" y="211"/>
                  <a:pt x="188" y="211"/>
                </a:cubicBezTo>
                <a:lnTo>
                  <a:pt x="266" y="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Shape 4444"/>
          <p:cNvSpPr/>
          <p:nvPr/>
        </p:nvSpPr>
        <p:spPr>
          <a:xfrm>
            <a:off x="4452418" y="3133752"/>
            <a:ext cx="444335" cy="295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24" extrusionOk="0">
                <a:moveTo>
                  <a:pt x="18596" y="5942"/>
                </a:moveTo>
                <a:cubicBezTo>
                  <a:pt x="18295" y="7132"/>
                  <a:pt x="17976" y="8348"/>
                  <a:pt x="17696" y="9399"/>
                </a:cubicBezTo>
                <a:cubicBezTo>
                  <a:pt x="18794" y="11734"/>
                  <a:pt x="19440" y="14666"/>
                  <a:pt x="19440" y="17887"/>
                </a:cubicBezTo>
                <a:cubicBezTo>
                  <a:pt x="19440" y="18391"/>
                  <a:pt x="19426" y="18896"/>
                  <a:pt x="19394" y="19390"/>
                </a:cubicBezTo>
                <a:cubicBezTo>
                  <a:pt x="19341" y="20265"/>
                  <a:pt x="19778" y="21038"/>
                  <a:pt x="20372" y="21116"/>
                </a:cubicBezTo>
                <a:cubicBezTo>
                  <a:pt x="20405" y="21122"/>
                  <a:pt x="20439" y="21124"/>
                  <a:pt x="20471" y="21124"/>
                </a:cubicBezTo>
                <a:cubicBezTo>
                  <a:pt x="21024" y="21124"/>
                  <a:pt x="21495" y="20502"/>
                  <a:pt x="21545" y="19677"/>
                </a:cubicBezTo>
                <a:cubicBezTo>
                  <a:pt x="21582" y="19089"/>
                  <a:pt x="21600" y="18486"/>
                  <a:pt x="21600" y="17887"/>
                </a:cubicBezTo>
                <a:cubicBezTo>
                  <a:pt x="21600" y="13196"/>
                  <a:pt x="20463" y="9004"/>
                  <a:pt x="18596" y="5942"/>
                </a:cubicBezTo>
                <a:close/>
                <a:moveTo>
                  <a:pt x="10801" y="3957"/>
                </a:moveTo>
                <a:cubicBezTo>
                  <a:pt x="11273" y="3957"/>
                  <a:pt x="11734" y="4016"/>
                  <a:pt x="12183" y="4127"/>
                </a:cubicBezTo>
                <a:cubicBezTo>
                  <a:pt x="12656" y="3256"/>
                  <a:pt x="13186" y="2296"/>
                  <a:pt x="13702" y="1383"/>
                </a:cubicBezTo>
                <a:cubicBezTo>
                  <a:pt x="12781" y="990"/>
                  <a:pt x="11810" y="778"/>
                  <a:pt x="10801" y="778"/>
                </a:cubicBezTo>
                <a:cubicBezTo>
                  <a:pt x="4744" y="778"/>
                  <a:pt x="0" y="8292"/>
                  <a:pt x="0" y="17887"/>
                </a:cubicBezTo>
                <a:cubicBezTo>
                  <a:pt x="0" y="18477"/>
                  <a:pt x="18" y="19068"/>
                  <a:pt x="53" y="19643"/>
                </a:cubicBezTo>
                <a:cubicBezTo>
                  <a:pt x="105" y="20519"/>
                  <a:pt x="636" y="21162"/>
                  <a:pt x="1225" y="21086"/>
                </a:cubicBezTo>
                <a:cubicBezTo>
                  <a:pt x="1818" y="21007"/>
                  <a:pt x="2258" y="20236"/>
                  <a:pt x="2204" y="19361"/>
                </a:cubicBezTo>
                <a:cubicBezTo>
                  <a:pt x="2174" y="18879"/>
                  <a:pt x="2160" y="18383"/>
                  <a:pt x="2160" y="17887"/>
                </a:cubicBezTo>
                <a:cubicBezTo>
                  <a:pt x="2160" y="10076"/>
                  <a:pt x="5955" y="3957"/>
                  <a:pt x="10801" y="3957"/>
                </a:cubicBezTo>
                <a:close/>
                <a:moveTo>
                  <a:pt x="8778" y="16036"/>
                </a:moveTo>
                <a:cubicBezTo>
                  <a:pt x="8032" y="17937"/>
                  <a:pt x="8535" y="19501"/>
                  <a:pt x="9569" y="20379"/>
                </a:cubicBezTo>
                <a:cubicBezTo>
                  <a:pt x="10602" y="21258"/>
                  <a:pt x="11773" y="21116"/>
                  <a:pt x="12519" y="19216"/>
                </a:cubicBezTo>
                <a:cubicBezTo>
                  <a:pt x="13265" y="17315"/>
                  <a:pt x="17970" y="355"/>
                  <a:pt x="17561" y="6"/>
                </a:cubicBezTo>
                <a:cubicBezTo>
                  <a:pt x="17151" y="-342"/>
                  <a:pt x="9524" y="14136"/>
                  <a:pt x="8778" y="1603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18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485313" y="1964138"/>
            <a:ext cx="6408727" cy="3424916"/>
            <a:chOff x="3456726" y="1737635"/>
            <a:chExt cx="7207930" cy="3424916"/>
          </a:xfrm>
        </p:grpSpPr>
        <p:sp>
          <p:nvSpPr>
            <p:cNvPr id="29" name="Text Placeholder 7"/>
            <p:cNvSpPr txBox="1">
              <a:spLocks/>
            </p:cNvSpPr>
            <p:nvPr/>
          </p:nvSpPr>
          <p:spPr>
            <a:xfrm>
              <a:off x="3456726" y="1737635"/>
              <a:ext cx="7207930" cy="432391"/>
            </a:xfrm>
            <a:prstGeom prst="rect">
              <a:avLst/>
            </a:prstGeom>
          </p:spPr>
          <p:txBody>
            <a:bodyPr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133" b="1" dirty="0" smtClean="0">
                  <a:solidFill>
                    <a:schemeClr val="accent2"/>
                  </a:solidFill>
                  <a:latin typeface="+mn-ea"/>
                </a:rPr>
                <a:t>Traditionally</a:t>
              </a:r>
            </a:p>
            <a:p>
              <a:pPr marL="0" indent="0">
                <a:buNone/>
              </a:pPr>
              <a:r>
                <a:rPr lang="en-US" sz="2000" dirty="0" smtClean="0"/>
                <a:t>Domain detection and intent prediction are framed as classification problems, where several classifiers such as support vector machines</a:t>
              </a:r>
              <a:br>
                <a:rPr lang="en-US" sz="2000" dirty="0" smtClean="0"/>
              </a:br>
              <a:r>
                <a:rPr lang="en-US" sz="2000" dirty="0" smtClean="0"/>
                <a:t>and maximum entropy are employed[1,2,3].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endParaRPr lang="en-US" sz="2133" b="1" dirty="0">
                <a:solidFill>
                  <a:schemeClr val="accent2"/>
                </a:solidFill>
                <a:latin typeface="+mn-ea"/>
              </a:endParaRPr>
            </a:p>
          </p:txBody>
        </p:sp>
        <p:sp>
          <p:nvSpPr>
            <p:cNvPr id="30" name="Text Placeholder 7"/>
            <p:cNvSpPr txBox="1">
              <a:spLocks/>
            </p:cNvSpPr>
            <p:nvPr/>
          </p:nvSpPr>
          <p:spPr>
            <a:xfrm>
              <a:off x="3479116" y="2151967"/>
              <a:ext cx="5341034" cy="3010584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indent="0" algn="ctr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1000"/>
              </a:lvl1pPr>
              <a:lvl2pPr marL="5143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/>
              </a:lvl2pPr>
              <a:lvl3pPr marL="8572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/>
              </a:lvl3pPr>
              <a:lvl4pPr marL="12001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4pPr>
              <a:lvl5pPr marL="15430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5pPr>
              <a:lvl6pPr marL="18859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6pPr>
              <a:lvl7pPr marL="22288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7pPr>
              <a:lvl8pPr marL="25717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8pPr>
              <a:lvl9pPr marL="29146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9pPr>
            </a:lstStyle>
            <a:p>
              <a:pPr algn="l"/>
              <a:endParaRPr lang="en-US" altLang="zh-CN" sz="2400" dirty="0" smtClean="0">
                <a:solidFill>
                  <a:schemeClr val="tx2"/>
                </a:solidFill>
                <a:latin typeface="+mn-ea"/>
              </a:endParaRPr>
            </a:p>
          </p:txBody>
        </p:sp>
      </p:grpSp>
      <p:sp>
        <p:nvSpPr>
          <p:cNvPr id="34" name="文本框 4"/>
          <p:cNvSpPr txBox="1"/>
          <p:nvPr/>
        </p:nvSpPr>
        <p:spPr>
          <a:xfrm>
            <a:off x="3731118" y="821598"/>
            <a:ext cx="3510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Introduction</a:t>
            </a:r>
            <a:r>
              <a:rPr lang="en-US" sz="4800" dirty="0" smtClean="0"/>
              <a:t> 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27"/>
          <p:cNvGrpSpPr/>
          <p:nvPr/>
        </p:nvGrpSpPr>
        <p:grpSpPr>
          <a:xfrm>
            <a:off x="1485311" y="3717437"/>
            <a:ext cx="6391950" cy="2876310"/>
            <a:chOff x="3456726" y="1737635"/>
            <a:chExt cx="7207930" cy="3424916"/>
          </a:xfrm>
        </p:grpSpPr>
        <p:sp>
          <p:nvSpPr>
            <p:cNvPr id="36" name="Text Placeholder 7"/>
            <p:cNvSpPr txBox="1">
              <a:spLocks/>
            </p:cNvSpPr>
            <p:nvPr/>
          </p:nvSpPr>
          <p:spPr>
            <a:xfrm>
              <a:off x="3456726" y="1737635"/>
              <a:ext cx="7207930" cy="432391"/>
            </a:xfrm>
            <a:prstGeom prst="rect">
              <a:avLst/>
            </a:prstGeom>
          </p:spPr>
          <p:txBody>
            <a:bodyPr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133" b="1" dirty="0" smtClean="0">
                  <a:solidFill>
                    <a:schemeClr val="accent2"/>
                  </a:solidFill>
                  <a:latin typeface="+mn-ea"/>
                </a:rPr>
                <a:t>Recently </a:t>
              </a:r>
            </a:p>
            <a:p>
              <a:pPr marL="0" indent="0">
                <a:buNone/>
              </a:pPr>
              <a:r>
                <a:rPr lang="en-US" sz="2000" dirty="0" smtClean="0"/>
                <a:t>With the advances on deep learning, deep belief networks(DBNs) with deep neural networks (DNNs) have been applied</a:t>
              </a:r>
              <a:br>
                <a:rPr lang="en-US" sz="2000" dirty="0" smtClean="0"/>
              </a:br>
              <a:r>
                <a:rPr lang="en-US" sz="2000" dirty="0" smtClean="0"/>
                <a:t>to for domain and intent classification[4,</a:t>
              </a:r>
              <a:r>
                <a:rPr lang="en-US" altLang="zh-CN" sz="2000" dirty="0" smtClean="0"/>
                <a:t>5,6</a:t>
              </a:r>
              <a:r>
                <a:rPr lang="en-US" sz="2000" dirty="0" smtClean="0"/>
                <a:t>].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endParaRPr lang="en-US" sz="2133" b="1" dirty="0">
                <a:solidFill>
                  <a:schemeClr val="accent2"/>
                </a:solidFill>
                <a:latin typeface="+mn-ea"/>
              </a:endParaRPr>
            </a:p>
          </p:txBody>
        </p:sp>
        <p:sp>
          <p:nvSpPr>
            <p:cNvPr id="37" name="Text Placeholder 7"/>
            <p:cNvSpPr txBox="1">
              <a:spLocks/>
            </p:cNvSpPr>
            <p:nvPr/>
          </p:nvSpPr>
          <p:spPr>
            <a:xfrm>
              <a:off x="3479116" y="2151967"/>
              <a:ext cx="5341034" cy="3010584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indent="0" algn="ctr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1000"/>
              </a:lvl1pPr>
              <a:lvl2pPr marL="5143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/>
              </a:lvl2pPr>
              <a:lvl3pPr marL="8572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/>
              </a:lvl3pPr>
              <a:lvl4pPr marL="12001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4pPr>
              <a:lvl5pPr marL="15430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5pPr>
              <a:lvl6pPr marL="18859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6pPr>
              <a:lvl7pPr marL="22288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7pPr>
              <a:lvl8pPr marL="25717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8pPr>
              <a:lvl9pPr marL="29146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9pPr>
            </a:lstStyle>
            <a:p>
              <a:pPr algn="l"/>
              <a:endParaRPr lang="en-US" altLang="zh-CN" sz="2400" dirty="0" smtClean="0">
                <a:solidFill>
                  <a:schemeClr val="tx2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678142163"/>
      </p:ext>
    </p:extLst>
  </p:cSld>
  <p:clrMapOvr>
    <a:masterClrMapping/>
  </p:clrMapOvr>
  <p:transition spd="slow" advClick="0" advTm="6000">
    <p:zoom dir="in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B6BF5269-A7B0-4747-BB5E-9EED26BAFAB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CBNe0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gTXtI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CBNe0h+HbVmtwIAAFAKAAAhAAAAdW5pdmVyc2FsL2ZsYXNoX3NraW5fc2V0dGluZ3MueG1slVZtb9owEP6+X4HYd9K90kkpEqVMqtSt1Vr1u5MciYVjR7ZDx7+fz7EbGwhknCrhu+fxvfjuaKq2lC8+TCZpLpiQz6A15aVCjddNaHEzzVqtBZ/lgmvgesaFrAmbLj7+tJ80schLLLEDOZazITn0bub2M4bifHybowwRclE3hO8fRClmGcm3pRQtLy6GVu0bkIzyrUFe/Ziv1oMOGFX6XkMdxbS+RhlHaSQoBRjS9zXKRRYjGTDv6cp+RnJ6V+ezP6DtqKLa0pafUIZoDSkhLvL1EmUYz83t8avMUc4TNPzVBvrlM8oglJE9yPjyu68ogwzRtM3/9EgjRYkFjTnnH/GdwwQpzPhhVFcoFwmYEDq6+AquPDbXuwDkvoZzn+K4SsGesK4HCwEfPWOw0LKFNPGnzqYq8fbYajMfsNgQpgwgVPWgJxP0E2mVvybW9bg/8EZ5EYCcoke8CtbWsOriDYCxvsevVrd2VYTxveuCACXsnDKIsFf2yN+mrEfIQNkjnxkt4JGz/RH80NJx/BPfEveY56tvrMCJOfp6+ZO3oqcHHFwVuHYKj6lFAQuF4bzQGvDV0sTqupCSo5hSTna0JJoK/gtx2d4mo9LkwOA67XRfpZpqBqfazcZolnT4XvYcd6Ozxu3Y/Sj0yXXniTY7/GZKtCZ5VZsfJTWdOJ4ZElOYaXKagVvSwEHe840YyamJ3IJ8EYKN9cKFhhBrMxsCi26yhuBpEpQgTU4XOXWXnKo+b+sM5No8GgXfNbGuw1W0rJj5068U3qCICQPGjqkrcx0n9L0pA4XrACAyr3zLdofOUrdMUwY78IMfKGzCQ5mlyrToULct9QNsdNhvTjOqId2e6BslxMWGE4RXE5eIN05oGNHzmmTKZhaNvd/A/c3RTvarDFsv3GL27DoputjYjytolPif5D9QSwMEFAACAAgAIE17SC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IE17SP7ZBl2gAQAALQYAAB8AAAB1bml2ZXJzYWwvaHRtbF9za2luX3NldHRpbmdzLmpzjZRNb8IwDIbv/Ioqu06IfcJ2Q4NJSBwmjdu0QyimVKRxlIQOhvjvq8NX06aD+NK8ffo6duVsW1GxWMyi12jrnt3+w987DUizegW3vi4a9Ix0ZkQ6g0magUglsAqSHz89ybszETJm0plON59ka0p+DOnNnAtTxlXAQgc0E9DygPYT0NahxL9eZYeq9hWV2jxdWYuyHaO0IG1bos64Y9jNu1vlAisw5qAvoHMeg2fadauJPDs+dSnKXIyZ4nIzxgTbUx4vE40rOWvKv9go0MUPX+6Bzkv3bejZidTYkYWsmnjYo2gmlQZj4JD3eUgRhAWfgij5dtz6B/WM6wVV6Dw1qT3S/TuKMq14ArUu9foUPiYLr1o3uxR1zsLa7omHewqPEHwDumY1eKTwQFQrdcUPVBoT6kgNrff8hArks1Qmh9QdiiBHhyXbpu6dC3XHHzBvhLAyQovARGZNF8cVU2+Dg2sqWcehmRchMZQXA5oKfZyfRO80tnqN0P4rYtxaHi+y4nYobkbqOJjiGfRIzpGEjOsl6AmiKOr5vnTyavLW7g9QSwMEFAACAAgAO06dSD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O06dSAzStqxuAAAAbgAAABwAAAB1bml2ZXJzYWwvbG9jYWxfc2V0dGluZ3MueG1ss7GvyM1RKEstKs7Mz7NVMtQzUFJIzUvOT8nMS7dVCg1x07VQUiguScxLSczJz0u1VcrLV1Kwt+OyyclPTswJTi0pASosVijISaxMLQpJzQUySlL9EnOBKp+2rnjZvEJBV+HJ/nXPpuxU0rfjAg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O06dSDXb2a1oAQAA8wIAACkAAAB1bml2ZXJzYWwvc2tpbl9jdXN0b21pemF0aW9uX3NldHRpbmdzLnhtbI1S22obMRB9z1eI/IAljW4LW4OuxZCHQhPyvPWqYYmjLSuFhKKPrzatcdy6tJqnmXPmDDM6fX6ckn3OZX6avg9lmtPnWMqUHvL2CqF+Px/m5dMScyx5c6rcT2mcX3bp67zWWjWXIY3DMtoVzVuMwttDSmrlVMuYYRRJ5qlXyHluG9aB68A2zFFi+81vEj91l7iPqVxW7Tdn6J8Nu5TjUnZpjK9bOGe/h843+LgM49R4eSvYGvU4tTq2BmKES+4r1QAgkOWOOFyl7KQmyGPGMVSjKFBAhHPSiUok5dCy0ImmwnwnEJOMUVepp60baW0ctVVCR4hu07zqbA3BSIwRIQSYq1xAMBg1NjQNDWo9IDgwIKo2mihAwQYTWPXOC8uRol5gXJkxgPHpuKft3p/rVP3vdY7n/IfgxS+4iK7e2lwwV79/XpZGvo1P3w5DiejLkONu/HAd7m5urn958s2/R8Zq1LbxX339A1BLAwQUAAIACAA7Tp1Ih0o7lkIPAAAaJAAAFwAAAHVuaXZlcnNhbC91bml2ZXJzYWwucG5n7Vr5W9LZ/sdqxqZcxqZyF0unuVOOS163EilzoymbLHOslBozU8IlQSNF6jZZkxbpNJormaWYW0qKQkKON5nGhUrAEj8uWRIgmBIgoHI/0J078zzf73P/gPv4A8v7/Tqfc17nnPd5L+f5/PRdaLDxKqtVEAjEGBESEAaBrEBAIMuTVn4KajZQf3wH/hikhgX7Qxr6bYSgsCJu596dEEgTcfX88U9A+bPkkMhUCMSkS/cxYCWRT0AgDo2IgJ0Hz0ZLgNFaX6wta2Z6lAN9Bn2GHgvEfDESyPll1SeXLp0yr/C3/zQs2vLSWiBkxbn9xy/cvmK/RnTtyxXCsnvr+OIOeRM7nTG9gO2PZI66C9zej5VS3CkUd3pGf29qnHJ4aE9XMBT/EDfdofScfiTr51knPTIACT2wqsQd1JJNtpqSgvKZ829dJL2gFoIKh50w4ofMdhpCH36xDFTURWHz0I6quQki/zNdg8SrIgeqCOYNhIDC+ZI76t/qqSPnam11YPKBg9B27jVds7b4gDW6Bp8jdJK/o27IlXkrwG/7JWAJWAKWgCVgCVgCloAlYAlYApaAJWAJWAKWgCVgCVgC/veA17xR7aLSGPz3eO9X+TrNjyG6G8bPN+ruDndccdSpNvx34J+XNj69DM1qw41fMvfcB5NzJp8HQwHfD892KUtpUViNKI0nkfCWg2PKS4jH6RMs8Z1EguqJS1bKi5TEvUdkuSq6mOEsUpBk3to3IbOLmukkhqxs+qGXIjqcSk1Mp/rprjwH6dOMDDajjWCJLT0i5tXL6qraE1nvWWTNh1tyOPdp3pt2QTkqaayjQfdEoXxexk7CThQw5PVJ6BGcoGy7s3ZhmsBUjZsS2uQ/k+bfXJ8pZYsbmYvCVq28kYDnt6myaoSTKRQauxtDWBAjk6y9nOGKLEBu0X411qZY2sSy49PLCz0GNbVzDtjnlCfDJpDzJZXRTsyr+PoMLpEwP5HWEeex12vaioPP4H4VUGqDaEBduM8H6tmxnM5JgZ+yXXIhzitLCM6QOdG8ygmLs71R6JI5vprf2CP0Jg4p1gUnlBAmrEfn/n7z4BULZWD7NEOT9mlDcSOD98gDsIgg5qwy9UjMhLP5QjuHiKZc/ACXxpMPxrR3s2VRv6SSLhwaxPe6BFOXQ8YmyebX7QjzM2mE+L00LAkrq0MArAjVxvGneXfp+wcDqX7m4Ya/YB8cRopvU0pOHjJ8CRicLvNxhd7iYW1T8Uej0Uofb07k2nVBIk1sCNn+kDIcjzyOGo5zaM4VimZc+53uv3MlyWdUbALD+JuuBtZvgYX7xa6MUa+oetlZX9KW/Mz1cbdtU1tv8Q0gyakcy1Yg68UQRuwnnowsoTXSscyVeW/+0c1fc/2aFfYGDPpO+npPPjsU+KpH0/CDPz6qu1adVfp2/4aYgKtXjWOKt9qZrrMviLvEYWuk/ChiXo5zJaORJawQBjkVudATBL6oH8ixmJ7ydlsIxGsX/lAglfgwCFCzaThelQLfKJIhAvK/tTKsA9oiO8LgzPzRmuWylNZlgkEg3SHf6eJOPNPIOHYPPFc8VQVfuyENFuRMz42p3o7ROFdm+JXvok5FerF9wP6xstJd1NOQ8y211Og6VWpIAQ3tCs6o8hx/L3Wxeg3COd7mQdrEyZ6LnEhbi8GzF95QuEB6uns+ZhAZkD+B/XcHut4axuPgmsjtC2602OWQOqAYTn44gL4IAoe5TB9pa+fXfxCuGPFvQhWvcpRHfg7E7U+OlhcU+ezpIyHCColUzk2VO+Kkx8JZ+m5LknlY4TWxlQK/6SmD9VtsYcoUJn17vq9milLiNXI2RqbgJyG9jTB/UtjndXTTjZuJryAQlGK2x4WqCUTx0JdBBsUdalGtJM2bF5Xj2DP+MqXwOWjBtl8gNp+fUg/ex47B/FxTv7d7dMaupWzL+lxNlTTHzH+zP2chzAz1Y53ZXpH4ymcyXywsNZPs6samGK2j7AI3zKnSrrB6uIC+DlF+9vVPfSTtvEAL42u3z096MeOrYXePKOpKBDeiqPeypbMvvsng9VFsnGnGJ4FmAwhPNKzd+T6ai87RkePGjG3VCvc7tt/dNmZjSKI7jYpcc6mvnGxpfg2haPG57d9a7j+RW+vq1s19ZT0xq7p4JHiH5UCfElhphcXhAXN7Uda0s4t5VFCUYKULa7gAXzHZTBPE1CCPQTPfd2rLhSUSJVDkyFRzG1snRLN4whwtFrSjtJq3HHRNhTVT/Ac9P/W7SvQOURXskN4iaL1MTb05uUC0R+DGUPwiSGkhqD8M7BttYnruc69deJliC7z6FRvl0cBwZtm+0M9lA/ZIgq2gpxtdJyeTUDCRIPRaoyRilM1v4sh5b1uYMDYFk4d2OzoJmu+asSmQpaXZnWx14Mu9B0Rob9n737c0PjSoOKI47bPgLF/dvvGJxWTKhGCmZUBH0D37MNWNg35pfslEWGAMeRAkj1wLLD5rSjN2WMtZHG+oUISbRu2TKHlzTcT2YZZ13CEiJOVqYkYvDWdi2WWzOYGAZ5weKUSaeDAUg6hbyvgttziurSzG8dGZTjdntcpx42fJaYCs6XeZxWYjzIARPfutS3/iKwpu6B6+6wxNharWbWl19sz9Xx+hRaaTgbsQ+nXCyfq8+PiKAxxXk+Fvn+Spms0QkwvsVVYTde/MvBJuNcbFP7L3JN3bL+N9p8HLHrJErU91luHGUV/rSQvMd2O4T9bIG/BDZj8VuJ06PYrnSzeKmp6jf8Z/XKIJ7+13s2akOZBKT2JFVhPPhd/QnN5T/k01SWLdPSf9yCoONxT7i/Lw4JnnVADT8ynk+5LauSRPDyfTZ6xXtnK8OeL3JIKGL3nrYMN5ML2DUBrlZphndqJAc/EPNjgLcWZeSFh3ms2AC/W4T4RjDSuIuldhhjhPEZcTY8hwJ2DueJYGYaxZlaE/7g+SLCbojWXg+iSWhy6YdZyy/1pv2lV8023hxi2kSENx7D+J5zrvd7MNZ7A3kAUDuWJhto9RLmVfd9bIlZWCbRlt4LhWCVHiVq6au/omfePTM99nXzfLTrjF3lNUtiX/ZmLJlEP+1Ew1fCFeVgldOKU5f4sb69FQYth2QJlpsysiP84jK/PdgAVNuPv/UIrhTt+WzobqN0iouBjagrKAbttm8jp4jFzxemeZLWyadK1HfIzgSfpy6+vd+HocyvuDQoanobeKJ33uZtOAmA4ULD0wHwfrmQ18pkJ7emTZeV1xbLK5bptuCagxm89zLsrFSK16UgMmHJNPvyI96nMg+jarRBFMWlmQ04UucOcsCpgB6ZaEPQnvugv1rI6PunanI7cDzXGAL4sML5cbnsSlPW2g7NX7zL5Kot+QdHXZnWzVnnyzZdkpn8Ojx6w7j7W7HOmqWL6QcjJQMniNOuSkXd779R9Em+wmeqXq9uwmNBgyM8tUaIVHL4m1NVeSwc27a2cNeL4Kdoyc448utuLGLhi2brhrR6b7ynrd+fEJQ8XVdOcxJshz7h5NfJN+L8XqB7zkP0wflCYuDgkLYOAwJ+bHycdNvpS3ZEWHIj9S/dalg6Onijd81wPazaJwlsm3Sb0NJ+WdmVp87wx4FmFlNmFd3xNVe25Yhf7kOAFdw3mYanOY8Vt6Q0gY8Zp+c504RRtHQYfJd31RE48ql9LOa0XlRBkhuUj7EiNq98xu8DXVL1bZzO+P/+oLUnNxJVxooRo33ymqmtZ7AzBRO0iHY+qsFLa30/NOPAqvyjYzSSAvUGgN99yQlnE3OMlTRVw6hh8DPh5iLEOXK1mFeSeiWRUbQ9CkofX3GI247nMuyDnfYND4A6gwEzPEJjCdUivQf09d4dNdyJx/2+dCUPX0oRo7uj1kMpI2U9O6Oa0WmQzI3q4FHUfvJ/iIv9UIXq40kGNHDQ/rg+NUGJPMOkOfoTu7fNz14l1PfTEDabozWmkKn3//KzTzsGgsE1lHxr8urlI8mewR32Y6QzXN8gVnWeY64+63DvZHD1JhJwHfyxzJ4UQiGJmj/PqX1czE2BYkFA9tki/MBvanwFpIcGdrvrK58xSZ5Q/bRJOkXAnZWmN6op5tX7Q8pGa7Mp2pAQ7hmTbajml8kux9lynVcHxYQ3N9LKEJer7WB4xshwDOd4Ht5TFdZ7WvLUQqXhT7mT407Fs4U4/kAW1WtJ5v9Uft6wS+0+VEmj7WyidLklo1AahBfQgY0sfaVu9uMNam76L6URrxEhQ/giiAhHFRuO+iCvsGOPG+SPWLQumt6+KKnGXDDRmM0jsZfibh/SyNT7rxurDueLzmL2Gd3VRwPN4IeKh3L1OXzKNPKXN4dXwT0Eo9MqTtgiFJslPeiTPaBeXoevju9O+iCgbwMznI09UTI4OBBomDMGTocxg0Dtsd9ISlknh5cNjY34Gmavu0vwzhlvZJvhVNSNenLhNE+IjUuj6cCkZrX1S4tm/yThLFMiD/p5Az7tj95/lYduEBDJuV+k5/OC7rzwsogEaYNs3ULt7zI72hCVs7Qa9cP4JXAmnWpf6ORZgkao1y0cX0vrgZZ5VEbR+h/e3jyvvlwMNachNfueuy3JNk9t13ijwe+YgWZGXVMT/bI1GTdjsWcZizEr82+RNz5PyH8zQG8nqjaWI94RNf6NlUPObfnDiaZXTBm/Btkx2XEw0hj/tmIqdSgdUfk+W+cKmm3AbhlxOxgz1+KyJc+/4y/LTpykKzNzcaM99uKSEtfqiWGHgrW+GLM8T0FQaJyrGLpq1gp6Wamyya9HAQdapIl/hSOJFaYPHFYU5cMkYMq42n4QbvSCcSO1xEb0LORKGGm2KFoLNRTOYF28XHhFRX1eNo4mWLjSPQs9fhYdiy6kfKZxIIpM2nf+E1B0jrTZEWs8k+rJyLXwXni+fst8d2dShHMvjsTSppOpMflDdeFFf+KvTAAM8XwIIVX3I6d3UIyuhLlp2gwWMtd1vZxJPOnx0QPoNbbguS8yLCt5zjCH7m8I1E4q035scM4S8ZxhXdn+lKO2WrGGOUkXuAmJqkVpNe++e9qTorvFfoSYQpXiqQy9miZqvBPrCkgxzd9/8UhPVgLQSVrPzPyyj7/FR3/3wZRT5N0NL/FFuejp3WVaRjVfedw7o88znv2YRFStnnoOpY/f3LueMDIWFdzEV5Yx8LShju15WwD9Zz4fcvzhNenl5c3vnYbGCBv/u2bmBEYGhAg/+xf/wLUEsDBBQAAgAIADtOnUgrC8BtSgAAAGsAAAAbAAAAdW5pdmVyc2FsL3VuaXZlcnNhbC5wbmcueG1ss7GvyM1RKEstKs7Mz7NVMtQzULK34+WyKShKLctMLVeoAIoZ6RlAgJJCJSq3PDOlJAMoZGBujBDMSM1MzyixVbIwMIUL6gPNBABQSwECAAAUAAIACAAgTXtIFQ6tKGQEAAAHEQAAHQAAAAAAAAABAAAAAAAAAAAAdW5pdmVyc2FsL2NvbW1vbl9tZXNzYWdlcy5sbmdQSwECAAAUAAIACAAgTXtICH4LIykDAACGDAAAJwAAAAAAAAABAAAAAACfBAAAdW5pdmVyc2FsL2ZsYXNoX3B1Ymxpc2hpbmdfc2V0dGluZ3MueG1sUEsBAgAAFAACAAgAIE17SH4dtWa3AgAAUAoAACEAAAAAAAAAAQAAAAAADQgAAHVuaXZlcnNhbC9mbGFzaF9za2luX3NldHRpbmdzLnhtbFBLAQIAABQAAgAIACBNe0gqlg9n/gIAAJcLAAAmAAAAAAAAAAEAAAAAAAMLAAB1bml2ZXJzYWwvaHRtbF9wdWJsaXNoaW5nX3NldHRpbmdzLnhtbFBLAQIAABQAAgAIACBNe0j+2QZdoAEAAC0GAAAfAAAAAAAAAAEAAAAAAEUOAAB1bml2ZXJzYWwvaHRtbF9za2luX3NldHRpbmdzLmpzUEsBAgAAFAACAAgAO06dSD08L9HBAAAA5QEAABoAAAAAAAAAAQAAAAAAIhAAAHVuaXZlcnNhbC9pMThuX3ByZXNldHMueG1sUEsBAgAAFAACAAgAO06dSAzStqxuAAAAbgAAABwAAAAAAAAAAQAAAAAAGxEAAHVuaXZlcnNhbC9sb2NhbF9zZXR0aW5ncy54bWxQSwECAAAUAAIACABElFdHI7RO+/sCAACwCAAAFAAAAAAAAAABAAAAAADDEQAAdW5pdmVyc2FsL3BsYXllci54bWxQSwECAAAUAAIACAA7Tp1INdvZrWgBAADzAgAAKQAAAAAAAAABAAAAAADwFAAAdW5pdmVyc2FsL3NraW5fY3VzdG9taXphdGlvbl9zZXR0aW5ncy54bWxQSwECAAAUAAIACAA7Tp1Ih0o7lkIPAAAaJAAAFwAAAAAAAAAAAAAAAACfFgAAdW5pdmVyc2FsL3VuaXZlcnNhbC5wbmdQSwECAAAUAAIACAA7Tp1IKwvAbUoAAABrAAAAGwAAAAAAAAABAAAAAAAWJgAAdW5pdmVyc2FsL3VuaXZlcnNhbC5wbmcueG1sUEsFBgAAAAALAAsASQMAAJkmAAAAAA=="/>
  <p:tag name="ISPRING_PRESENTATION_TITLE" val="003-扁平化工作总结PPT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</TotalTime>
  <Words>821</Words>
  <Application>Microsoft Office PowerPoint</Application>
  <PresentationFormat>自定义</PresentationFormat>
  <Paragraphs>122</Paragraphs>
  <Slides>23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第一PPT，www.1ppt.com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简洁扁平化商务汇报</dc:title>
  <dc:creator>第一PPT模板网：www.1ppt.com</dc:creator>
  <cp:keywords>第一PPT模板网：www.1ppt.com</cp:keywords>
  <cp:lastModifiedBy>rongrong lv</cp:lastModifiedBy>
  <cp:revision>103</cp:revision>
  <dcterms:created xsi:type="dcterms:W3CDTF">2015-05-05T08:02:14Z</dcterms:created>
  <dcterms:modified xsi:type="dcterms:W3CDTF">2018-01-05T03:57:48Z</dcterms:modified>
</cp:coreProperties>
</file>