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61" r:id="rId5"/>
    <p:sldId id="264" r:id="rId6"/>
    <p:sldId id="262" r:id="rId7"/>
    <p:sldId id="260" r:id="rId8"/>
    <p:sldId id="258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0E16-B0C8-4D40-8C71-85A0FF8B9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9FB1-AF18-49C2-A953-C723644FCA3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106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0E16-B0C8-4D40-8C71-85A0FF8B9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9FB1-AF18-49C2-A953-C723644FCA3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451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0E16-B0C8-4D40-8C71-85A0FF8B9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9FB1-AF18-49C2-A953-C723644FCA3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1255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0E16-B0C8-4D40-8C71-85A0FF8B9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9FB1-AF18-49C2-A953-C723644FCA3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5589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0E16-B0C8-4D40-8C71-85A0FF8B9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9FB1-AF18-49C2-A953-C723644FCA3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09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0E16-B0C8-4D40-8C71-85A0FF8B9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9FB1-AF18-49C2-A953-C723644FCA3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45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0E16-B0C8-4D40-8C71-85A0FF8B9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9FB1-AF18-49C2-A953-C723644FCA3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4668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0E16-B0C8-4D40-8C71-85A0FF8B9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9FB1-AF18-49C2-A953-C723644FCA3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111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0E16-B0C8-4D40-8C71-85A0FF8B9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9FB1-AF18-49C2-A953-C723644FCA3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01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0E16-B0C8-4D40-8C71-85A0FF8B9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9FB1-AF18-49C2-A953-C723644FCA3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49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0E16-B0C8-4D40-8C71-85A0FF8B9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9FB1-AF18-49C2-A953-C723644FCA3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95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E0E16-B0C8-4D40-8C71-85A0FF8B9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89FB1-AF18-49C2-A953-C723644FCA3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547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0.png"/><Relationship Id="rId3" Type="http://schemas.openxmlformats.org/officeDocument/2006/relationships/image" Target="../media/image20.png"/><Relationship Id="rId21" Type="http://schemas.openxmlformats.org/officeDocument/2006/relationships/image" Target="../media/image35.png"/><Relationship Id="rId7" Type="http://schemas.openxmlformats.org/officeDocument/2006/relationships/image" Target="../media/image16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39.png"/><Relationship Id="rId2" Type="http://schemas.openxmlformats.org/officeDocument/2006/relationships/image" Target="../media/image1.jpeg"/><Relationship Id="rId16" Type="http://schemas.openxmlformats.org/officeDocument/2006/relationships/image" Target="../media/image31.png"/><Relationship Id="rId20" Type="http://schemas.openxmlformats.org/officeDocument/2006/relationships/image" Target="../media/image15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24" Type="http://schemas.openxmlformats.org/officeDocument/2006/relationships/image" Target="../media/image38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.png"/><Relationship Id="rId3" Type="http://schemas.openxmlformats.org/officeDocument/2006/relationships/image" Target="../media/image46.png"/><Relationship Id="rId21" Type="http://schemas.openxmlformats.org/officeDocument/2006/relationships/image" Target="../media/image58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.png"/><Relationship Id="rId2" Type="http://schemas.openxmlformats.org/officeDocument/2006/relationships/image" Target="../media/image1.jpeg"/><Relationship Id="rId16" Type="http://schemas.openxmlformats.org/officeDocument/2006/relationships/image" Target="../media/image57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2.png"/><Relationship Id="rId23" Type="http://schemas.openxmlformats.org/officeDocument/2006/relationships/image" Target="../media/image60.png"/><Relationship Id="rId10" Type="http://schemas.openxmlformats.org/officeDocument/2006/relationships/image" Target="../media/image52.png"/><Relationship Id="rId19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4.png"/><Relationship Id="rId4" Type="http://schemas.openxmlformats.org/officeDocument/2006/relationships/hyperlink" Target="http://www.yanj.cn/index.php?act=activity&amp;activity_id=9&amp;nav_id=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32" y="3249561"/>
            <a:ext cx="9144000" cy="2362200"/>
          </a:xfrm>
          <a:custGeom>
            <a:avLst/>
            <a:gdLst>
              <a:gd name="connsiteX0" fmla="*/ 0 w 9144000"/>
              <a:gd name="connsiteY0" fmla="*/ 14749 h 2362200"/>
              <a:gd name="connsiteX1" fmla="*/ 4572000 w 9144000"/>
              <a:gd name="connsiteY1" fmla="*/ 2359742 h 2362200"/>
              <a:gd name="connsiteX2" fmla="*/ 9144000 w 9144000"/>
              <a:gd name="connsiteY2" fmla="*/ 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0" h="2362200">
                <a:moveTo>
                  <a:pt x="0" y="14749"/>
                </a:moveTo>
                <a:cubicBezTo>
                  <a:pt x="1524000" y="1188474"/>
                  <a:pt x="3048000" y="2362200"/>
                  <a:pt x="4572000" y="2359742"/>
                </a:cubicBezTo>
                <a:cubicBezTo>
                  <a:pt x="6096000" y="2357284"/>
                  <a:pt x="8463116" y="349045"/>
                  <a:pt x="9144000" y="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-32" y="3401961"/>
            <a:ext cx="9144000" cy="2362200"/>
          </a:xfrm>
          <a:custGeom>
            <a:avLst/>
            <a:gdLst>
              <a:gd name="connsiteX0" fmla="*/ 0 w 9144000"/>
              <a:gd name="connsiteY0" fmla="*/ 14749 h 2362200"/>
              <a:gd name="connsiteX1" fmla="*/ 4572000 w 9144000"/>
              <a:gd name="connsiteY1" fmla="*/ 2359742 h 2362200"/>
              <a:gd name="connsiteX2" fmla="*/ 9144000 w 9144000"/>
              <a:gd name="connsiteY2" fmla="*/ 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0" h="2362200">
                <a:moveTo>
                  <a:pt x="0" y="14749"/>
                </a:moveTo>
                <a:cubicBezTo>
                  <a:pt x="1524000" y="1188474"/>
                  <a:pt x="3048000" y="2362200"/>
                  <a:pt x="4572000" y="2359742"/>
                </a:cubicBezTo>
                <a:cubicBezTo>
                  <a:pt x="6096000" y="2357284"/>
                  <a:pt x="8463116" y="349045"/>
                  <a:pt x="9144000" y="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-32" y="3571876"/>
            <a:ext cx="9144000" cy="2362200"/>
          </a:xfrm>
          <a:custGeom>
            <a:avLst/>
            <a:gdLst>
              <a:gd name="connsiteX0" fmla="*/ 0 w 9144000"/>
              <a:gd name="connsiteY0" fmla="*/ 14749 h 2362200"/>
              <a:gd name="connsiteX1" fmla="*/ 4572000 w 9144000"/>
              <a:gd name="connsiteY1" fmla="*/ 2359742 h 2362200"/>
              <a:gd name="connsiteX2" fmla="*/ 9144000 w 9144000"/>
              <a:gd name="connsiteY2" fmla="*/ 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0" h="2362200">
                <a:moveTo>
                  <a:pt x="0" y="14749"/>
                </a:moveTo>
                <a:cubicBezTo>
                  <a:pt x="1524000" y="1188474"/>
                  <a:pt x="3048000" y="2362200"/>
                  <a:pt x="4572000" y="2359742"/>
                </a:cubicBezTo>
                <a:cubicBezTo>
                  <a:pt x="6096000" y="2357284"/>
                  <a:pt x="8463116" y="349045"/>
                  <a:pt x="9144000" y="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5" descr="C:\Users\lucloudfly\Desktop\PNG图库\懒人图库近25000张透明PNG图片(PPTer要收藏)\sketchy_full_icons\apple-itun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643314"/>
            <a:ext cx="1219200" cy="1219200"/>
          </a:xfrm>
          <a:prstGeom prst="rect">
            <a:avLst/>
          </a:prstGeom>
          <a:noFill/>
        </p:spPr>
      </p:pic>
      <p:pic>
        <p:nvPicPr>
          <p:cNvPr id="2051" name="Picture 3" descr="C:\Users\lucloudfly\Desktop\PNG图库\懒人图库近25000张透明PNG图片(PPTer要收藏)\sketchy_full_icons\c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4357694"/>
            <a:ext cx="1219200" cy="1219200"/>
          </a:xfrm>
          <a:prstGeom prst="rect">
            <a:avLst/>
          </a:prstGeom>
          <a:noFill/>
        </p:spPr>
      </p:pic>
      <p:pic>
        <p:nvPicPr>
          <p:cNvPr id="2052" name="Picture 4" descr="C:\Users\lucloudfly\Desktop\PNG图库\懒人图库近25000张透明PNG图片(PPTer要收藏)\sketchy_full_icons\contac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4643446"/>
            <a:ext cx="1219200" cy="1219200"/>
          </a:xfrm>
          <a:prstGeom prst="rect">
            <a:avLst/>
          </a:prstGeom>
          <a:noFill/>
        </p:spPr>
      </p:pic>
      <p:pic>
        <p:nvPicPr>
          <p:cNvPr id="2054" name="Picture 6" descr="C:\Users\lucloudfly\Desktop\PNG图库\懒人图库近25000张透明PNG图片(PPTer要收藏)\sketchy_full_icons\cha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4810" y="5143512"/>
            <a:ext cx="1219200" cy="1219200"/>
          </a:xfrm>
          <a:prstGeom prst="rect">
            <a:avLst/>
          </a:prstGeom>
          <a:noFill/>
        </p:spPr>
      </p:pic>
      <p:pic>
        <p:nvPicPr>
          <p:cNvPr id="2055" name="Picture 7" descr="C:\Users\lucloudfly\Desktop\PNG图库\懒人图库近25000张透明PNG图片(PPTer要收藏)\sketchy_full_icons\clef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43834" y="3286124"/>
            <a:ext cx="1219200" cy="1219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0" y="2643182"/>
            <a:ext cx="9144000" cy="830997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黄草简体" pitchFamily="65" charset="-122"/>
                <a:ea typeface="方正黄草简体" pitchFamily="65" charset="-122"/>
              </a:rPr>
              <a:t>描绘一段属于自己的故事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方正黄草简体" pitchFamily="65" charset="-122"/>
              <a:ea typeface="方正黄草简体" pitchFamily="65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4546" y="1556081"/>
            <a:ext cx="4572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剪纸简体" pitchFamily="65" charset="-122"/>
                <a:ea typeface="方正剪纸简体" pitchFamily="65" charset="-122"/>
              </a:rPr>
              <a:t>个人简历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方正剪纸简体" pitchFamily="65" charset="-122"/>
              <a:ea typeface="方正剪纸简体" pitchFamily="65" charset="-122"/>
            </a:endParaRPr>
          </a:p>
        </p:txBody>
      </p:sp>
      <p:pic>
        <p:nvPicPr>
          <p:cNvPr id="2066" name="Picture 18" descr="C:\Users\lucloudfly\Desktop\PNG图库\懒人图库近25000张透明PNG图片(PPTer要收藏)\tourism-ICO\eiffe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72264" y="500042"/>
            <a:ext cx="2393968" cy="2393968"/>
          </a:xfrm>
          <a:prstGeom prst="rect">
            <a:avLst/>
          </a:prstGeom>
          <a:noFill/>
        </p:spPr>
      </p:pic>
      <p:pic>
        <p:nvPicPr>
          <p:cNvPr id="2067" name="Picture 19" descr="C:\Users\lucloudfly\Desktop\PNG图库\懒人图库近25000张透明PNG图片(PPTer要收藏)\tourism-ICO\liberty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214290"/>
            <a:ext cx="2751158" cy="275115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6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3" presetClass="entr" presetSubtype="3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www.pptok.com </a:t>
            </a:r>
            <a:r>
              <a:rPr lang="zh-CN" altLang="en-US" dirty="0" smtClean="0"/>
              <a:t>整理发布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4900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357158" y="571480"/>
            <a:ext cx="4214842" cy="57150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28596" y="642918"/>
            <a:ext cx="4214842" cy="57150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00034" y="714356"/>
            <a:ext cx="4214842" cy="57150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00562" y="571480"/>
            <a:ext cx="4214842" cy="57150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572000" y="642918"/>
            <a:ext cx="4214842" cy="57150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43438" y="714356"/>
            <a:ext cx="4214842" cy="57150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Picture 3" descr="C:\Users\lucloudfly\Desktop\PNG图库\懒人图库近25000张透明PNG图片(PPTer要收藏)\sketchy_weather_icons\sketchy_weather_3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4714884"/>
            <a:ext cx="1571636" cy="1571636"/>
          </a:xfrm>
          <a:prstGeom prst="rect">
            <a:avLst/>
          </a:prstGeom>
          <a:noFill/>
        </p:spPr>
      </p:pic>
      <p:pic>
        <p:nvPicPr>
          <p:cNvPr id="9" name="Picture 3" descr="C:\Users\lucloudfly\Desktop\PNG图库\懒人图库近25000张透明PNG图片(PPTer要收藏)\sketchy_full_icons\fallou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2602" y="638164"/>
            <a:ext cx="1219200" cy="12192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71472" y="1464311"/>
            <a:ext cx="38576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我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一枚小小的文艺青年，本人性格开朗、稳重、有活力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待人热情、真诚。工作认真负责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积极主动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能吃苦耐劳。有较强的组织能力、实际动手能力和团体协作精神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能迅速的适应各种环境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并融入其中。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方正古隶简体" pitchFamily="65" charset="-122"/>
              <a:ea typeface="方正古隶简体" pitchFamily="65" charset="-122"/>
            </a:endParaRPr>
          </a:p>
        </p:txBody>
      </p:sp>
      <p:pic>
        <p:nvPicPr>
          <p:cNvPr id="11" name="图片 10" descr="Lighthous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0628" y="1643050"/>
            <a:ext cx="3429024" cy="2571768"/>
          </a:xfrm>
          <a:prstGeom prst="rect">
            <a:avLst/>
          </a:prstGeom>
          <a:ln w="38100" cap="sq">
            <a:solidFill>
              <a:schemeClr val="tx1">
                <a:lumMod val="85000"/>
                <a:lumOff val="15000"/>
              </a:schemeClr>
            </a:solidFill>
            <a:prstDash val="sysDot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 descr="Lighthous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628" y="1643050"/>
            <a:ext cx="3429024" cy="2571768"/>
          </a:xfrm>
          <a:prstGeom prst="rect">
            <a:avLst/>
          </a:prstGeom>
          <a:ln w="38100" cap="sq">
            <a:solidFill>
              <a:schemeClr val="tx1">
                <a:lumMod val="85000"/>
                <a:lumOff val="15000"/>
              </a:schemeClr>
            </a:solidFill>
            <a:prstDash val="sysDot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 descr="Lighthous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0628" y="1643050"/>
            <a:ext cx="3429024" cy="2571768"/>
          </a:xfrm>
          <a:prstGeom prst="rect">
            <a:avLst/>
          </a:prstGeom>
          <a:ln w="38100" cap="sq">
            <a:solidFill>
              <a:schemeClr val="tx1">
                <a:lumMod val="85000"/>
                <a:lumOff val="15000"/>
              </a:schemeClr>
            </a:solidFill>
            <a:prstDash val="sysDot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3" presetClass="entr" presetSubtype="3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36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36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7141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个人</a:t>
            </a:r>
            <a:r>
              <a:rPr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itchFamily="65" charset="-122"/>
                <a:ea typeface="方正粗倩简体" pitchFamily="65" charset="-122"/>
              </a:rPr>
              <a:t>SWOT</a:t>
            </a:r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分析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方正古隶简体" pitchFamily="65" charset="-122"/>
              <a:ea typeface="方正古隶简体" pitchFamily="65" charset="-122"/>
            </a:endParaRPr>
          </a:p>
        </p:txBody>
      </p:sp>
      <p:pic>
        <p:nvPicPr>
          <p:cNvPr id="18434" name="Picture 2" descr="C:\Users\lucloudfly\Desktop\PNG图库\懒人图库近25000张透明PNG图片(PPTer要收藏)\pngicon-13\png-126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864083">
            <a:off x="6495653" y="324243"/>
            <a:ext cx="538162" cy="53816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-1428792" y="1053756"/>
            <a:ext cx="928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7 hours" pitchFamily="2" charset="0"/>
              </a:rPr>
              <a:t>S</a:t>
            </a:r>
            <a:endParaRPr lang="zh-CN" altLang="en-US" sz="8800" b="1" dirty="0">
              <a:solidFill>
                <a:schemeClr val="tx1">
                  <a:lumMod val="75000"/>
                  <a:lumOff val="25000"/>
                </a:schemeClr>
              </a:solidFill>
              <a:latin typeface="7 hours" pitchFamily="2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141519" y="1142984"/>
            <a:ext cx="73821" cy="1143802"/>
            <a:chOff x="2141519" y="1285860"/>
            <a:chExt cx="73821" cy="1143802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1678761" y="1893083"/>
              <a:ext cx="1072364" cy="79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1570809" y="1856570"/>
              <a:ext cx="114300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7787505" y="1142984"/>
            <a:ext cx="70643" cy="1143802"/>
            <a:chOff x="7787505" y="1285860"/>
            <a:chExt cx="70643" cy="1143802"/>
          </a:xfrm>
        </p:grpSpPr>
        <p:cxnSp>
          <p:nvCxnSpPr>
            <p:cNvPr id="34" name="直接连接符 33"/>
            <p:cNvCxnSpPr/>
            <p:nvPr/>
          </p:nvCxnSpPr>
          <p:spPr>
            <a:xfrm rot="5400000">
              <a:off x="7251720" y="1893083"/>
              <a:ext cx="1072364" cy="79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7285850" y="1856570"/>
              <a:ext cx="114300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2071670" y="1285860"/>
            <a:ext cx="5857916" cy="73026"/>
            <a:chOff x="2071670" y="1428736"/>
            <a:chExt cx="5857916" cy="7302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071670" y="1428736"/>
              <a:ext cx="221457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15008" y="1428736"/>
              <a:ext cx="221457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643438" y="1428736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071670" y="1500174"/>
              <a:ext cx="221457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715008" y="1500174"/>
              <a:ext cx="221457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643438" y="1500174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071670" y="2071678"/>
            <a:ext cx="5857916" cy="73026"/>
            <a:chOff x="2071670" y="2214554"/>
            <a:chExt cx="5857916" cy="73026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000364" y="2285992"/>
              <a:ext cx="285752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071670" y="2284404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072198" y="2285992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072330" y="2285992"/>
              <a:ext cx="857256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000364" y="2216142"/>
              <a:ext cx="285752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071670" y="2214554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072198" y="2216142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7072330" y="2216142"/>
              <a:ext cx="857256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2285984" y="1357298"/>
            <a:ext cx="5500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方正古隶简体" pitchFamily="65" charset="-122"/>
                <a:ea typeface="方正古隶简体" pitchFamily="65" charset="-122"/>
              </a:rPr>
              <a:t>单击此处添加个人的</a:t>
            </a:r>
            <a:r>
              <a:rPr lang="en-US" altLang="zh-CN" sz="2000" dirty="0" smtClean="0">
                <a:latin typeface="方正古隶简体" pitchFamily="65" charset="-122"/>
                <a:ea typeface="方正古隶简体" pitchFamily="65" charset="-122"/>
              </a:rPr>
              <a:t>S</a:t>
            </a:r>
            <a:r>
              <a:rPr lang="zh-CN" altLang="en-US" sz="2000" dirty="0" smtClean="0">
                <a:latin typeface="方正古隶简体" pitchFamily="65" charset="-122"/>
                <a:ea typeface="方正古隶简体" pitchFamily="65" charset="-122"/>
              </a:rPr>
              <a:t>项分析</a:t>
            </a:r>
            <a:endParaRPr lang="en-US" altLang="zh-CN" sz="2000" dirty="0" smtClean="0">
              <a:latin typeface="方正古隶简体" pitchFamily="65" charset="-122"/>
              <a:ea typeface="方正古隶简体" pitchFamily="65" charset="-122"/>
            </a:endParaRPr>
          </a:p>
          <a:p>
            <a:r>
              <a:rPr lang="zh-CN" altLang="en-US" sz="2000" dirty="0" smtClean="0">
                <a:latin typeface="方正古隶简体" pitchFamily="65" charset="-122"/>
                <a:ea typeface="方正古隶简体" pitchFamily="65" charset="-122"/>
              </a:rPr>
              <a:t>有什么优势就在这里说出来吧！！！</a:t>
            </a:r>
            <a:endParaRPr lang="zh-CN" altLang="en-US" sz="2000" dirty="0">
              <a:latin typeface="方正古隶简体" pitchFamily="65" charset="-122"/>
              <a:ea typeface="方正古隶简体" pitchFamily="65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1428792" y="2428868"/>
            <a:ext cx="928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7 hours" pitchFamily="2" charset="0"/>
              </a:rPr>
              <a:t>W</a:t>
            </a:r>
            <a:endParaRPr lang="zh-CN" altLang="en-US" sz="8800" b="1" dirty="0">
              <a:solidFill>
                <a:schemeClr val="tx1">
                  <a:lumMod val="75000"/>
                  <a:lumOff val="25000"/>
                </a:schemeClr>
              </a:solidFill>
              <a:latin typeface="7 hours" pitchFamily="2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141519" y="2518096"/>
            <a:ext cx="73821" cy="1143802"/>
            <a:chOff x="2141519" y="1285860"/>
            <a:chExt cx="73821" cy="1143802"/>
          </a:xfrm>
        </p:grpSpPr>
        <p:cxnSp>
          <p:nvCxnSpPr>
            <p:cNvPr id="54" name="直接连接符 53"/>
            <p:cNvCxnSpPr/>
            <p:nvPr/>
          </p:nvCxnSpPr>
          <p:spPr>
            <a:xfrm rot="5400000">
              <a:off x="1678761" y="1893083"/>
              <a:ext cx="1072364" cy="79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>
              <a:off x="1570809" y="1856570"/>
              <a:ext cx="114300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7787505" y="2518096"/>
            <a:ext cx="70643" cy="1143802"/>
            <a:chOff x="7787505" y="1285860"/>
            <a:chExt cx="70643" cy="1143802"/>
          </a:xfrm>
        </p:grpSpPr>
        <p:cxnSp>
          <p:nvCxnSpPr>
            <p:cNvPr id="57" name="直接连接符 56"/>
            <p:cNvCxnSpPr/>
            <p:nvPr/>
          </p:nvCxnSpPr>
          <p:spPr>
            <a:xfrm rot="5400000">
              <a:off x="7251720" y="1893083"/>
              <a:ext cx="1072364" cy="79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7285850" y="1856570"/>
              <a:ext cx="114300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2071670" y="2660972"/>
            <a:ext cx="5857916" cy="73026"/>
            <a:chOff x="2071670" y="1428736"/>
            <a:chExt cx="5857916" cy="73026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2071670" y="1428736"/>
              <a:ext cx="221457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715008" y="1428736"/>
              <a:ext cx="221457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4643438" y="1428736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071670" y="1500174"/>
              <a:ext cx="221457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715008" y="1500174"/>
              <a:ext cx="221457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643438" y="1500174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071670" y="3446790"/>
            <a:ext cx="5857916" cy="73026"/>
            <a:chOff x="2071670" y="2214554"/>
            <a:chExt cx="5857916" cy="73026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3000364" y="2285992"/>
              <a:ext cx="285752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071670" y="2284404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072198" y="2285992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7072330" y="2285992"/>
              <a:ext cx="857256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3000364" y="2216142"/>
              <a:ext cx="285752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071670" y="2214554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6072198" y="2216142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7072330" y="2216142"/>
              <a:ext cx="857256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2285984" y="2732410"/>
            <a:ext cx="5500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方正古隶简体" pitchFamily="65" charset="-122"/>
                <a:ea typeface="方正古隶简体" pitchFamily="65" charset="-122"/>
              </a:rPr>
              <a:t>单击此处添加个人的</a:t>
            </a:r>
            <a:r>
              <a:rPr lang="en-US" altLang="zh-CN" sz="2000" dirty="0" smtClean="0">
                <a:latin typeface="方正古隶简体" pitchFamily="65" charset="-122"/>
                <a:ea typeface="方正古隶简体" pitchFamily="65" charset="-122"/>
              </a:rPr>
              <a:t>W</a:t>
            </a:r>
            <a:r>
              <a:rPr lang="zh-CN" altLang="en-US" sz="2000" dirty="0" smtClean="0">
                <a:latin typeface="方正古隶简体" pitchFamily="65" charset="-122"/>
                <a:ea typeface="方正古隶简体" pitchFamily="65" charset="-122"/>
              </a:rPr>
              <a:t>项分析</a:t>
            </a:r>
            <a:endParaRPr lang="en-US" altLang="zh-CN" sz="2000" dirty="0" smtClean="0">
              <a:latin typeface="方正古隶简体" pitchFamily="65" charset="-122"/>
              <a:ea typeface="方正古隶简体" pitchFamily="65" charset="-122"/>
            </a:endParaRPr>
          </a:p>
          <a:p>
            <a:r>
              <a:rPr lang="zh-CN" altLang="en-US" sz="2000" dirty="0" smtClean="0">
                <a:latin typeface="方正古隶简体" pitchFamily="65" charset="-122"/>
                <a:ea typeface="方正古隶简体" pitchFamily="65" charset="-122"/>
              </a:rPr>
              <a:t>有什么弱势就在这里说出来吧！！！</a:t>
            </a:r>
            <a:endParaRPr lang="zh-CN" altLang="en-US" sz="2000" dirty="0">
              <a:latin typeface="方正古隶简体" pitchFamily="65" charset="-122"/>
              <a:ea typeface="方正古隶简体" pitchFamily="65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-1428792" y="3786190"/>
            <a:ext cx="928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7 hours" pitchFamily="2" charset="0"/>
              </a:rPr>
              <a:t>O</a:t>
            </a:r>
            <a:endParaRPr lang="zh-CN" altLang="en-US" sz="8800" b="1" dirty="0">
              <a:solidFill>
                <a:schemeClr val="tx1">
                  <a:lumMod val="75000"/>
                  <a:lumOff val="25000"/>
                </a:schemeClr>
              </a:solidFill>
              <a:latin typeface="7 hours" pitchFamily="2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141519" y="3875418"/>
            <a:ext cx="73821" cy="1143802"/>
            <a:chOff x="2141519" y="1285860"/>
            <a:chExt cx="73821" cy="1143802"/>
          </a:xfrm>
        </p:grpSpPr>
        <p:cxnSp>
          <p:nvCxnSpPr>
            <p:cNvPr id="78" name="直接连接符 77"/>
            <p:cNvCxnSpPr/>
            <p:nvPr/>
          </p:nvCxnSpPr>
          <p:spPr>
            <a:xfrm rot="5400000">
              <a:off x="1678761" y="1893083"/>
              <a:ext cx="1072364" cy="79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rot="5400000">
              <a:off x="1570809" y="1856570"/>
              <a:ext cx="114300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7787505" y="3875418"/>
            <a:ext cx="70643" cy="1143802"/>
            <a:chOff x="7787505" y="1285860"/>
            <a:chExt cx="70643" cy="1143802"/>
          </a:xfrm>
        </p:grpSpPr>
        <p:cxnSp>
          <p:nvCxnSpPr>
            <p:cNvPr id="81" name="直接连接符 80"/>
            <p:cNvCxnSpPr/>
            <p:nvPr/>
          </p:nvCxnSpPr>
          <p:spPr>
            <a:xfrm rot="5400000">
              <a:off x="7251720" y="1893083"/>
              <a:ext cx="1072364" cy="79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7285850" y="1856570"/>
              <a:ext cx="114300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2071670" y="4018294"/>
            <a:ext cx="5857916" cy="73026"/>
            <a:chOff x="2071670" y="1428736"/>
            <a:chExt cx="5857916" cy="73026"/>
          </a:xfrm>
        </p:grpSpPr>
        <p:cxnSp>
          <p:nvCxnSpPr>
            <p:cNvPr id="84" name="直接连接符 83"/>
            <p:cNvCxnSpPr/>
            <p:nvPr/>
          </p:nvCxnSpPr>
          <p:spPr>
            <a:xfrm>
              <a:off x="2071670" y="1428736"/>
              <a:ext cx="221457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715008" y="1428736"/>
              <a:ext cx="221457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643438" y="1428736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2071670" y="1500174"/>
              <a:ext cx="221457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715008" y="1500174"/>
              <a:ext cx="221457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643438" y="1500174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2071670" y="4804112"/>
            <a:ext cx="5857916" cy="73026"/>
            <a:chOff x="2071670" y="2214554"/>
            <a:chExt cx="5857916" cy="73026"/>
          </a:xfrm>
        </p:grpSpPr>
        <p:cxnSp>
          <p:nvCxnSpPr>
            <p:cNvPr id="91" name="直接连接符 90"/>
            <p:cNvCxnSpPr/>
            <p:nvPr/>
          </p:nvCxnSpPr>
          <p:spPr>
            <a:xfrm>
              <a:off x="3000364" y="2285992"/>
              <a:ext cx="285752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2071670" y="2284404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072198" y="2285992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7072330" y="2285992"/>
              <a:ext cx="857256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3000364" y="2216142"/>
              <a:ext cx="285752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2071670" y="2214554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6072198" y="2216142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7072330" y="2216142"/>
              <a:ext cx="857256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2285984" y="4089732"/>
            <a:ext cx="5500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方正古隶简体" pitchFamily="65" charset="-122"/>
                <a:ea typeface="方正古隶简体" pitchFamily="65" charset="-122"/>
              </a:rPr>
              <a:t>单击此处添加个人的</a:t>
            </a:r>
            <a:r>
              <a:rPr lang="en-US" altLang="zh-CN" sz="2000" dirty="0" smtClean="0">
                <a:latin typeface="方正古隶简体" pitchFamily="65" charset="-122"/>
                <a:ea typeface="方正古隶简体" pitchFamily="65" charset="-122"/>
              </a:rPr>
              <a:t>O</a:t>
            </a:r>
            <a:r>
              <a:rPr lang="zh-CN" altLang="en-US" sz="2000" dirty="0" smtClean="0">
                <a:latin typeface="方正古隶简体" pitchFamily="65" charset="-122"/>
                <a:ea typeface="方正古隶简体" pitchFamily="65" charset="-122"/>
              </a:rPr>
              <a:t>项分析</a:t>
            </a:r>
            <a:endParaRPr lang="en-US" altLang="zh-CN" sz="2000" dirty="0" smtClean="0">
              <a:latin typeface="方正古隶简体" pitchFamily="65" charset="-122"/>
              <a:ea typeface="方正古隶简体" pitchFamily="65" charset="-122"/>
            </a:endParaRPr>
          </a:p>
          <a:p>
            <a:r>
              <a:rPr lang="zh-CN" altLang="en-US" sz="2000" dirty="0" smtClean="0">
                <a:latin typeface="方正古隶简体" pitchFamily="65" charset="-122"/>
                <a:ea typeface="方正古隶简体" pitchFamily="65" charset="-122"/>
              </a:rPr>
              <a:t>有什么机会就在这里说出来吧！！！</a:t>
            </a:r>
            <a:endParaRPr lang="zh-CN" altLang="en-US" sz="2000" dirty="0">
              <a:latin typeface="方正古隶简体" pitchFamily="65" charset="-122"/>
              <a:ea typeface="方正古隶简体" pitchFamily="65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-1428792" y="5197160"/>
            <a:ext cx="928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7 hours" pitchFamily="2" charset="0"/>
              </a:rPr>
              <a:t>t</a:t>
            </a:r>
            <a:endParaRPr lang="zh-CN" altLang="en-US" sz="8800" b="1" dirty="0">
              <a:solidFill>
                <a:schemeClr val="tx1">
                  <a:lumMod val="75000"/>
                  <a:lumOff val="25000"/>
                </a:schemeClr>
              </a:solidFill>
              <a:latin typeface="7 hours" pitchFamily="2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2141519" y="5286388"/>
            <a:ext cx="73821" cy="1143802"/>
            <a:chOff x="2141519" y="1285860"/>
            <a:chExt cx="73821" cy="1143802"/>
          </a:xfrm>
        </p:grpSpPr>
        <p:cxnSp>
          <p:nvCxnSpPr>
            <p:cNvPr id="102" name="直接连接符 101"/>
            <p:cNvCxnSpPr/>
            <p:nvPr/>
          </p:nvCxnSpPr>
          <p:spPr>
            <a:xfrm rot="5400000">
              <a:off x="1678761" y="1893083"/>
              <a:ext cx="1072364" cy="79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rot="5400000">
              <a:off x="1570809" y="1856570"/>
              <a:ext cx="114300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>
            <a:off x="7787505" y="5286388"/>
            <a:ext cx="70643" cy="1143802"/>
            <a:chOff x="7787505" y="1285860"/>
            <a:chExt cx="70643" cy="1143802"/>
          </a:xfrm>
        </p:grpSpPr>
        <p:cxnSp>
          <p:nvCxnSpPr>
            <p:cNvPr id="105" name="直接连接符 104"/>
            <p:cNvCxnSpPr/>
            <p:nvPr/>
          </p:nvCxnSpPr>
          <p:spPr>
            <a:xfrm rot="5400000">
              <a:off x="7251720" y="1893083"/>
              <a:ext cx="1072364" cy="79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rot="5400000">
              <a:off x="7285850" y="1856570"/>
              <a:ext cx="114300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2071670" y="5429264"/>
            <a:ext cx="5857916" cy="73026"/>
            <a:chOff x="2071670" y="1428736"/>
            <a:chExt cx="5857916" cy="73026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2071670" y="1428736"/>
              <a:ext cx="221457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5715008" y="1428736"/>
              <a:ext cx="221457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643438" y="1428736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2071670" y="1500174"/>
              <a:ext cx="221457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5715008" y="1500174"/>
              <a:ext cx="2214578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4643438" y="1500174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2071670" y="6215082"/>
            <a:ext cx="5857916" cy="73026"/>
            <a:chOff x="2071670" y="2214554"/>
            <a:chExt cx="5857916" cy="73026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3000364" y="2285992"/>
              <a:ext cx="285752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071670" y="2284404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6072198" y="2285992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7072330" y="2285992"/>
              <a:ext cx="857256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3000364" y="2216142"/>
              <a:ext cx="285752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2071670" y="2214554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072198" y="2216142"/>
              <a:ext cx="714380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7072330" y="2216142"/>
              <a:ext cx="857256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2285984" y="5500702"/>
            <a:ext cx="5500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方正古隶简体" pitchFamily="65" charset="-122"/>
                <a:ea typeface="方正古隶简体" pitchFamily="65" charset="-122"/>
              </a:rPr>
              <a:t>单击此处添加个人的</a:t>
            </a:r>
            <a:r>
              <a:rPr lang="en-US" altLang="zh-CN" sz="2000" dirty="0" smtClean="0">
                <a:latin typeface="方正古隶简体" pitchFamily="65" charset="-122"/>
                <a:ea typeface="方正古隶简体" pitchFamily="65" charset="-122"/>
              </a:rPr>
              <a:t>T</a:t>
            </a:r>
            <a:r>
              <a:rPr lang="zh-CN" altLang="en-US" sz="2000" dirty="0" smtClean="0">
                <a:latin typeface="方正古隶简体" pitchFamily="65" charset="-122"/>
                <a:ea typeface="方正古隶简体" pitchFamily="65" charset="-122"/>
              </a:rPr>
              <a:t>项分析</a:t>
            </a:r>
            <a:endParaRPr lang="en-US" altLang="zh-CN" sz="2000" dirty="0" smtClean="0">
              <a:latin typeface="方正古隶简体" pitchFamily="65" charset="-122"/>
              <a:ea typeface="方正古隶简体" pitchFamily="65" charset="-122"/>
            </a:endParaRPr>
          </a:p>
          <a:p>
            <a:r>
              <a:rPr lang="zh-CN" altLang="en-US" sz="2000" dirty="0" smtClean="0">
                <a:latin typeface="方正古隶简体" pitchFamily="65" charset="-122"/>
                <a:ea typeface="方正古隶简体" pitchFamily="65" charset="-122"/>
              </a:rPr>
              <a:t>有什么威胁就在这里说出来吧！！！</a:t>
            </a:r>
            <a:endParaRPr lang="zh-CN" altLang="en-US" sz="2000" dirty="0">
              <a:latin typeface="方正古隶简体" pitchFamily="65" charset="-122"/>
              <a:ea typeface="方正古隶简体" pitchFamily="65" charset="-122"/>
            </a:endParaRPr>
          </a:p>
        </p:txBody>
      </p:sp>
      <p:pic>
        <p:nvPicPr>
          <p:cNvPr id="124" name="Picture 7" descr="C:\Users\lucloudfly\Desktop\PNG图库\懒人图库近25000张透明PNG图片(PPTer要收藏)\pngicon-13\png-127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62" y="5857892"/>
            <a:ext cx="790572" cy="79057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1" grpId="0"/>
      <p:bldP spid="52" grpId="0"/>
      <p:bldP spid="75" grpId="0"/>
      <p:bldP spid="76" grpId="0"/>
      <p:bldP spid="99" grpId="0"/>
      <p:bldP spid="100" grpId="0"/>
      <p:bldP spid="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71502" y="5357826"/>
            <a:ext cx="8929654" cy="1500174"/>
            <a:chOff x="71502" y="5357826"/>
            <a:chExt cx="8929654" cy="1500174"/>
          </a:xfrm>
        </p:grpSpPr>
        <p:pic>
          <p:nvPicPr>
            <p:cNvPr id="3" name="Picture 6" descr="C:\Users\lucloudfly\Desktop\PNG图库\懒人图库近25000张透明PNG图片(PPTer要收藏)\sketchy_weather_icons\sketchy_weather_1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502" y="5357834"/>
              <a:ext cx="1500166" cy="1500166"/>
            </a:xfrm>
            <a:prstGeom prst="rect">
              <a:avLst/>
            </a:prstGeom>
            <a:noFill/>
          </p:spPr>
        </p:pic>
        <p:pic>
          <p:nvPicPr>
            <p:cNvPr id="4" name="Picture 6" descr="C:\Users\lucloudfly\Desktop\PNG图库\懒人图库近25000张透明PNG图片(PPTer要收藏)\sketchy_weather_icons\sketchy_weather_1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5916" y="5357826"/>
              <a:ext cx="1500166" cy="1500166"/>
            </a:xfrm>
            <a:prstGeom prst="rect">
              <a:avLst/>
            </a:prstGeom>
            <a:noFill/>
          </p:spPr>
        </p:pic>
        <p:pic>
          <p:nvPicPr>
            <p:cNvPr id="5" name="Picture 6" descr="C:\Users\lucloudfly\Desktop\PNG图库\懒人图库近25000张透明PNG图片(PPTer要收藏)\sketchy_weather_icons\sketchy_weather_1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00362" y="5357834"/>
              <a:ext cx="1500166" cy="1500166"/>
            </a:xfrm>
            <a:prstGeom prst="rect">
              <a:avLst/>
            </a:prstGeom>
            <a:noFill/>
          </p:spPr>
        </p:pic>
        <p:pic>
          <p:nvPicPr>
            <p:cNvPr id="6" name="Picture 6" descr="C:\Users\lucloudfly\Desktop\PNG图库\懒人图库近25000张透明PNG图片(PPTer要收藏)\sketchy_weather_icons\sketchy_weather_1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4776" y="5357826"/>
              <a:ext cx="1500166" cy="1500166"/>
            </a:xfrm>
            <a:prstGeom prst="rect">
              <a:avLst/>
            </a:prstGeom>
            <a:noFill/>
          </p:spPr>
        </p:pic>
        <p:pic>
          <p:nvPicPr>
            <p:cNvPr id="7" name="Picture 6" descr="C:\Users\lucloudfly\Desktop\PNG图库\懒人图库近25000张透明PNG图片(PPTer要收藏)\sketchy_weather_icons\sketchy_weather_1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2130" y="5357834"/>
              <a:ext cx="1500166" cy="1500166"/>
            </a:xfrm>
            <a:prstGeom prst="rect">
              <a:avLst/>
            </a:prstGeom>
            <a:noFill/>
          </p:spPr>
        </p:pic>
        <p:pic>
          <p:nvPicPr>
            <p:cNvPr id="8" name="Picture 6" descr="C:\Users\lucloudfly\Desktop\PNG图库\懒人图库近25000张透明PNG图片(PPTer要收藏)\sketchy_weather_icons\sketchy_weather_1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86544" y="5357826"/>
              <a:ext cx="1500166" cy="1500166"/>
            </a:xfrm>
            <a:prstGeom prst="rect">
              <a:avLst/>
            </a:prstGeom>
            <a:noFill/>
          </p:spPr>
        </p:pic>
        <p:pic>
          <p:nvPicPr>
            <p:cNvPr id="9" name="Picture 6" descr="C:\Users\lucloudfly\Desktop\PNG图库\懒人图库近25000张透明PNG图片(PPTer要收藏)\sketchy_weather_icons\sketchy_weather_1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00990" y="5357834"/>
              <a:ext cx="1500166" cy="1500166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0" y="7141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工作技能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方正古隶简体" pitchFamily="65" charset="-122"/>
              <a:ea typeface="方正古隶简体" pitchFamily="65" charset="-122"/>
            </a:endParaRPr>
          </a:p>
        </p:txBody>
      </p:sp>
      <p:pic>
        <p:nvPicPr>
          <p:cNvPr id="1027" name="Picture 3" descr="C:\Users\lucloudfly\Desktop\PNG图库\懒人图库近25000张透明PNG图片(PPTer要收藏)\acients-system\acients-system-2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2424114"/>
            <a:ext cx="1219200" cy="1219200"/>
          </a:xfrm>
          <a:prstGeom prst="rect">
            <a:avLst/>
          </a:prstGeom>
          <a:noFill/>
        </p:spPr>
      </p:pic>
      <p:pic>
        <p:nvPicPr>
          <p:cNvPr id="1028" name="Picture 4" descr="C:\Users\lucloudfly\Desktop\PNG图库\懒人图库近25000张透明PNG图片(PPTer要收藏)\acients-system\acients-system-2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285860"/>
            <a:ext cx="1219200" cy="1219200"/>
          </a:xfrm>
          <a:prstGeom prst="rect">
            <a:avLst/>
          </a:prstGeom>
          <a:noFill/>
        </p:spPr>
      </p:pic>
      <p:pic>
        <p:nvPicPr>
          <p:cNvPr id="1029" name="Picture 5" descr="C:\Users\lucloudfly\Desktop\PNG图库\懒人图库近25000张透明PNG图片(PPTer要收藏)\acients-system\acients-system-2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3567122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71502" y="5357826"/>
            <a:ext cx="8929654" cy="1500174"/>
            <a:chOff x="71502" y="5357826"/>
            <a:chExt cx="8929654" cy="1500174"/>
          </a:xfrm>
        </p:grpSpPr>
        <p:pic>
          <p:nvPicPr>
            <p:cNvPr id="3" name="Picture 6" descr="C:\Users\lucloudfly\Desktop\PNG图库\懒人图库近25000张透明PNG图片(PPTer要收藏)\sketchy_weather_icons\sketchy_weather_1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502" y="5357834"/>
              <a:ext cx="1500166" cy="1500166"/>
            </a:xfrm>
            <a:prstGeom prst="rect">
              <a:avLst/>
            </a:prstGeom>
            <a:noFill/>
          </p:spPr>
        </p:pic>
        <p:pic>
          <p:nvPicPr>
            <p:cNvPr id="4" name="Picture 6" descr="C:\Users\lucloudfly\Desktop\PNG图库\懒人图库近25000张透明PNG图片(PPTer要收藏)\sketchy_weather_icons\sketchy_weather_1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5916" y="5357826"/>
              <a:ext cx="1500166" cy="1500166"/>
            </a:xfrm>
            <a:prstGeom prst="rect">
              <a:avLst/>
            </a:prstGeom>
            <a:noFill/>
          </p:spPr>
        </p:pic>
        <p:pic>
          <p:nvPicPr>
            <p:cNvPr id="5" name="Picture 6" descr="C:\Users\lucloudfly\Desktop\PNG图库\懒人图库近25000张透明PNG图片(PPTer要收藏)\sketchy_weather_icons\sketchy_weather_1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00362" y="5357834"/>
              <a:ext cx="1500166" cy="1500166"/>
            </a:xfrm>
            <a:prstGeom prst="rect">
              <a:avLst/>
            </a:prstGeom>
            <a:noFill/>
          </p:spPr>
        </p:pic>
        <p:pic>
          <p:nvPicPr>
            <p:cNvPr id="6" name="Picture 6" descr="C:\Users\lucloudfly\Desktop\PNG图库\懒人图库近25000张透明PNG图片(PPTer要收藏)\sketchy_weather_icons\sketchy_weather_1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4776" y="5357826"/>
              <a:ext cx="1500166" cy="1500166"/>
            </a:xfrm>
            <a:prstGeom prst="rect">
              <a:avLst/>
            </a:prstGeom>
            <a:noFill/>
          </p:spPr>
        </p:pic>
        <p:pic>
          <p:nvPicPr>
            <p:cNvPr id="7" name="Picture 6" descr="C:\Users\lucloudfly\Desktop\PNG图库\懒人图库近25000张透明PNG图片(PPTer要收藏)\sketchy_weather_icons\sketchy_weather_1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2130" y="5357834"/>
              <a:ext cx="1500166" cy="1500166"/>
            </a:xfrm>
            <a:prstGeom prst="rect">
              <a:avLst/>
            </a:prstGeom>
            <a:noFill/>
          </p:spPr>
        </p:pic>
        <p:pic>
          <p:nvPicPr>
            <p:cNvPr id="8" name="Picture 6" descr="C:\Users\lucloudfly\Desktop\PNG图库\懒人图库近25000张透明PNG图片(PPTer要收藏)\sketchy_weather_icons\sketchy_weather_1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86544" y="5357826"/>
              <a:ext cx="1500166" cy="1500166"/>
            </a:xfrm>
            <a:prstGeom prst="rect">
              <a:avLst/>
            </a:prstGeom>
            <a:noFill/>
          </p:spPr>
        </p:pic>
        <p:pic>
          <p:nvPicPr>
            <p:cNvPr id="9" name="Picture 6" descr="C:\Users\lucloudfly\Desktop\PNG图库\懒人图库近25000张透明PNG图片(PPTer要收藏)\sketchy_weather_icons\sketchy_weather_1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00990" y="5357834"/>
              <a:ext cx="1500166" cy="1500166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0" y="7141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工作经历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方正古隶简体" pitchFamily="65" charset="-122"/>
              <a:ea typeface="方正古隶简体" pitchFamily="65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lucloudfly\Desktop\PNG图库\懒人图库近25000张透明PNG图片(PPTer要收藏)\sketchy_weather_icons\sketchy_weather_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1428736"/>
            <a:ext cx="3251200" cy="3251200"/>
          </a:xfrm>
          <a:prstGeom prst="rect">
            <a:avLst/>
          </a:prstGeom>
          <a:noFill/>
        </p:spPr>
      </p:pic>
      <p:pic>
        <p:nvPicPr>
          <p:cNvPr id="16387" name="Picture 3" descr="C:\Users\lucloudfly\Desktop\PNG图库\懒人图库近25000张透明PNG图片(PPTer要收藏)\sketchy_weather_icons\sketchy_weather_3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-642966"/>
            <a:ext cx="3251200" cy="3251200"/>
          </a:xfrm>
          <a:prstGeom prst="rect">
            <a:avLst/>
          </a:prstGeom>
          <a:noFill/>
        </p:spPr>
      </p:pic>
      <p:pic>
        <p:nvPicPr>
          <p:cNvPr id="16388" name="Picture 4" descr="C:\Users\lucloudfly\Desktop\PNG图库\懒人图库近25000张透明PNG图片(PPTer要收藏)\sketchy_weather_icons\sketchy_weather_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4000504"/>
            <a:ext cx="3251200" cy="3251200"/>
          </a:xfrm>
          <a:prstGeom prst="rect">
            <a:avLst/>
          </a:prstGeom>
          <a:noFill/>
        </p:spPr>
      </p:pic>
      <p:pic>
        <p:nvPicPr>
          <p:cNvPr id="16389" name="Picture 5" descr="C:\Users\lucloudfly\Desktop\PNG图库\懒人图库近25000张透明PNG图片(PPTer要收藏)\sketchy_weather_icons\sketchy_weather_1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625600" y="285728"/>
            <a:ext cx="3251200" cy="3251200"/>
          </a:xfrm>
          <a:prstGeom prst="rect">
            <a:avLst/>
          </a:prstGeom>
          <a:noFill/>
        </p:spPr>
      </p:pic>
      <p:pic>
        <p:nvPicPr>
          <p:cNvPr id="16390" name="Picture 6" descr="C:\Users\lucloudfly\Desktop\PNG图库\懒人图库近25000张透明PNG图片(PPTer要收藏)\sketchy_weather_icons\sketchy_weather_1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15074" y="2643182"/>
            <a:ext cx="3251200" cy="3251200"/>
          </a:xfrm>
          <a:prstGeom prst="rect">
            <a:avLst/>
          </a:prstGeom>
          <a:noFill/>
        </p:spPr>
      </p:pic>
      <p:pic>
        <p:nvPicPr>
          <p:cNvPr id="16391" name="Picture 7" descr="C:\Users\lucloudfly\Desktop\PNG图库\懒人图库近25000张透明PNG图片(PPTer要收藏)\sketchy_weather_icons\sketchy_weather_1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428660" y="2214554"/>
            <a:ext cx="3251200" cy="3251200"/>
          </a:xfrm>
          <a:prstGeom prst="rect">
            <a:avLst/>
          </a:prstGeom>
          <a:noFill/>
        </p:spPr>
      </p:pic>
      <p:pic>
        <p:nvPicPr>
          <p:cNvPr id="16392" name="Picture 8" descr="C:\Users\lucloudfly\Desktop\PNG图库\懒人图库近25000张透明PNG图片(PPTer要收藏)\sketchy-paper\padlock_locke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86182" y="785794"/>
            <a:ext cx="1649413" cy="1649413"/>
          </a:xfrm>
          <a:prstGeom prst="rect">
            <a:avLst/>
          </a:prstGeom>
          <a:noFill/>
        </p:spPr>
      </p:pic>
      <p:pic>
        <p:nvPicPr>
          <p:cNvPr id="16393" name="Picture 9" descr="C:\Users\lucloudfly\Desktop\PNG图库\懒人图库近25000张透明PNG图片(PPTer要收藏)\sketchy-paper\zoom_searc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86182" y="785794"/>
            <a:ext cx="1649413" cy="1649413"/>
          </a:xfrm>
          <a:prstGeom prst="rect">
            <a:avLst/>
          </a:prstGeom>
          <a:noFill/>
        </p:spPr>
      </p:pic>
      <p:pic>
        <p:nvPicPr>
          <p:cNvPr id="16394" name="Picture 10" descr="C:\Users\lucloudfly\Desktop\PNG图库\懒人图库近25000张透明PNG图片(PPTer要收藏)\sketchy-paper\applicati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86182" y="785794"/>
            <a:ext cx="1649413" cy="1649413"/>
          </a:xfrm>
          <a:prstGeom prst="rect">
            <a:avLst/>
          </a:prstGeom>
          <a:noFill/>
        </p:spPr>
      </p:pic>
      <p:pic>
        <p:nvPicPr>
          <p:cNvPr id="16395" name="Picture 11" descr="C:\Users\lucloudfly\Desktop\PNG图库\懒人图库近25000张透明PNG图片(PPTer要收藏)\sketchy-paper\char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86182" y="785794"/>
            <a:ext cx="1649413" cy="1649413"/>
          </a:xfrm>
          <a:prstGeom prst="rect">
            <a:avLst/>
          </a:prstGeom>
          <a:noFill/>
        </p:spPr>
      </p:pic>
      <p:pic>
        <p:nvPicPr>
          <p:cNvPr id="16396" name="Picture 12" descr="C:\Users\lucloudfly\Desktop\PNG图库\懒人图库近25000张透明PNG图片(PPTer要收藏)\sketchy-paper\home_pag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86182" y="785794"/>
            <a:ext cx="1649413" cy="1649413"/>
          </a:xfrm>
          <a:prstGeom prst="rect">
            <a:avLst/>
          </a:prstGeom>
          <a:noFill/>
        </p:spPr>
      </p:pic>
      <p:pic>
        <p:nvPicPr>
          <p:cNvPr id="16402" name="Picture 18" descr="C:\Users\lucloudfly\Desktop\PNG图库\懒人图库近25000张透明PNG图片(PPTer要收藏)\Sofa\Sofa_08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214346" y="4143380"/>
            <a:ext cx="3251200" cy="3251200"/>
          </a:xfrm>
          <a:prstGeom prst="rect">
            <a:avLst/>
          </a:prstGeom>
          <a:noFill/>
        </p:spPr>
      </p:pic>
      <p:pic>
        <p:nvPicPr>
          <p:cNvPr id="17410" name="Picture 2" descr="C:\Users\lucloudfly\Desktop\PNG图库\懒人图库近25000张透明PNG图片(PPTer要收藏)\Somatic_Rebirth_Extras\Calculator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43900" y="1285860"/>
            <a:ext cx="2438400" cy="2438400"/>
          </a:xfrm>
          <a:prstGeom prst="rect">
            <a:avLst/>
          </a:prstGeom>
          <a:noFill/>
        </p:spPr>
      </p:pic>
      <p:pic>
        <p:nvPicPr>
          <p:cNvPr id="17411" name="Picture 3" descr="C:\Users\lucloudfly\Desktop\PNG图库\懒人图库近25000张透明PNG图片(PPTer要收藏)\pngicon-13\png-1269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71604" y="357166"/>
            <a:ext cx="1219200" cy="1219200"/>
          </a:xfrm>
          <a:prstGeom prst="rect">
            <a:avLst/>
          </a:prstGeom>
          <a:noFill/>
        </p:spPr>
      </p:pic>
      <p:pic>
        <p:nvPicPr>
          <p:cNvPr id="17412" name="Picture 4" descr="C:\Users\lucloudfly\Desktop\PNG图库\懒人图库近25000张透明PNG图片(PPTer要收藏)\pngicon-13\png-1273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 rot="5920237">
            <a:off x="1727974" y="1085041"/>
            <a:ext cx="1219200" cy="1219200"/>
          </a:xfrm>
          <a:prstGeom prst="rect">
            <a:avLst/>
          </a:prstGeom>
          <a:noFill/>
        </p:spPr>
      </p:pic>
      <p:pic>
        <p:nvPicPr>
          <p:cNvPr id="17413" name="Picture 5" descr="C:\Users\lucloudfly\Desktop\PNG图库\懒人图库近25000张透明PNG图片(PPTer要收藏)\pngicon-13\png-1275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00034" y="3286124"/>
            <a:ext cx="1219200" cy="1219200"/>
          </a:xfrm>
          <a:prstGeom prst="rect">
            <a:avLst/>
          </a:prstGeom>
          <a:noFill/>
        </p:spPr>
      </p:pic>
      <p:pic>
        <p:nvPicPr>
          <p:cNvPr id="17414" name="Picture 6" descr="C:\Users\lucloudfly\Desktop\PNG图库\懒人图库近25000张透明PNG图片(PPTer要收藏)\pngicon-13\png-1276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857620" y="5638800"/>
            <a:ext cx="1219200" cy="1219200"/>
          </a:xfrm>
          <a:prstGeom prst="rect">
            <a:avLst/>
          </a:prstGeom>
          <a:noFill/>
        </p:spPr>
      </p:pic>
      <p:pic>
        <p:nvPicPr>
          <p:cNvPr id="17415" name="Picture 7" descr="C:\Users\lucloudfly\Desktop\PNG图库\懒人图库近25000张透明PNG图片(PPTer要收藏)\pngicon-13\png-1279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143900" y="3786190"/>
            <a:ext cx="1219200" cy="1219200"/>
          </a:xfrm>
          <a:prstGeom prst="rect">
            <a:avLst/>
          </a:prstGeom>
          <a:noFill/>
        </p:spPr>
      </p:pic>
      <p:pic>
        <p:nvPicPr>
          <p:cNvPr id="17416" name="Picture 8" descr="C:\Users\lucloudfly\Desktop\PNG图库\懒人图库近25000张透明PNG图片(PPTer要收藏)\pngicon-13\png-1282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715008" y="3929066"/>
            <a:ext cx="1219200" cy="1219200"/>
          </a:xfrm>
          <a:prstGeom prst="rect">
            <a:avLst/>
          </a:prstGeom>
          <a:noFill/>
        </p:spPr>
      </p:pic>
      <p:pic>
        <p:nvPicPr>
          <p:cNvPr id="17417" name="Picture 9" descr="C:\Users\lucloudfly\Desktop\PNG图库\懒人图库近25000张透明PNG图片(PPTer要收藏)\pngicon-13\png-1285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071802" y="4786322"/>
            <a:ext cx="1219200" cy="1219200"/>
          </a:xfrm>
          <a:prstGeom prst="rect">
            <a:avLst/>
          </a:prstGeom>
          <a:noFill/>
        </p:spPr>
      </p:pic>
      <p:pic>
        <p:nvPicPr>
          <p:cNvPr id="17418" name="Picture 10" descr="C:\Users\lucloudfly\Desktop\PNG图库\懒人图库近25000张透明PNG图片(PPTer要收藏)\pngicon-13\png-1289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929058" y="2643182"/>
            <a:ext cx="1219200" cy="1219200"/>
          </a:xfrm>
          <a:prstGeom prst="rect">
            <a:avLst/>
          </a:prstGeom>
          <a:noFill/>
        </p:spPr>
      </p:pic>
      <p:pic>
        <p:nvPicPr>
          <p:cNvPr id="17419" name="Picture 11" descr="C:\Users\lucloudfly\Desktop\PNG图库\懒人图库近25000张透明PNG图片(PPTer要收藏)\pngicon-13\png-1290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6929454" y="428604"/>
            <a:ext cx="1219200" cy="1219200"/>
          </a:xfrm>
          <a:prstGeom prst="rect">
            <a:avLst/>
          </a:prstGeom>
          <a:noFill/>
        </p:spPr>
      </p:pic>
      <p:pic>
        <p:nvPicPr>
          <p:cNvPr id="17420" name="Picture 12" descr="C:\Users\lucloudfly\Desktop\PNG图库\懒人图库近25000张透明PNG图片(PPTer要收藏)\pngicon-13\png-1292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5929322" y="2143116"/>
            <a:ext cx="1219200" cy="1219200"/>
          </a:xfrm>
          <a:prstGeom prst="rect">
            <a:avLst/>
          </a:prstGeom>
          <a:noFill/>
        </p:spPr>
      </p:pic>
      <p:pic>
        <p:nvPicPr>
          <p:cNvPr id="17421" name="Picture 13" descr="C:\Users\lucloudfly\Desktop\PNG图库\懒人图库近25000张透明PNG图片(PPTer要收藏)\pngicon-13\png-1300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1285852" y="2214554"/>
            <a:ext cx="1219200" cy="1219200"/>
          </a:xfrm>
          <a:prstGeom prst="rect">
            <a:avLst/>
          </a:prstGeom>
          <a:noFill/>
        </p:spPr>
      </p:pic>
      <p:pic>
        <p:nvPicPr>
          <p:cNvPr id="17422" name="Picture 14" descr="C:\Users\lucloudfly\Desktop\PNG图库\懒人图库近25000张透明PNG图片(PPTer要收藏)\pngicon-13\png-1256.pn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6072198" y="5429264"/>
            <a:ext cx="1219200" cy="1219200"/>
          </a:xfrm>
          <a:prstGeom prst="rect">
            <a:avLst/>
          </a:prstGeom>
          <a:noFill/>
        </p:spPr>
      </p:pic>
      <p:pic>
        <p:nvPicPr>
          <p:cNvPr id="17423" name="Picture 15" descr="C:\Users\lucloudfly\Desktop\PNG图库\懒人图库近25000张透明PNG图片(PPTer要收藏)\pngicon-13\png-1260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2357422" y="3643314"/>
            <a:ext cx="1219200" cy="1219200"/>
          </a:xfrm>
          <a:prstGeom prst="rect">
            <a:avLst/>
          </a:prstGeom>
          <a:noFill/>
        </p:spPr>
      </p:pic>
      <p:pic>
        <p:nvPicPr>
          <p:cNvPr id="17424" name="Picture 16" descr="C:\Users\lucloudfly\Desktop\PNG图库\懒人图库近25000张透明PNG图片(PPTer要收藏)\pngicon-13\png-1261.png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4857752" y="4714884"/>
            <a:ext cx="1219200" cy="1219200"/>
          </a:xfrm>
          <a:prstGeom prst="rect">
            <a:avLst/>
          </a:prstGeom>
          <a:noFill/>
        </p:spPr>
      </p:pic>
      <p:pic>
        <p:nvPicPr>
          <p:cNvPr id="17425" name="Picture 17" descr="C:\Users\lucloudfly\Desktop\PNG图库\懒人图库近25000张透明PNG图片(PPTer要收藏)\pngicon-13\png-1267.png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7215206" y="1928802"/>
            <a:ext cx="1219200" cy="1219200"/>
          </a:xfrm>
          <a:prstGeom prst="rect">
            <a:avLst/>
          </a:prstGeom>
          <a:noFill/>
        </p:spPr>
      </p:pic>
      <p:pic>
        <p:nvPicPr>
          <p:cNvPr id="17426" name="Picture 18" descr="C:\Users\lucloudfly\Desktop\PNG图库\懒人图库近25000张透明PNG图片(PPTer要收藏)\pngicon-13\png-1268.png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5286380" y="3143248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lucloudfly\Desktop\PNG图库\懒人图库近25000张透明PNG图片(PPTer要收藏)\sketchy_full_icons\ext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2357430"/>
            <a:ext cx="1219200" cy="1219200"/>
          </a:xfrm>
          <a:prstGeom prst="rect">
            <a:avLst/>
          </a:prstGeom>
          <a:noFill/>
        </p:spPr>
      </p:pic>
      <p:pic>
        <p:nvPicPr>
          <p:cNvPr id="15363" name="Picture 3" descr="C:\Users\lucloudfly\Desktop\PNG图库\懒人图库近25000张透明PNG图片(PPTer要收藏)\sketchy_full_icons\fallou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2500306"/>
            <a:ext cx="1219200" cy="1219200"/>
          </a:xfrm>
          <a:prstGeom prst="rect">
            <a:avLst/>
          </a:prstGeom>
          <a:noFill/>
        </p:spPr>
      </p:pic>
      <p:pic>
        <p:nvPicPr>
          <p:cNvPr id="15364" name="Picture 4" descr="C:\Users\lucloudfly\Desktop\PNG图库\懒人图库近25000张透明PNG图片(PPTer要收藏)\sketchy_full_icons\go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5984" y="4929198"/>
            <a:ext cx="1219200" cy="1219200"/>
          </a:xfrm>
          <a:prstGeom prst="rect">
            <a:avLst/>
          </a:prstGeom>
          <a:noFill/>
        </p:spPr>
      </p:pic>
      <p:pic>
        <p:nvPicPr>
          <p:cNvPr id="15365" name="Picture 5" descr="C:\Users\lucloudfly\Desktop\PNG图库\懒人图库近25000张透明PNG图片(PPTer要收藏)\sketchy_full_icons\i-explor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2066" y="3786190"/>
            <a:ext cx="1219200" cy="1219200"/>
          </a:xfrm>
          <a:prstGeom prst="rect">
            <a:avLst/>
          </a:prstGeom>
          <a:noFill/>
        </p:spPr>
      </p:pic>
      <p:pic>
        <p:nvPicPr>
          <p:cNvPr id="15366" name="Picture 6" descr="C:\Users\lucloudfly\Desktop\PNG图库\懒人图库近25000张透明PNG图片(PPTer要收藏)\sketchy_full_icons\network-place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5272" y="4000504"/>
            <a:ext cx="1219200" cy="1219200"/>
          </a:xfrm>
          <a:prstGeom prst="rect">
            <a:avLst/>
          </a:prstGeom>
          <a:noFill/>
        </p:spPr>
      </p:pic>
      <p:pic>
        <p:nvPicPr>
          <p:cNvPr id="15367" name="Picture 7" descr="C:\Users\lucloudfly\Desktop\PNG图库\懒人图库近25000张透明PNG图片(PPTer要收藏)\sketchy_full_icons\pain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00892" y="2143116"/>
            <a:ext cx="1219200" cy="1219200"/>
          </a:xfrm>
          <a:prstGeom prst="rect">
            <a:avLst/>
          </a:prstGeom>
          <a:noFill/>
        </p:spPr>
      </p:pic>
      <p:pic>
        <p:nvPicPr>
          <p:cNvPr id="15368" name="Picture 8" descr="C:\Users\lucloudfly\Desktop\PNG图库\懒人图库近25000张透明PNG图片(PPTer要收藏)\sketchy_full_icons\rtm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86512" y="0"/>
            <a:ext cx="1219200" cy="1219200"/>
          </a:xfrm>
          <a:prstGeom prst="rect">
            <a:avLst/>
          </a:prstGeom>
          <a:noFill/>
        </p:spPr>
      </p:pic>
      <p:pic>
        <p:nvPicPr>
          <p:cNvPr id="15369" name="Picture 9" descr="C:\Users\lucloudfly\Desktop\PNG图库\懒人图库近25000张透明PNG图片(PPTer要收藏)\sketchy_full_icons\stellarium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15272" y="785794"/>
            <a:ext cx="1219200" cy="1219200"/>
          </a:xfrm>
          <a:prstGeom prst="rect">
            <a:avLst/>
          </a:prstGeom>
          <a:noFill/>
        </p:spPr>
      </p:pic>
      <p:pic>
        <p:nvPicPr>
          <p:cNvPr id="15370" name="Picture 10" descr="C:\Users\lucloudfly\Desktop\PNG图库\懒人图库近25000张透明PNG图片(PPTer要收藏)\sketchy_full_icons\ventrilo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43702" y="857232"/>
            <a:ext cx="1219200" cy="1219200"/>
          </a:xfrm>
          <a:prstGeom prst="rect">
            <a:avLst/>
          </a:prstGeom>
          <a:noFill/>
        </p:spPr>
      </p:pic>
      <p:pic>
        <p:nvPicPr>
          <p:cNvPr id="15371" name="Picture 11" descr="C:\Users\lucloudfly\Desktop\PNG图库\懒人图库近25000张透明PNG图片(PPTer要收藏)\sketchy_full_icons\wher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57554" y="285728"/>
            <a:ext cx="1219200" cy="1219200"/>
          </a:xfrm>
          <a:prstGeom prst="rect">
            <a:avLst/>
          </a:prstGeom>
          <a:noFill/>
        </p:spPr>
      </p:pic>
      <p:pic>
        <p:nvPicPr>
          <p:cNvPr id="15372" name="Picture 12" descr="C:\Users\lucloudfly\Desktop\PNG图库\懒人图库近25000张透明PNG图片(PPTer要收藏)\sketchy_full_icons\win-media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15338" y="2786058"/>
            <a:ext cx="1219200" cy="1219200"/>
          </a:xfrm>
          <a:prstGeom prst="rect">
            <a:avLst/>
          </a:prstGeom>
          <a:noFill/>
        </p:spPr>
      </p:pic>
      <p:pic>
        <p:nvPicPr>
          <p:cNvPr id="15373" name="Picture 13" descr="C:\Users\lucloudfly\Desktop\PNG图库\懒人图库近25000张透明PNG图片(PPTer要收藏)\sketchy_full_icons\winrar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9322" y="4572008"/>
            <a:ext cx="1219200" cy="1219200"/>
          </a:xfrm>
          <a:prstGeom prst="rect">
            <a:avLst/>
          </a:prstGeom>
          <a:noFill/>
        </p:spPr>
      </p:pic>
      <p:pic>
        <p:nvPicPr>
          <p:cNvPr id="15374" name="Picture 14" descr="C:\Users\lucloudfly\Desktop\PNG图库\懒人图库近25000张透明PNG图片(PPTer要收藏)\sketchy_full_icons\apple-itunes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28728" y="4214818"/>
            <a:ext cx="1219200" cy="1219200"/>
          </a:xfrm>
          <a:prstGeom prst="rect">
            <a:avLst/>
          </a:prstGeom>
          <a:noFill/>
        </p:spPr>
      </p:pic>
      <p:pic>
        <p:nvPicPr>
          <p:cNvPr id="15375" name="Picture 15" descr="C:\Users\lucloudfly\Desktop\PNG图库\懒人图库近25000张透明PNG图片(PPTer要收藏)\sketchy_full_icons\bitlord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8596" y="1428736"/>
            <a:ext cx="1219200" cy="1219200"/>
          </a:xfrm>
          <a:prstGeom prst="rect">
            <a:avLst/>
          </a:prstGeom>
          <a:noFill/>
        </p:spPr>
      </p:pic>
      <p:pic>
        <p:nvPicPr>
          <p:cNvPr id="15376" name="Picture 16" descr="C:\Users\lucloudfly\Desktop\PNG图库\懒人图库近25000张透明PNG图片(PPTer要收藏)\sketchy_full_icons\chat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072198" y="1500174"/>
            <a:ext cx="1219200" cy="1219200"/>
          </a:xfrm>
          <a:prstGeom prst="rect">
            <a:avLst/>
          </a:prstGeom>
          <a:noFill/>
        </p:spPr>
      </p:pic>
      <p:pic>
        <p:nvPicPr>
          <p:cNvPr id="15377" name="Picture 17" descr="C:\Users\lucloudfly\Desktop\PNG图库\懒人图库近25000张透明PNG图片(PPTer要收藏)\sketchy_full_icons\clef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928926" y="1357298"/>
            <a:ext cx="1219200" cy="1219200"/>
          </a:xfrm>
          <a:prstGeom prst="rect">
            <a:avLst/>
          </a:prstGeom>
          <a:noFill/>
        </p:spPr>
      </p:pic>
      <p:pic>
        <p:nvPicPr>
          <p:cNvPr id="15378" name="Picture 18" descr="C:\Users\lucloudfly\Desktop\PNG图库\懒人图库近25000张透明PNG图片(PPTer要收藏)\sketchy_full_icons\clock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000496" y="4071942"/>
            <a:ext cx="1219200" cy="1219200"/>
          </a:xfrm>
          <a:prstGeom prst="rect">
            <a:avLst/>
          </a:prstGeom>
          <a:noFill/>
        </p:spPr>
      </p:pic>
      <p:pic>
        <p:nvPicPr>
          <p:cNvPr id="15379" name="Picture 19" descr="C:\Users\lucloudfly\Desktop\PNG图库\懒人图库近25000张透明PNG图片(PPTer要收藏)\sketchy_full_icons\contacts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857884" y="2857496"/>
            <a:ext cx="1219200" cy="1219200"/>
          </a:xfrm>
          <a:prstGeom prst="rect">
            <a:avLst/>
          </a:prstGeom>
          <a:noFill/>
        </p:spPr>
      </p:pic>
      <p:pic>
        <p:nvPicPr>
          <p:cNvPr id="15380" name="Picture 20" descr="C:\Users\lucloudfly\Desktop\PNG图库\懒人图库近25000张透明PNG图片(PPTer要收藏)\sketchy_full_icons\corel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643438" y="928670"/>
            <a:ext cx="1219200" cy="1219200"/>
          </a:xfrm>
          <a:prstGeom prst="rect">
            <a:avLst/>
          </a:prstGeom>
          <a:noFill/>
        </p:spPr>
      </p:pic>
      <p:pic>
        <p:nvPicPr>
          <p:cNvPr id="15381" name="Picture 21" descr="C:\Users\lucloudfly\Desktop\PNG图库\懒人图库近25000张透明PNG图片(PPTer要收藏)\sketchy_full_icons\documents1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071670" y="2928934"/>
            <a:ext cx="1219200" cy="1219200"/>
          </a:xfrm>
          <a:prstGeom prst="rect">
            <a:avLst/>
          </a:prstGeom>
          <a:noFill/>
        </p:spPr>
      </p:pic>
      <p:pic>
        <p:nvPicPr>
          <p:cNvPr id="22" name="Picture 2" descr="C:\Users\lucloudfly\Desktop\PNG图库\懒人图库近25000张透明PNG图片(PPTer要收藏)\2540\jianshixt_36.png"/>
          <p:cNvPicPr>
            <a:picLocks noChangeAspect="1" noChangeArrowheads="1"/>
          </p:cNvPicPr>
          <p:nvPr/>
        </p:nvPicPr>
        <p:blipFill>
          <a:blip r:embed="rId23" cstate="print">
            <a:lum bright="30000"/>
          </a:blip>
          <a:srcRect/>
          <a:stretch>
            <a:fillRect/>
          </a:stretch>
        </p:blipFill>
        <p:spPr bwMode="auto">
          <a:xfrm>
            <a:off x="1214414" y="571480"/>
            <a:ext cx="1192231" cy="98265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15282" y="1928802"/>
            <a:ext cx="428628" cy="4286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86786" y="1928802"/>
            <a:ext cx="428628" cy="4286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58290" y="1928802"/>
            <a:ext cx="428628" cy="4286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29794" y="1928802"/>
            <a:ext cx="428628" cy="4286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30322" y="1785926"/>
            <a:ext cx="1928826" cy="10001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58092" y="1500174"/>
            <a:ext cx="8215370" cy="364333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2336" y="1556864"/>
            <a:ext cx="8215370" cy="364333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5" idx="0"/>
            <a:endCxn id="15" idx="2"/>
          </p:cNvCxnSpPr>
          <p:nvPr/>
        </p:nvCxnSpPr>
        <p:spPr>
          <a:xfrm rot="16200000" flipH="1">
            <a:off x="6994669" y="2285992"/>
            <a:ext cx="1000132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30454" y="1857364"/>
            <a:ext cx="85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贴邮票处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方正古隶简体" pitchFamily="65" charset="-122"/>
              <a:ea typeface="方正古隶简体" pitchFamily="65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0322" y="1857364"/>
            <a:ext cx="92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个人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方正古隶简体" pitchFamily="65" charset="-122"/>
              <a:ea typeface="方正古隶简体" pitchFamily="65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简历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方正古隶简体" pitchFamily="65" charset="-122"/>
              <a:ea typeface="方正古隶简体" pitchFamily="65" charset="-122"/>
            </a:endParaRPr>
          </a:p>
        </p:txBody>
      </p:sp>
      <p:pic>
        <p:nvPicPr>
          <p:cNvPr id="19458" name="Picture 2" descr="C:\Users\lucloudfly\Desktop\PNG图库\懒人图库近25000张透明PNG图片(PPTer要收藏)\pngicon-13\png-123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20250">
            <a:off x="7345872" y="1680002"/>
            <a:ext cx="1219200" cy="1219200"/>
          </a:xfrm>
          <a:prstGeom prst="rect">
            <a:avLst/>
          </a:prstGeom>
          <a:noFill/>
        </p:spPr>
      </p:pic>
      <p:cxnSp>
        <p:nvCxnSpPr>
          <p:cNvPr id="23" name="直接连接符 22"/>
          <p:cNvCxnSpPr/>
          <p:nvPr/>
        </p:nvCxnSpPr>
        <p:spPr>
          <a:xfrm>
            <a:off x="785786" y="3357562"/>
            <a:ext cx="4214842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85786" y="3927478"/>
            <a:ext cx="4214842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85786" y="4498982"/>
            <a:ext cx="4214842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28492" y="1928802"/>
            <a:ext cx="428628" cy="4286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712442" y="1928802"/>
            <a:ext cx="428628" cy="4286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85786" y="2857496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用心制作一份简历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方正古隶简体" pitchFamily="65" charset="-122"/>
              <a:ea typeface="方正古隶简体" pitchFamily="65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786" y="3429000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认真邮寄一份希望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方正古隶简体" pitchFamily="65" charset="-122"/>
              <a:ea typeface="方正古隶简体" pitchFamily="65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786" y="4000504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还你一个工作机会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方正古隶简体" pitchFamily="65" charset="-122"/>
              <a:ea typeface="方正古隶简体" pitchFamily="65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464344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latin typeface="方正古隶简体" pitchFamily="65" charset="-122"/>
                <a:ea typeface="方正古隶简体" pitchFamily="65" charset="-122"/>
              </a:rPr>
              <a:t>2013</a:t>
            </a:r>
            <a:r>
              <a:rPr lang="zh-CN" altLang="en-US" sz="2400" dirty="0" smtClean="0">
                <a:latin typeface="方正古隶简体" pitchFamily="65" charset="-122"/>
                <a:ea typeface="方正古隶简体" pitchFamily="65" charset="-122"/>
              </a:rPr>
              <a:t>年</a:t>
            </a:r>
            <a:r>
              <a:rPr lang="en-US" altLang="zh-CN" sz="2400" dirty="0" smtClean="0">
                <a:latin typeface="方正古隶简体" pitchFamily="65" charset="-122"/>
                <a:ea typeface="方正古隶简体" pitchFamily="65" charset="-122"/>
              </a:rPr>
              <a:t>10</a:t>
            </a:r>
            <a:r>
              <a:rPr lang="zh-CN" altLang="en-US" sz="2400" dirty="0" smtClean="0">
                <a:latin typeface="方正古隶简体" pitchFamily="65" charset="-122"/>
                <a:ea typeface="方正古隶简体" pitchFamily="65" charset="-122"/>
              </a:rPr>
              <a:t>月</a:t>
            </a:r>
            <a:endParaRPr lang="zh-CN" altLang="en-US" sz="2400" dirty="0">
              <a:latin typeface="方正古隶简体" pitchFamily="65" charset="-122"/>
              <a:ea typeface="方正古隶简体" pitchFamily="65" charset="-122"/>
            </a:endParaRPr>
          </a:p>
        </p:txBody>
      </p:sp>
      <p:pic>
        <p:nvPicPr>
          <p:cNvPr id="41" name="Picture 3" descr="C:\Users\lucloudfly\Desktop\PNG图库\懒人图库近25000张透明PNG图片(PPTer要收藏)\sketchy_weather_icons\sketchy_weather_3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2714620"/>
            <a:ext cx="2036754" cy="2036754"/>
          </a:xfrm>
          <a:prstGeom prst="rect">
            <a:avLst/>
          </a:prstGeom>
          <a:noFill/>
        </p:spPr>
      </p:pic>
      <p:pic>
        <p:nvPicPr>
          <p:cNvPr id="42" name="Picture 18" descr="C:\Users\lucloudfly\Desktop\PNG图库\懒人图库近25000张透明PNG图片(PPTer要收藏)\tourism-ICO\eiff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2676" y="2786058"/>
            <a:ext cx="1822464" cy="1822464"/>
          </a:xfrm>
          <a:prstGeom prst="rect">
            <a:avLst/>
          </a:prstGeom>
          <a:noFill/>
        </p:spPr>
      </p:pic>
      <p:pic>
        <p:nvPicPr>
          <p:cNvPr id="47" name="Picture 18" descr="C:\Users\lucloudfly\Desktop\PNG图库\懒人图库近25000张透明PNG图片(PPTer要收藏)\Sofa\Sofa_0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1736" y="2643182"/>
            <a:ext cx="4000528" cy="3071834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0" y="248477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古隶简体" pitchFamily="65" charset="-122"/>
                <a:ea typeface="方正古隶简体" pitchFamily="65" charset="-122"/>
              </a:rPr>
              <a:t>感谢您的关注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方正古隶简体" pitchFamily="65" charset="-122"/>
              <a:ea typeface="方正古隶简体" pitchFamily="65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900"/>
                            </p:stCondLst>
                            <p:childTnLst>
                              <p:par>
                                <p:cTn id="7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9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19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/>
      <p:bldP spid="20" grpId="1"/>
      <p:bldP spid="21" grpId="0"/>
      <p:bldP spid="21" grpId="1"/>
      <p:bldP spid="18" grpId="0" animBg="1"/>
      <p:bldP spid="18" grpId="1" animBg="1"/>
      <p:bldP spid="22" grpId="0" animBg="1"/>
      <p:bldP spid="2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13486" y="2758369"/>
            <a:ext cx="1962150" cy="1962150"/>
            <a:chOff x="3590925" y="1266825"/>
            <a:chExt cx="1962150" cy="1962150"/>
          </a:xfrm>
        </p:grpSpPr>
        <p:sp>
          <p:nvSpPr>
            <p:cNvPr id="5" name="矩形 4"/>
            <p:cNvSpPr/>
            <p:nvPr/>
          </p:nvSpPr>
          <p:spPr>
            <a:xfrm>
              <a:off x="3590925" y="1266825"/>
              <a:ext cx="1962150" cy="1962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29025" y="1304925"/>
              <a:ext cx="1885950" cy="1885950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1613486" y="2264091"/>
            <a:ext cx="5923964" cy="374650"/>
            <a:chOff x="1727786" y="1191647"/>
            <a:chExt cx="5923964" cy="374650"/>
          </a:xfrm>
        </p:grpSpPr>
        <p:sp>
          <p:nvSpPr>
            <p:cNvPr id="35" name="圆角矩形 34"/>
            <p:cNvSpPr/>
            <p:nvPr/>
          </p:nvSpPr>
          <p:spPr>
            <a:xfrm>
              <a:off x="1727786" y="1191647"/>
              <a:ext cx="5860464" cy="374650"/>
            </a:xfrm>
            <a:prstGeom prst="roundRect">
              <a:avLst>
                <a:gd name="adj" fmla="val 81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791286" y="1229452"/>
              <a:ext cx="586046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本作品版权归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演界网</a:t>
              </a:r>
              <a:r>
                <a:rPr lang="zh-CN" altLang="en-US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所有，转载请注明出处。</a:t>
              </a: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3736" y="2639786"/>
            <a:ext cx="4212701" cy="1731414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6095914" y="4244903"/>
            <a:ext cx="2978236" cy="2607308"/>
            <a:chOff x="6054636" y="2901949"/>
            <a:chExt cx="2571324" cy="2251076"/>
          </a:xfrm>
        </p:grpSpPr>
        <p:grpSp>
          <p:nvGrpSpPr>
            <p:cNvPr id="40" name="组合 39"/>
            <p:cNvGrpSpPr/>
            <p:nvPr/>
          </p:nvGrpSpPr>
          <p:grpSpPr>
            <a:xfrm>
              <a:off x="6054636" y="2901949"/>
              <a:ext cx="2571324" cy="2251076"/>
              <a:chOff x="2488745" y="4177357"/>
              <a:chExt cx="2179638" cy="1908175"/>
            </a:xfrm>
          </p:grpSpPr>
          <p:sp>
            <p:nvSpPr>
              <p:cNvPr id="80" name="Freeform 66"/>
              <p:cNvSpPr>
                <a:spLocks noEditPoints="1"/>
              </p:cNvSpPr>
              <p:nvPr/>
            </p:nvSpPr>
            <p:spPr bwMode="auto">
              <a:xfrm>
                <a:off x="2488745" y="4177357"/>
                <a:ext cx="1825625" cy="1908175"/>
              </a:xfrm>
              <a:custGeom>
                <a:avLst/>
                <a:gdLst>
                  <a:gd name="T0" fmla="*/ 487 w 704"/>
                  <a:gd name="T1" fmla="*/ 80 h 737"/>
                  <a:gd name="T2" fmla="*/ 487 w 704"/>
                  <a:gd name="T3" fmla="*/ 79 h 737"/>
                  <a:gd name="T4" fmla="*/ 484 w 704"/>
                  <a:gd name="T5" fmla="*/ 76 h 737"/>
                  <a:gd name="T6" fmla="*/ 477 w 704"/>
                  <a:gd name="T7" fmla="*/ 70 h 737"/>
                  <a:gd name="T8" fmla="*/ 465 w 704"/>
                  <a:gd name="T9" fmla="*/ 65 h 737"/>
                  <a:gd name="T10" fmla="*/ 456 w 704"/>
                  <a:gd name="T11" fmla="*/ 63 h 737"/>
                  <a:gd name="T12" fmla="*/ 422 w 704"/>
                  <a:gd name="T13" fmla="*/ 72 h 737"/>
                  <a:gd name="T14" fmla="*/ 420 w 704"/>
                  <a:gd name="T15" fmla="*/ 74 h 737"/>
                  <a:gd name="T16" fmla="*/ 404 w 704"/>
                  <a:gd name="T17" fmla="*/ 109 h 737"/>
                  <a:gd name="T18" fmla="*/ 438 w 704"/>
                  <a:gd name="T19" fmla="*/ 184 h 737"/>
                  <a:gd name="T20" fmla="*/ 423 w 704"/>
                  <a:gd name="T21" fmla="*/ 191 h 737"/>
                  <a:gd name="T22" fmla="*/ 375 w 704"/>
                  <a:gd name="T23" fmla="*/ 100 h 737"/>
                  <a:gd name="T24" fmla="*/ 316 w 704"/>
                  <a:gd name="T25" fmla="*/ 82 h 737"/>
                  <a:gd name="T26" fmla="*/ 304 w 704"/>
                  <a:gd name="T27" fmla="*/ 90 h 737"/>
                  <a:gd name="T28" fmla="*/ 341 w 704"/>
                  <a:gd name="T29" fmla="*/ 235 h 737"/>
                  <a:gd name="T30" fmla="*/ 267 w 704"/>
                  <a:gd name="T31" fmla="*/ 126 h 737"/>
                  <a:gd name="T32" fmla="*/ 240 w 704"/>
                  <a:gd name="T33" fmla="*/ 103 h 737"/>
                  <a:gd name="T34" fmla="*/ 195 w 704"/>
                  <a:gd name="T35" fmla="*/ 113 h 737"/>
                  <a:gd name="T36" fmla="*/ 246 w 704"/>
                  <a:gd name="T37" fmla="*/ 286 h 737"/>
                  <a:gd name="T38" fmla="*/ 233 w 704"/>
                  <a:gd name="T39" fmla="*/ 293 h 737"/>
                  <a:gd name="T40" fmla="*/ 64 w 704"/>
                  <a:gd name="T41" fmla="*/ 6 h 737"/>
                  <a:gd name="T42" fmla="*/ 19 w 704"/>
                  <a:gd name="T43" fmla="*/ 13 h 737"/>
                  <a:gd name="T44" fmla="*/ 175 w 704"/>
                  <a:gd name="T45" fmla="*/ 383 h 737"/>
                  <a:gd name="T46" fmla="*/ 182 w 704"/>
                  <a:gd name="T47" fmla="*/ 398 h 737"/>
                  <a:gd name="T48" fmla="*/ 178 w 704"/>
                  <a:gd name="T49" fmla="*/ 453 h 737"/>
                  <a:gd name="T50" fmla="*/ 131 w 704"/>
                  <a:gd name="T51" fmla="*/ 405 h 737"/>
                  <a:gd name="T52" fmla="*/ 41 w 704"/>
                  <a:gd name="T53" fmla="*/ 366 h 737"/>
                  <a:gd name="T54" fmla="*/ 115 w 704"/>
                  <a:gd name="T55" fmla="*/ 526 h 737"/>
                  <a:gd name="T56" fmla="*/ 138 w 704"/>
                  <a:gd name="T57" fmla="*/ 543 h 737"/>
                  <a:gd name="T58" fmla="*/ 302 w 704"/>
                  <a:gd name="T59" fmla="*/ 655 h 737"/>
                  <a:gd name="T60" fmla="*/ 324 w 704"/>
                  <a:gd name="T61" fmla="*/ 664 h 737"/>
                  <a:gd name="T62" fmla="*/ 443 w 704"/>
                  <a:gd name="T63" fmla="*/ 731 h 737"/>
                  <a:gd name="T64" fmla="*/ 526 w 704"/>
                  <a:gd name="T65" fmla="*/ 687 h 737"/>
                  <a:gd name="T66" fmla="*/ 686 w 704"/>
                  <a:gd name="T67" fmla="*/ 602 h 737"/>
                  <a:gd name="T68" fmla="*/ 652 w 704"/>
                  <a:gd name="T69" fmla="*/ 430 h 737"/>
                  <a:gd name="T70" fmla="*/ 523 w 704"/>
                  <a:gd name="T71" fmla="*/ 146 h 737"/>
                  <a:gd name="T72" fmla="*/ 488 w 704"/>
                  <a:gd name="T73" fmla="*/ 80 h 737"/>
                  <a:gd name="T74" fmla="*/ 38 w 704"/>
                  <a:gd name="T75" fmla="*/ 17 h 737"/>
                  <a:gd name="T76" fmla="*/ 88 w 704"/>
                  <a:gd name="T77" fmla="*/ 58 h 737"/>
                  <a:gd name="T78" fmla="*/ 65 w 704"/>
                  <a:gd name="T79" fmla="*/ 71 h 737"/>
                  <a:gd name="T80" fmla="*/ 36 w 704"/>
                  <a:gd name="T81" fmla="*/ 85 h 737"/>
                  <a:gd name="T82" fmla="*/ 21 w 704"/>
                  <a:gd name="T83" fmla="*/ 62 h 737"/>
                  <a:gd name="T84" fmla="*/ 171 w 704"/>
                  <a:gd name="T85" fmla="*/ 207 h 737"/>
                  <a:gd name="T86" fmla="*/ 129 w 704"/>
                  <a:gd name="T87" fmla="*/ 240 h 737"/>
                  <a:gd name="T88" fmla="*/ 116 w 704"/>
                  <a:gd name="T89" fmla="*/ 223 h 737"/>
                  <a:gd name="T90" fmla="*/ 164 w 704"/>
                  <a:gd name="T91" fmla="*/ 205 h 737"/>
                  <a:gd name="T92" fmla="*/ 116 w 704"/>
                  <a:gd name="T93" fmla="*/ 223 h 737"/>
                  <a:gd name="T94" fmla="*/ 117 w 704"/>
                  <a:gd name="T95" fmla="*/ 215 h 737"/>
                  <a:gd name="T96" fmla="*/ 157 w 704"/>
                  <a:gd name="T97" fmla="*/ 17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04" h="737">
                    <a:moveTo>
                      <a:pt x="488" y="80"/>
                    </a:moveTo>
                    <a:cubicBezTo>
                      <a:pt x="488" y="80"/>
                      <a:pt x="487" y="80"/>
                      <a:pt x="487" y="80"/>
                    </a:cubicBezTo>
                    <a:cubicBezTo>
                      <a:pt x="487" y="80"/>
                      <a:pt x="487" y="80"/>
                      <a:pt x="487" y="80"/>
                    </a:cubicBezTo>
                    <a:cubicBezTo>
                      <a:pt x="487" y="80"/>
                      <a:pt x="487" y="80"/>
                      <a:pt x="487" y="79"/>
                    </a:cubicBezTo>
                    <a:cubicBezTo>
                      <a:pt x="487" y="79"/>
                      <a:pt x="487" y="79"/>
                      <a:pt x="486" y="79"/>
                    </a:cubicBezTo>
                    <a:cubicBezTo>
                      <a:pt x="486" y="78"/>
                      <a:pt x="485" y="77"/>
                      <a:pt x="484" y="76"/>
                    </a:cubicBezTo>
                    <a:cubicBezTo>
                      <a:pt x="483" y="75"/>
                      <a:pt x="482" y="74"/>
                      <a:pt x="480" y="73"/>
                    </a:cubicBezTo>
                    <a:cubicBezTo>
                      <a:pt x="479" y="72"/>
                      <a:pt x="478" y="71"/>
                      <a:pt x="477" y="70"/>
                    </a:cubicBezTo>
                    <a:cubicBezTo>
                      <a:pt x="474" y="69"/>
                      <a:pt x="472" y="67"/>
                      <a:pt x="469" y="66"/>
                    </a:cubicBezTo>
                    <a:cubicBezTo>
                      <a:pt x="468" y="65"/>
                      <a:pt x="466" y="65"/>
                      <a:pt x="465" y="65"/>
                    </a:cubicBezTo>
                    <a:cubicBezTo>
                      <a:pt x="463" y="64"/>
                      <a:pt x="462" y="64"/>
                      <a:pt x="460" y="63"/>
                    </a:cubicBezTo>
                    <a:cubicBezTo>
                      <a:pt x="459" y="63"/>
                      <a:pt x="457" y="63"/>
                      <a:pt x="456" y="63"/>
                    </a:cubicBezTo>
                    <a:cubicBezTo>
                      <a:pt x="447" y="62"/>
                      <a:pt x="438" y="63"/>
                      <a:pt x="429" y="68"/>
                    </a:cubicBezTo>
                    <a:cubicBezTo>
                      <a:pt x="427" y="69"/>
                      <a:pt x="425" y="71"/>
                      <a:pt x="422" y="72"/>
                    </a:cubicBezTo>
                    <a:cubicBezTo>
                      <a:pt x="422" y="73"/>
                      <a:pt x="421" y="73"/>
                      <a:pt x="420" y="74"/>
                    </a:cubicBezTo>
                    <a:cubicBezTo>
                      <a:pt x="420" y="74"/>
                      <a:pt x="420" y="74"/>
                      <a:pt x="420" y="74"/>
                    </a:cubicBezTo>
                    <a:cubicBezTo>
                      <a:pt x="417" y="77"/>
                      <a:pt x="415" y="80"/>
                      <a:pt x="412" y="83"/>
                    </a:cubicBezTo>
                    <a:cubicBezTo>
                      <a:pt x="407" y="91"/>
                      <a:pt x="404" y="100"/>
                      <a:pt x="404" y="109"/>
                    </a:cubicBezTo>
                    <a:cubicBezTo>
                      <a:pt x="404" y="117"/>
                      <a:pt x="406" y="124"/>
                      <a:pt x="410" y="131"/>
                    </a:cubicBezTo>
                    <a:cubicBezTo>
                      <a:pt x="438" y="184"/>
                      <a:pt x="438" y="184"/>
                      <a:pt x="438" y="184"/>
                    </a:cubicBezTo>
                    <a:cubicBezTo>
                      <a:pt x="436" y="185"/>
                      <a:pt x="434" y="186"/>
                      <a:pt x="432" y="187"/>
                    </a:cubicBezTo>
                    <a:cubicBezTo>
                      <a:pt x="423" y="191"/>
                      <a:pt x="423" y="191"/>
                      <a:pt x="423" y="191"/>
                    </a:cubicBezTo>
                    <a:cubicBezTo>
                      <a:pt x="376" y="103"/>
                      <a:pt x="376" y="103"/>
                      <a:pt x="376" y="103"/>
                    </a:cubicBezTo>
                    <a:cubicBezTo>
                      <a:pt x="376" y="102"/>
                      <a:pt x="375" y="101"/>
                      <a:pt x="375" y="100"/>
                    </a:cubicBezTo>
                    <a:cubicBezTo>
                      <a:pt x="369" y="90"/>
                      <a:pt x="359" y="83"/>
                      <a:pt x="349" y="80"/>
                    </a:cubicBezTo>
                    <a:cubicBezTo>
                      <a:pt x="338" y="77"/>
                      <a:pt x="326" y="77"/>
                      <a:pt x="316" y="82"/>
                    </a:cubicBezTo>
                    <a:cubicBezTo>
                      <a:pt x="315" y="83"/>
                      <a:pt x="314" y="83"/>
                      <a:pt x="313" y="83"/>
                    </a:cubicBezTo>
                    <a:cubicBezTo>
                      <a:pt x="310" y="85"/>
                      <a:pt x="307" y="87"/>
                      <a:pt x="304" y="90"/>
                    </a:cubicBezTo>
                    <a:cubicBezTo>
                      <a:pt x="288" y="103"/>
                      <a:pt x="283" y="127"/>
                      <a:pt x="294" y="147"/>
                    </a:cubicBezTo>
                    <a:cubicBezTo>
                      <a:pt x="341" y="235"/>
                      <a:pt x="341" y="235"/>
                      <a:pt x="341" y="235"/>
                    </a:cubicBezTo>
                    <a:cubicBezTo>
                      <a:pt x="329" y="242"/>
                      <a:pt x="329" y="242"/>
                      <a:pt x="329" y="242"/>
                    </a:cubicBezTo>
                    <a:cubicBezTo>
                      <a:pt x="267" y="126"/>
                      <a:pt x="267" y="126"/>
                      <a:pt x="267" y="126"/>
                    </a:cubicBezTo>
                    <a:cubicBezTo>
                      <a:pt x="266" y="124"/>
                      <a:pt x="265" y="122"/>
                      <a:pt x="263" y="120"/>
                    </a:cubicBezTo>
                    <a:cubicBezTo>
                      <a:pt x="258" y="112"/>
                      <a:pt x="249" y="106"/>
                      <a:pt x="240" y="103"/>
                    </a:cubicBezTo>
                    <a:cubicBezTo>
                      <a:pt x="228" y="100"/>
                      <a:pt x="215" y="101"/>
                      <a:pt x="204" y="107"/>
                    </a:cubicBezTo>
                    <a:cubicBezTo>
                      <a:pt x="201" y="108"/>
                      <a:pt x="198" y="111"/>
                      <a:pt x="195" y="113"/>
                    </a:cubicBezTo>
                    <a:cubicBezTo>
                      <a:pt x="179" y="127"/>
                      <a:pt x="174" y="150"/>
                      <a:pt x="185" y="170"/>
                    </a:cubicBezTo>
                    <a:cubicBezTo>
                      <a:pt x="246" y="286"/>
                      <a:pt x="246" y="286"/>
                      <a:pt x="246" y="286"/>
                    </a:cubicBezTo>
                    <a:cubicBezTo>
                      <a:pt x="238" y="290"/>
                      <a:pt x="238" y="290"/>
                      <a:pt x="238" y="290"/>
                    </a:cubicBezTo>
                    <a:cubicBezTo>
                      <a:pt x="236" y="291"/>
                      <a:pt x="234" y="292"/>
                      <a:pt x="233" y="293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88" y="20"/>
                      <a:pt x="77" y="10"/>
                      <a:pt x="64" y="6"/>
                    </a:cubicBezTo>
                    <a:cubicBezTo>
                      <a:pt x="52" y="1"/>
                      <a:pt x="39" y="0"/>
                      <a:pt x="28" y="7"/>
                    </a:cubicBezTo>
                    <a:cubicBezTo>
                      <a:pt x="24" y="8"/>
                      <a:pt x="21" y="11"/>
                      <a:pt x="19" y="13"/>
                    </a:cubicBezTo>
                    <a:cubicBezTo>
                      <a:pt x="3" y="28"/>
                      <a:pt x="0" y="55"/>
                      <a:pt x="13" y="78"/>
                    </a:cubicBezTo>
                    <a:cubicBezTo>
                      <a:pt x="175" y="383"/>
                      <a:pt x="175" y="383"/>
                      <a:pt x="175" y="383"/>
                    </a:cubicBezTo>
                    <a:cubicBezTo>
                      <a:pt x="176" y="385"/>
                      <a:pt x="177" y="388"/>
                      <a:pt x="179" y="390"/>
                    </a:cubicBezTo>
                    <a:cubicBezTo>
                      <a:pt x="180" y="393"/>
                      <a:pt x="181" y="395"/>
                      <a:pt x="182" y="398"/>
                    </a:cubicBezTo>
                    <a:cubicBezTo>
                      <a:pt x="224" y="477"/>
                      <a:pt x="224" y="477"/>
                      <a:pt x="224" y="477"/>
                    </a:cubicBezTo>
                    <a:cubicBezTo>
                      <a:pt x="178" y="453"/>
                      <a:pt x="178" y="453"/>
                      <a:pt x="178" y="453"/>
                    </a:cubicBezTo>
                    <a:cubicBezTo>
                      <a:pt x="138" y="432"/>
                      <a:pt x="138" y="432"/>
                      <a:pt x="138" y="432"/>
                    </a:cubicBezTo>
                    <a:cubicBezTo>
                      <a:pt x="131" y="405"/>
                      <a:pt x="131" y="405"/>
                      <a:pt x="131" y="405"/>
                    </a:cubicBezTo>
                    <a:cubicBezTo>
                      <a:pt x="111" y="336"/>
                      <a:pt x="56" y="327"/>
                      <a:pt x="37" y="347"/>
                    </a:cubicBezTo>
                    <a:cubicBezTo>
                      <a:pt x="36" y="353"/>
                      <a:pt x="40" y="360"/>
                      <a:pt x="41" y="366"/>
                    </a:cubicBezTo>
                    <a:cubicBezTo>
                      <a:pt x="49" y="391"/>
                      <a:pt x="53" y="430"/>
                      <a:pt x="58" y="453"/>
                    </a:cubicBezTo>
                    <a:cubicBezTo>
                      <a:pt x="65" y="486"/>
                      <a:pt x="92" y="503"/>
                      <a:pt x="115" y="526"/>
                    </a:cubicBezTo>
                    <a:cubicBezTo>
                      <a:pt x="115" y="526"/>
                      <a:pt x="115" y="526"/>
                      <a:pt x="115" y="526"/>
                    </a:cubicBezTo>
                    <a:cubicBezTo>
                      <a:pt x="123" y="532"/>
                      <a:pt x="130" y="538"/>
                      <a:pt x="138" y="543"/>
                    </a:cubicBezTo>
                    <a:cubicBezTo>
                      <a:pt x="168" y="567"/>
                      <a:pt x="193" y="589"/>
                      <a:pt x="218" y="609"/>
                    </a:cubicBezTo>
                    <a:cubicBezTo>
                      <a:pt x="240" y="627"/>
                      <a:pt x="276" y="643"/>
                      <a:pt x="302" y="655"/>
                    </a:cubicBezTo>
                    <a:cubicBezTo>
                      <a:pt x="309" y="659"/>
                      <a:pt x="316" y="661"/>
                      <a:pt x="323" y="663"/>
                    </a:cubicBezTo>
                    <a:cubicBezTo>
                      <a:pt x="324" y="663"/>
                      <a:pt x="324" y="664"/>
                      <a:pt x="324" y="664"/>
                    </a:cubicBezTo>
                    <a:cubicBezTo>
                      <a:pt x="356" y="671"/>
                      <a:pt x="393" y="680"/>
                      <a:pt x="432" y="737"/>
                    </a:cubicBezTo>
                    <a:cubicBezTo>
                      <a:pt x="443" y="731"/>
                      <a:pt x="443" y="731"/>
                      <a:pt x="443" y="731"/>
                    </a:cubicBezTo>
                    <a:cubicBezTo>
                      <a:pt x="451" y="727"/>
                      <a:pt x="451" y="727"/>
                      <a:pt x="451" y="727"/>
                    </a:cubicBezTo>
                    <a:cubicBezTo>
                      <a:pt x="526" y="687"/>
                      <a:pt x="526" y="687"/>
                      <a:pt x="526" y="687"/>
                    </a:cubicBezTo>
                    <a:cubicBezTo>
                      <a:pt x="559" y="669"/>
                      <a:pt x="559" y="669"/>
                      <a:pt x="559" y="669"/>
                    </a:cubicBezTo>
                    <a:cubicBezTo>
                      <a:pt x="686" y="602"/>
                      <a:pt x="686" y="602"/>
                      <a:pt x="686" y="602"/>
                    </a:cubicBezTo>
                    <a:cubicBezTo>
                      <a:pt x="704" y="593"/>
                      <a:pt x="704" y="593"/>
                      <a:pt x="704" y="593"/>
                    </a:cubicBezTo>
                    <a:cubicBezTo>
                      <a:pt x="671" y="531"/>
                      <a:pt x="667" y="482"/>
                      <a:pt x="652" y="430"/>
                    </a:cubicBezTo>
                    <a:cubicBezTo>
                      <a:pt x="639" y="386"/>
                      <a:pt x="626" y="342"/>
                      <a:pt x="606" y="301"/>
                    </a:cubicBezTo>
                    <a:cubicBezTo>
                      <a:pt x="523" y="146"/>
                      <a:pt x="523" y="146"/>
                      <a:pt x="523" y="146"/>
                    </a:cubicBezTo>
                    <a:cubicBezTo>
                      <a:pt x="492" y="87"/>
                      <a:pt x="492" y="87"/>
                      <a:pt x="492" y="87"/>
                    </a:cubicBezTo>
                    <a:cubicBezTo>
                      <a:pt x="491" y="85"/>
                      <a:pt x="489" y="82"/>
                      <a:pt x="488" y="80"/>
                    </a:cubicBezTo>
                    <a:close/>
                    <a:moveTo>
                      <a:pt x="21" y="62"/>
                    </a:moveTo>
                    <a:cubicBezTo>
                      <a:pt x="17" y="47"/>
                      <a:pt x="21" y="23"/>
                      <a:pt x="38" y="17"/>
                    </a:cubicBezTo>
                    <a:cubicBezTo>
                      <a:pt x="58" y="8"/>
                      <a:pt x="77" y="27"/>
                      <a:pt x="89" y="41"/>
                    </a:cubicBezTo>
                    <a:cubicBezTo>
                      <a:pt x="95" y="49"/>
                      <a:pt x="98" y="51"/>
                      <a:pt x="88" y="58"/>
                    </a:cubicBezTo>
                    <a:cubicBezTo>
                      <a:pt x="88" y="58"/>
                      <a:pt x="87" y="58"/>
                      <a:pt x="87" y="58"/>
                    </a:cubicBezTo>
                    <a:cubicBezTo>
                      <a:pt x="80" y="63"/>
                      <a:pt x="72" y="68"/>
                      <a:pt x="65" y="71"/>
                    </a:cubicBezTo>
                    <a:cubicBezTo>
                      <a:pt x="60" y="74"/>
                      <a:pt x="51" y="78"/>
                      <a:pt x="44" y="81"/>
                    </a:cubicBezTo>
                    <a:cubicBezTo>
                      <a:pt x="41" y="83"/>
                      <a:pt x="38" y="84"/>
                      <a:pt x="36" y="85"/>
                    </a:cubicBezTo>
                    <a:cubicBezTo>
                      <a:pt x="35" y="85"/>
                      <a:pt x="31" y="87"/>
                      <a:pt x="29" y="84"/>
                    </a:cubicBezTo>
                    <a:cubicBezTo>
                      <a:pt x="25" y="78"/>
                      <a:pt x="23" y="69"/>
                      <a:pt x="21" y="62"/>
                    </a:cubicBezTo>
                    <a:close/>
                    <a:moveTo>
                      <a:pt x="126" y="232"/>
                    </a:moveTo>
                    <a:cubicBezTo>
                      <a:pt x="171" y="207"/>
                      <a:pt x="171" y="207"/>
                      <a:pt x="171" y="207"/>
                    </a:cubicBezTo>
                    <a:cubicBezTo>
                      <a:pt x="178" y="204"/>
                      <a:pt x="180" y="212"/>
                      <a:pt x="174" y="215"/>
                    </a:cubicBezTo>
                    <a:cubicBezTo>
                      <a:pt x="129" y="240"/>
                      <a:pt x="129" y="240"/>
                      <a:pt x="129" y="240"/>
                    </a:cubicBezTo>
                    <a:cubicBezTo>
                      <a:pt x="122" y="243"/>
                      <a:pt x="120" y="235"/>
                      <a:pt x="126" y="232"/>
                    </a:cubicBezTo>
                    <a:close/>
                    <a:moveTo>
                      <a:pt x="116" y="223"/>
                    </a:moveTo>
                    <a:cubicBezTo>
                      <a:pt x="131" y="212"/>
                      <a:pt x="147" y="203"/>
                      <a:pt x="164" y="195"/>
                    </a:cubicBezTo>
                    <a:cubicBezTo>
                      <a:pt x="171" y="192"/>
                      <a:pt x="169" y="202"/>
                      <a:pt x="164" y="205"/>
                    </a:cubicBezTo>
                    <a:cubicBezTo>
                      <a:pt x="148" y="212"/>
                      <a:pt x="133" y="221"/>
                      <a:pt x="119" y="231"/>
                    </a:cubicBezTo>
                    <a:cubicBezTo>
                      <a:pt x="113" y="236"/>
                      <a:pt x="111" y="227"/>
                      <a:pt x="116" y="223"/>
                    </a:cubicBezTo>
                    <a:close/>
                    <a:moveTo>
                      <a:pt x="159" y="186"/>
                    </a:moveTo>
                    <a:cubicBezTo>
                      <a:pt x="144" y="195"/>
                      <a:pt x="131" y="206"/>
                      <a:pt x="117" y="215"/>
                    </a:cubicBezTo>
                    <a:cubicBezTo>
                      <a:pt x="110" y="219"/>
                      <a:pt x="109" y="211"/>
                      <a:pt x="114" y="208"/>
                    </a:cubicBezTo>
                    <a:cubicBezTo>
                      <a:pt x="129" y="199"/>
                      <a:pt x="142" y="188"/>
                      <a:pt x="157" y="179"/>
                    </a:cubicBezTo>
                    <a:cubicBezTo>
                      <a:pt x="164" y="175"/>
                      <a:pt x="165" y="183"/>
                      <a:pt x="159" y="186"/>
                    </a:cubicBezTo>
                    <a:close/>
                  </a:path>
                </a:pathLst>
              </a:custGeom>
              <a:solidFill>
                <a:srgbClr val="F4D7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任意多边形 80"/>
              <p:cNvSpPr>
                <a:spLocks/>
              </p:cNvSpPr>
              <p:nvPr/>
            </p:nvSpPr>
            <p:spPr bwMode="auto">
              <a:xfrm>
                <a:off x="3613273" y="5672782"/>
                <a:ext cx="1055110" cy="412750"/>
              </a:xfrm>
              <a:custGeom>
                <a:avLst/>
                <a:gdLst>
                  <a:gd name="connsiteX0" fmla="*/ 767773 w 1055110"/>
                  <a:gd name="connsiteY0" fmla="*/ 0 h 412750"/>
                  <a:gd name="connsiteX1" fmla="*/ 1055110 w 1055110"/>
                  <a:gd name="connsiteY1" fmla="*/ 385763 h 412750"/>
                  <a:gd name="connsiteX2" fmla="*/ 1055110 w 1055110"/>
                  <a:gd name="connsiteY2" fmla="*/ 412750 h 412750"/>
                  <a:gd name="connsiteX3" fmla="*/ 0 w 1055110"/>
                  <a:gd name="connsiteY3" fmla="*/ 412750 h 41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110" h="412750">
                    <a:moveTo>
                      <a:pt x="767773" y="0"/>
                    </a:moveTo>
                    <a:lnTo>
                      <a:pt x="1055110" y="385763"/>
                    </a:lnTo>
                    <a:lnTo>
                      <a:pt x="1055110" y="412750"/>
                    </a:lnTo>
                    <a:lnTo>
                      <a:pt x="0" y="412750"/>
                    </a:lnTo>
                    <a:close/>
                  </a:path>
                </a:pathLst>
              </a:custGeom>
              <a:solidFill>
                <a:srgbClr val="2C31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5"/>
              <p:cNvSpPr>
                <a:spLocks/>
              </p:cNvSpPr>
              <p:nvPr/>
            </p:nvSpPr>
            <p:spPr bwMode="auto">
              <a:xfrm>
                <a:off x="4399219" y="5919639"/>
                <a:ext cx="47583" cy="14010"/>
              </a:xfrm>
              <a:custGeom>
                <a:avLst/>
                <a:gdLst>
                  <a:gd name="T0" fmla="*/ 208 w 466"/>
                  <a:gd name="T1" fmla="*/ 0 h 135"/>
                  <a:gd name="T2" fmla="*/ 289 w 466"/>
                  <a:gd name="T3" fmla="*/ 0 h 135"/>
                  <a:gd name="T4" fmla="*/ 286 w 466"/>
                  <a:gd name="T5" fmla="*/ 26 h 135"/>
                  <a:gd name="T6" fmla="*/ 466 w 466"/>
                  <a:gd name="T7" fmla="*/ 26 h 135"/>
                  <a:gd name="T8" fmla="*/ 452 w 466"/>
                  <a:gd name="T9" fmla="*/ 135 h 135"/>
                  <a:gd name="T10" fmla="*/ 395 w 466"/>
                  <a:gd name="T11" fmla="*/ 135 h 135"/>
                  <a:gd name="T12" fmla="*/ 405 w 466"/>
                  <a:gd name="T13" fmla="*/ 71 h 135"/>
                  <a:gd name="T14" fmla="*/ 64 w 466"/>
                  <a:gd name="T15" fmla="*/ 71 h 135"/>
                  <a:gd name="T16" fmla="*/ 55 w 466"/>
                  <a:gd name="T17" fmla="*/ 135 h 135"/>
                  <a:gd name="T18" fmla="*/ 0 w 466"/>
                  <a:gd name="T19" fmla="*/ 135 h 135"/>
                  <a:gd name="T20" fmla="*/ 15 w 466"/>
                  <a:gd name="T21" fmla="*/ 26 h 135"/>
                  <a:gd name="T22" fmla="*/ 204 w 466"/>
                  <a:gd name="T23" fmla="*/ 26 h 135"/>
                  <a:gd name="T24" fmla="*/ 208 w 466"/>
                  <a:gd name="T2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6" h="135">
                    <a:moveTo>
                      <a:pt x="208" y="0"/>
                    </a:moveTo>
                    <a:lnTo>
                      <a:pt x="289" y="0"/>
                    </a:lnTo>
                    <a:lnTo>
                      <a:pt x="286" y="26"/>
                    </a:lnTo>
                    <a:lnTo>
                      <a:pt x="466" y="26"/>
                    </a:lnTo>
                    <a:lnTo>
                      <a:pt x="452" y="135"/>
                    </a:lnTo>
                    <a:lnTo>
                      <a:pt x="395" y="135"/>
                    </a:lnTo>
                    <a:lnTo>
                      <a:pt x="405" y="71"/>
                    </a:lnTo>
                    <a:lnTo>
                      <a:pt x="64" y="71"/>
                    </a:lnTo>
                    <a:lnTo>
                      <a:pt x="55" y="135"/>
                    </a:lnTo>
                    <a:lnTo>
                      <a:pt x="0" y="135"/>
                    </a:lnTo>
                    <a:lnTo>
                      <a:pt x="15" y="26"/>
                    </a:lnTo>
                    <a:lnTo>
                      <a:pt x="204" y="2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6"/>
              <p:cNvSpPr>
                <a:spLocks noEditPoints="1"/>
              </p:cNvSpPr>
              <p:nvPr/>
            </p:nvSpPr>
            <p:spPr bwMode="auto">
              <a:xfrm>
                <a:off x="4397993" y="5931677"/>
                <a:ext cx="43805" cy="34557"/>
              </a:xfrm>
              <a:custGeom>
                <a:avLst/>
                <a:gdLst>
                  <a:gd name="T0" fmla="*/ 393 w 429"/>
                  <a:gd name="T1" fmla="*/ 333 h 333"/>
                  <a:gd name="T2" fmla="*/ 429 w 429"/>
                  <a:gd name="T3" fmla="*/ 90 h 333"/>
                  <a:gd name="T4" fmla="*/ 261 w 429"/>
                  <a:gd name="T5" fmla="*/ 90 h 333"/>
                  <a:gd name="T6" fmla="*/ 265 w 429"/>
                  <a:gd name="T7" fmla="*/ 47 h 333"/>
                  <a:gd name="T8" fmla="*/ 372 w 429"/>
                  <a:gd name="T9" fmla="*/ 47 h 333"/>
                  <a:gd name="T10" fmla="*/ 376 w 429"/>
                  <a:gd name="T11" fmla="*/ 0 h 333"/>
                  <a:gd name="T12" fmla="*/ 109 w 429"/>
                  <a:gd name="T13" fmla="*/ 0 h 333"/>
                  <a:gd name="T14" fmla="*/ 102 w 429"/>
                  <a:gd name="T15" fmla="*/ 47 h 333"/>
                  <a:gd name="T16" fmla="*/ 211 w 429"/>
                  <a:gd name="T17" fmla="*/ 47 h 333"/>
                  <a:gd name="T18" fmla="*/ 206 w 429"/>
                  <a:gd name="T19" fmla="*/ 90 h 333"/>
                  <a:gd name="T20" fmla="*/ 36 w 429"/>
                  <a:gd name="T21" fmla="*/ 90 h 333"/>
                  <a:gd name="T22" fmla="*/ 0 w 429"/>
                  <a:gd name="T23" fmla="*/ 333 h 333"/>
                  <a:gd name="T24" fmla="*/ 393 w 429"/>
                  <a:gd name="T25" fmla="*/ 333 h 333"/>
                  <a:gd name="T26" fmla="*/ 178 w 429"/>
                  <a:gd name="T27" fmla="*/ 288 h 333"/>
                  <a:gd name="T28" fmla="*/ 62 w 429"/>
                  <a:gd name="T29" fmla="*/ 288 h 333"/>
                  <a:gd name="T30" fmla="*/ 71 w 429"/>
                  <a:gd name="T31" fmla="*/ 236 h 333"/>
                  <a:gd name="T32" fmla="*/ 185 w 429"/>
                  <a:gd name="T33" fmla="*/ 236 h 333"/>
                  <a:gd name="T34" fmla="*/ 178 w 429"/>
                  <a:gd name="T35" fmla="*/ 288 h 333"/>
                  <a:gd name="T36" fmla="*/ 190 w 429"/>
                  <a:gd name="T37" fmla="*/ 189 h 333"/>
                  <a:gd name="T38" fmla="*/ 76 w 429"/>
                  <a:gd name="T39" fmla="*/ 189 h 333"/>
                  <a:gd name="T40" fmla="*/ 83 w 429"/>
                  <a:gd name="T41" fmla="*/ 137 h 333"/>
                  <a:gd name="T42" fmla="*/ 199 w 429"/>
                  <a:gd name="T43" fmla="*/ 137 h 333"/>
                  <a:gd name="T44" fmla="*/ 190 w 429"/>
                  <a:gd name="T45" fmla="*/ 189 h 333"/>
                  <a:gd name="T46" fmla="*/ 254 w 429"/>
                  <a:gd name="T47" fmla="*/ 137 h 333"/>
                  <a:gd name="T48" fmla="*/ 365 w 429"/>
                  <a:gd name="T49" fmla="*/ 137 h 333"/>
                  <a:gd name="T50" fmla="*/ 358 w 429"/>
                  <a:gd name="T51" fmla="*/ 191 h 333"/>
                  <a:gd name="T52" fmla="*/ 246 w 429"/>
                  <a:gd name="T53" fmla="*/ 191 h 333"/>
                  <a:gd name="T54" fmla="*/ 254 w 429"/>
                  <a:gd name="T55" fmla="*/ 137 h 333"/>
                  <a:gd name="T56" fmla="*/ 232 w 429"/>
                  <a:gd name="T57" fmla="*/ 288 h 333"/>
                  <a:gd name="T58" fmla="*/ 239 w 429"/>
                  <a:gd name="T59" fmla="*/ 236 h 333"/>
                  <a:gd name="T60" fmla="*/ 350 w 429"/>
                  <a:gd name="T61" fmla="*/ 236 h 333"/>
                  <a:gd name="T62" fmla="*/ 343 w 429"/>
                  <a:gd name="T63" fmla="*/ 288 h 333"/>
                  <a:gd name="T64" fmla="*/ 232 w 429"/>
                  <a:gd name="T65" fmla="*/ 288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29" h="333">
                    <a:moveTo>
                      <a:pt x="393" y="333"/>
                    </a:moveTo>
                    <a:lnTo>
                      <a:pt x="429" y="90"/>
                    </a:lnTo>
                    <a:lnTo>
                      <a:pt x="261" y="90"/>
                    </a:lnTo>
                    <a:lnTo>
                      <a:pt x="265" y="47"/>
                    </a:lnTo>
                    <a:lnTo>
                      <a:pt x="372" y="47"/>
                    </a:lnTo>
                    <a:lnTo>
                      <a:pt x="376" y="0"/>
                    </a:lnTo>
                    <a:lnTo>
                      <a:pt x="109" y="0"/>
                    </a:lnTo>
                    <a:lnTo>
                      <a:pt x="102" y="47"/>
                    </a:lnTo>
                    <a:lnTo>
                      <a:pt x="211" y="47"/>
                    </a:lnTo>
                    <a:lnTo>
                      <a:pt x="206" y="90"/>
                    </a:lnTo>
                    <a:lnTo>
                      <a:pt x="36" y="90"/>
                    </a:lnTo>
                    <a:lnTo>
                      <a:pt x="0" y="333"/>
                    </a:lnTo>
                    <a:lnTo>
                      <a:pt x="393" y="333"/>
                    </a:lnTo>
                    <a:close/>
                    <a:moveTo>
                      <a:pt x="178" y="288"/>
                    </a:moveTo>
                    <a:lnTo>
                      <a:pt x="62" y="288"/>
                    </a:lnTo>
                    <a:lnTo>
                      <a:pt x="71" y="236"/>
                    </a:lnTo>
                    <a:lnTo>
                      <a:pt x="185" y="236"/>
                    </a:lnTo>
                    <a:lnTo>
                      <a:pt x="178" y="288"/>
                    </a:lnTo>
                    <a:close/>
                    <a:moveTo>
                      <a:pt x="190" y="189"/>
                    </a:moveTo>
                    <a:lnTo>
                      <a:pt x="76" y="189"/>
                    </a:lnTo>
                    <a:lnTo>
                      <a:pt x="83" y="137"/>
                    </a:lnTo>
                    <a:lnTo>
                      <a:pt x="199" y="137"/>
                    </a:lnTo>
                    <a:lnTo>
                      <a:pt x="190" y="189"/>
                    </a:lnTo>
                    <a:close/>
                    <a:moveTo>
                      <a:pt x="254" y="137"/>
                    </a:moveTo>
                    <a:lnTo>
                      <a:pt x="365" y="137"/>
                    </a:lnTo>
                    <a:lnTo>
                      <a:pt x="358" y="191"/>
                    </a:lnTo>
                    <a:lnTo>
                      <a:pt x="246" y="191"/>
                    </a:lnTo>
                    <a:lnTo>
                      <a:pt x="254" y="137"/>
                    </a:lnTo>
                    <a:close/>
                    <a:moveTo>
                      <a:pt x="232" y="288"/>
                    </a:moveTo>
                    <a:lnTo>
                      <a:pt x="239" y="236"/>
                    </a:lnTo>
                    <a:lnTo>
                      <a:pt x="350" y="236"/>
                    </a:lnTo>
                    <a:lnTo>
                      <a:pt x="343" y="288"/>
                    </a:lnTo>
                    <a:lnTo>
                      <a:pt x="232" y="2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7"/>
              <p:cNvSpPr>
                <a:spLocks/>
              </p:cNvSpPr>
              <p:nvPr/>
            </p:nvSpPr>
            <p:spPr bwMode="auto">
              <a:xfrm>
                <a:off x="4396564" y="5968517"/>
                <a:ext cx="13989" cy="8302"/>
              </a:xfrm>
              <a:custGeom>
                <a:avLst/>
                <a:gdLst>
                  <a:gd name="T0" fmla="*/ 81 w 137"/>
                  <a:gd name="T1" fmla="*/ 0 h 80"/>
                  <a:gd name="T2" fmla="*/ 52 w 137"/>
                  <a:gd name="T3" fmla="*/ 35 h 80"/>
                  <a:gd name="T4" fmla="*/ 7 w 137"/>
                  <a:gd name="T5" fmla="*/ 35 h 80"/>
                  <a:gd name="T6" fmla="*/ 0 w 137"/>
                  <a:gd name="T7" fmla="*/ 80 h 80"/>
                  <a:gd name="T8" fmla="*/ 71 w 137"/>
                  <a:gd name="T9" fmla="*/ 80 h 80"/>
                  <a:gd name="T10" fmla="*/ 137 w 137"/>
                  <a:gd name="T11" fmla="*/ 0 h 80"/>
                  <a:gd name="T12" fmla="*/ 81 w 137"/>
                  <a:gd name="T1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80">
                    <a:moveTo>
                      <a:pt x="81" y="0"/>
                    </a:moveTo>
                    <a:lnTo>
                      <a:pt x="52" y="35"/>
                    </a:lnTo>
                    <a:lnTo>
                      <a:pt x="7" y="35"/>
                    </a:lnTo>
                    <a:lnTo>
                      <a:pt x="0" y="80"/>
                    </a:lnTo>
                    <a:lnTo>
                      <a:pt x="71" y="80"/>
                    </a:lnTo>
                    <a:lnTo>
                      <a:pt x="137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8"/>
              <p:cNvSpPr>
                <a:spLocks/>
              </p:cNvSpPr>
              <p:nvPr/>
            </p:nvSpPr>
            <p:spPr bwMode="auto">
              <a:xfrm>
                <a:off x="4425053" y="5968517"/>
                <a:ext cx="12355" cy="8302"/>
              </a:xfrm>
              <a:custGeom>
                <a:avLst/>
                <a:gdLst>
                  <a:gd name="T0" fmla="*/ 52 w 121"/>
                  <a:gd name="T1" fmla="*/ 0 h 80"/>
                  <a:gd name="T2" fmla="*/ 74 w 121"/>
                  <a:gd name="T3" fmla="*/ 35 h 80"/>
                  <a:gd name="T4" fmla="*/ 121 w 121"/>
                  <a:gd name="T5" fmla="*/ 35 h 80"/>
                  <a:gd name="T6" fmla="*/ 114 w 121"/>
                  <a:gd name="T7" fmla="*/ 80 h 80"/>
                  <a:gd name="T8" fmla="*/ 41 w 121"/>
                  <a:gd name="T9" fmla="*/ 80 h 80"/>
                  <a:gd name="T10" fmla="*/ 0 w 121"/>
                  <a:gd name="T11" fmla="*/ 0 h 80"/>
                  <a:gd name="T12" fmla="*/ 52 w 121"/>
                  <a:gd name="T1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80">
                    <a:moveTo>
                      <a:pt x="52" y="0"/>
                    </a:moveTo>
                    <a:lnTo>
                      <a:pt x="74" y="35"/>
                    </a:lnTo>
                    <a:lnTo>
                      <a:pt x="121" y="35"/>
                    </a:lnTo>
                    <a:lnTo>
                      <a:pt x="114" y="80"/>
                    </a:lnTo>
                    <a:lnTo>
                      <a:pt x="41" y="80"/>
                    </a:lnTo>
                    <a:lnTo>
                      <a:pt x="0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9"/>
              <p:cNvSpPr>
                <a:spLocks/>
              </p:cNvSpPr>
              <p:nvPr/>
            </p:nvSpPr>
            <p:spPr bwMode="auto">
              <a:xfrm>
                <a:off x="4389110" y="5922337"/>
                <a:ext cx="10415" cy="6434"/>
              </a:xfrm>
              <a:custGeom>
                <a:avLst/>
                <a:gdLst>
                  <a:gd name="T0" fmla="*/ 92 w 102"/>
                  <a:gd name="T1" fmla="*/ 62 h 62"/>
                  <a:gd name="T2" fmla="*/ 0 w 102"/>
                  <a:gd name="T3" fmla="*/ 62 h 62"/>
                  <a:gd name="T4" fmla="*/ 7 w 102"/>
                  <a:gd name="T5" fmla="*/ 0 h 62"/>
                  <a:gd name="T6" fmla="*/ 102 w 102"/>
                  <a:gd name="T7" fmla="*/ 0 h 62"/>
                  <a:gd name="T8" fmla="*/ 92 w 102"/>
                  <a:gd name="T9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62">
                    <a:moveTo>
                      <a:pt x="92" y="62"/>
                    </a:moveTo>
                    <a:lnTo>
                      <a:pt x="0" y="62"/>
                    </a:lnTo>
                    <a:lnTo>
                      <a:pt x="7" y="0"/>
                    </a:lnTo>
                    <a:lnTo>
                      <a:pt x="102" y="0"/>
                    </a:lnTo>
                    <a:lnTo>
                      <a:pt x="92" y="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0"/>
              <p:cNvSpPr>
                <a:spLocks/>
              </p:cNvSpPr>
              <p:nvPr/>
            </p:nvSpPr>
            <p:spPr bwMode="auto">
              <a:xfrm>
                <a:off x="4385740" y="5946413"/>
                <a:ext cx="10415" cy="6123"/>
              </a:xfrm>
              <a:custGeom>
                <a:avLst/>
                <a:gdLst>
                  <a:gd name="T0" fmla="*/ 92 w 102"/>
                  <a:gd name="T1" fmla="*/ 59 h 59"/>
                  <a:gd name="T2" fmla="*/ 0 w 102"/>
                  <a:gd name="T3" fmla="*/ 59 h 59"/>
                  <a:gd name="T4" fmla="*/ 9 w 102"/>
                  <a:gd name="T5" fmla="*/ 0 h 59"/>
                  <a:gd name="T6" fmla="*/ 102 w 102"/>
                  <a:gd name="T7" fmla="*/ 0 h 59"/>
                  <a:gd name="T8" fmla="*/ 92 w 102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59">
                    <a:moveTo>
                      <a:pt x="92" y="59"/>
                    </a:moveTo>
                    <a:lnTo>
                      <a:pt x="0" y="59"/>
                    </a:lnTo>
                    <a:lnTo>
                      <a:pt x="9" y="0"/>
                    </a:lnTo>
                    <a:lnTo>
                      <a:pt x="102" y="0"/>
                    </a:lnTo>
                    <a:lnTo>
                      <a:pt x="92" y="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1"/>
              <p:cNvSpPr>
                <a:spLocks/>
              </p:cNvSpPr>
              <p:nvPr/>
            </p:nvSpPr>
            <p:spPr bwMode="auto">
              <a:xfrm>
                <a:off x="4382371" y="5970178"/>
                <a:ext cx="10313" cy="6434"/>
              </a:xfrm>
              <a:custGeom>
                <a:avLst/>
                <a:gdLst>
                  <a:gd name="T0" fmla="*/ 92 w 101"/>
                  <a:gd name="T1" fmla="*/ 62 h 62"/>
                  <a:gd name="T2" fmla="*/ 0 w 101"/>
                  <a:gd name="T3" fmla="*/ 62 h 62"/>
                  <a:gd name="T4" fmla="*/ 9 w 101"/>
                  <a:gd name="T5" fmla="*/ 0 h 62"/>
                  <a:gd name="T6" fmla="*/ 101 w 101"/>
                  <a:gd name="T7" fmla="*/ 0 h 62"/>
                  <a:gd name="T8" fmla="*/ 92 w 101"/>
                  <a:gd name="T9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62">
                    <a:moveTo>
                      <a:pt x="92" y="62"/>
                    </a:moveTo>
                    <a:lnTo>
                      <a:pt x="0" y="62"/>
                    </a:lnTo>
                    <a:lnTo>
                      <a:pt x="9" y="0"/>
                    </a:lnTo>
                    <a:lnTo>
                      <a:pt x="101" y="0"/>
                    </a:lnTo>
                    <a:lnTo>
                      <a:pt x="92" y="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4446087" y="5919639"/>
                <a:ext cx="51464" cy="26255"/>
              </a:xfrm>
              <a:custGeom>
                <a:avLst/>
                <a:gdLst>
                  <a:gd name="T0" fmla="*/ 468 w 504"/>
                  <a:gd name="T1" fmla="*/ 253 h 253"/>
                  <a:gd name="T2" fmla="*/ 504 w 504"/>
                  <a:gd name="T3" fmla="*/ 0 h 253"/>
                  <a:gd name="T4" fmla="*/ 36 w 504"/>
                  <a:gd name="T5" fmla="*/ 0 h 253"/>
                  <a:gd name="T6" fmla="*/ 0 w 504"/>
                  <a:gd name="T7" fmla="*/ 253 h 253"/>
                  <a:gd name="T8" fmla="*/ 468 w 504"/>
                  <a:gd name="T9" fmla="*/ 253 h 253"/>
                  <a:gd name="T10" fmla="*/ 215 w 504"/>
                  <a:gd name="T11" fmla="*/ 208 h 253"/>
                  <a:gd name="T12" fmla="*/ 62 w 504"/>
                  <a:gd name="T13" fmla="*/ 208 h 253"/>
                  <a:gd name="T14" fmla="*/ 71 w 504"/>
                  <a:gd name="T15" fmla="*/ 144 h 253"/>
                  <a:gd name="T16" fmla="*/ 225 w 504"/>
                  <a:gd name="T17" fmla="*/ 144 h 253"/>
                  <a:gd name="T18" fmla="*/ 215 w 504"/>
                  <a:gd name="T19" fmla="*/ 208 h 253"/>
                  <a:gd name="T20" fmla="*/ 229 w 504"/>
                  <a:gd name="T21" fmla="*/ 106 h 253"/>
                  <a:gd name="T22" fmla="*/ 76 w 504"/>
                  <a:gd name="T23" fmla="*/ 106 h 253"/>
                  <a:gd name="T24" fmla="*/ 85 w 504"/>
                  <a:gd name="T25" fmla="*/ 43 h 253"/>
                  <a:gd name="T26" fmla="*/ 239 w 504"/>
                  <a:gd name="T27" fmla="*/ 43 h 253"/>
                  <a:gd name="T28" fmla="*/ 229 w 504"/>
                  <a:gd name="T29" fmla="*/ 106 h 253"/>
                  <a:gd name="T30" fmla="*/ 291 w 504"/>
                  <a:gd name="T31" fmla="*/ 43 h 253"/>
                  <a:gd name="T32" fmla="*/ 445 w 504"/>
                  <a:gd name="T33" fmla="*/ 43 h 253"/>
                  <a:gd name="T34" fmla="*/ 435 w 504"/>
                  <a:gd name="T35" fmla="*/ 106 h 253"/>
                  <a:gd name="T36" fmla="*/ 281 w 504"/>
                  <a:gd name="T37" fmla="*/ 106 h 253"/>
                  <a:gd name="T38" fmla="*/ 291 w 504"/>
                  <a:gd name="T39" fmla="*/ 43 h 253"/>
                  <a:gd name="T40" fmla="*/ 267 w 504"/>
                  <a:gd name="T41" fmla="*/ 208 h 253"/>
                  <a:gd name="T42" fmla="*/ 277 w 504"/>
                  <a:gd name="T43" fmla="*/ 144 h 253"/>
                  <a:gd name="T44" fmla="*/ 430 w 504"/>
                  <a:gd name="T45" fmla="*/ 144 h 253"/>
                  <a:gd name="T46" fmla="*/ 421 w 504"/>
                  <a:gd name="T47" fmla="*/ 208 h 253"/>
                  <a:gd name="T48" fmla="*/ 267 w 504"/>
                  <a:gd name="T49" fmla="*/ 208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4" h="253">
                    <a:moveTo>
                      <a:pt x="468" y="253"/>
                    </a:moveTo>
                    <a:lnTo>
                      <a:pt x="504" y="0"/>
                    </a:lnTo>
                    <a:lnTo>
                      <a:pt x="36" y="0"/>
                    </a:lnTo>
                    <a:lnTo>
                      <a:pt x="0" y="253"/>
                    </a:lnTo>
                    <a:lnTo>
                      <a:pt x="468" y="253"/>
                    </a:lnTo>
                    <a:close/>
                    <a:moveTo>
                      <a:pt x="215" y="208"/>
                    </a:moveTo>
                    <a:lnTo>
                      <a:pt x="62" y="208"/>
                    </a:lnTo>
                    <a:lnTo>
                      <a:pt x="71" y="144"/>
                    </a:lnTo>
                    <a:lnTo>
                      <a:pt x="225" y="144"/>
                    </a:lnTo>
                    <a:lnTo>
                      <a:pt x="215" y="208"/>
                    </a:lnTo>
                    <a:close/>
                    <a:moveTo>
                      <a:pt x="229" y="106"/>
                    </a:moveTo>
                    <a:lnTo>
                      <a:pt x="76" y="106"/>
                    </a:lnTo>
                    <a:lnTo>
                      <a:pt x="85" y="43"/>
                    </a:lnTo>
                    <a:lnTo>
                      <a:pt x="239" y="43"/>
                    </a:lnTo>
                    <a:lnTo>
                      <a:pt x="229" y="106"/>
                    </a:lnTo>
                    <a:close/>
                    <a:moveTo>
                      <a:pt x="291" y="43"/>
                    </a:moveTo>
                    <a:lnTo>
                      <a:pt x="445" y="43"/>
                    </a:lnTo>
                    <a:lnTo>
                      <a:pt x="435" y="106"/>
                    </a:lnTo>
                    <a:lnTo>
                      <a:pt x="281" y="106"/>
                    </a:lnTo>
                    <a:lnTo>
                      <a:pt x="291" y="43"/>
                    </a:lnTo>
                    <a:close/>
                    <a:moveTo>
                      <a:pt x="267" y="208"/>
                    </a:moveTo>
                    <a:lnTo>
                      <a:pt x="277" y="144"/>
                    </a:lnTo>
                    <a:lnTo>
                      <a:pt x="430" y="144"/>
                    </a:lnTo>
                    <a:lnTo>
                      <a:pt x="421" y="208"/>
                    </a:lnTo>
                    <a:lnTo>
                      <a:pt x="267" y="2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4444658" y="5947140"/>
                <a:ext cx="17154" cy="8821"/>
              </a:xfrm>
              <a:custGeom>
                <a:avLst/>
                <a:gdLst>
                  <a:gd name="T0" fmla="*/ 113 w 168"/>
                  <a:gd name="T1" fmla="*/ 0 h 85"/>
                  <a:gd name="T2" fmla="*/ 85 w 168"/>
                  <a:gd name="T3" fmla="*/ 38 h 85"/>
                  <a:gd name="T4" fmla="*/ 7 w 168"/>
                  <a:gd name="T5" fmla="*/ 38 h 85"/>
                  <a:gd name="T6" fmla="*/ 0 w 168"/>
                  <a:gd name="T7" fmla="*/ 85 h 85"/>
                  <a:gd name="T8" fmla="*/ 113 w 168"/>
                  <a:gd name="T9" fmla="*/ 85 h 85"/>
                  <a:gd name="T10" fmla="*/ 168 w 168"/>
                  <a:gd name="T11" fmla="*/ 0 h 85"/>
                  <a:gd name="T12" fmla="*/ 113 w 168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85">
                    <a:moveTo>
                      <a:pt x="113" y="0"/>
                    </a:moveTo>
                    <a:lnTo>
                      <a:pt x="85" y="38"/>
                    </a:lnTo>
                    <a:lnTo>
                      <a:pt x="7" y="38"/>
                    </a:lnTo>
                    <a:lnTo>
                      <a:pt x="0" y="85"/>
                    </a:lnTo>
                    <a:lnTo>
                      <a:pt x="113" y="85"/>
                    </a:lnTo>
                    <a:lnTo>
                      <a:pt x="168" y="0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4477742" y="5947140"/>
                <a:ext cx="15419" cy="8821"/>
              </a:xfrm>
              <a:custGeom>
                <a:avLst/>
                <a:gdLst>
                  <a:gd name="T0" fmla="*/ 54 w 151"/>
                  <a:gd name="T1" fmla="*/ 0 h 85"/>
                  <a:gd name="T2" fmla="*/ 73 w 151"/>
                  <a:gd name="T3" fmla="*/ 38 h 85"/>
                  <a:gd name="T4" fmla="*/ 151 w 151"/>
                  <a:gd name="T5" fmla="*/ 38 h 85"/>
                  <a:gd name="T6" fmla="*/ 146 w 151"/>
                  <a:gd name="T7" fmla="*/ 85 h 85"/>
                  <a:gd name="T8" fmla="*/ 35 w 151"/>
                  <a:gd name="T9" fmla="*/ 85 h 85"/>
                  <a:gd name="T10" fmla="*/ 0 w 151"/>
                  <a:gd name="T11" fmla="*/ 0 h 85"/>
                  <a:gd name="T12" fmla="*/ 54 w 151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85">
                    <a:moveTo>
                      <a:pt x="54" y="0"/>
                    </a:moveTo>
                    <a:lnTo>
                      <a:pt x="73" y="38"/>
                    </a:lnTo>
                    <a:lnTo>
                      <a:pt x="151" y="38"/>
                    </a:lnTo>
                    <a:lnTo>
                      <a:pt x="146" y="85"/>
                    </a:lnTo>
                    <a:lnTo>
                      <a:pt x="35" y="85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4441799" y="5957932"/>
                <a:ext cx="14193" cy="18887"/>
              </a:xfrm>
              <a:custGeom>
                <a:avLst/>
                <a:gdLst>
                  <a:gd name="T0" fmla="*/ 59 w 139"/>
                  <a:gd name="T1" fmla="*/ 182 h 182"/>
                  <a:gd name="T2" fmla="*/ 0 w 139"/>
                  <a:gd name="T3" fmla="*/ 182 h 182"/>
                  <a:gd name="T4" fmla="*/ 68 w 139"/>
                  <a:gd name="T5" fmla="*/ 104 h 182"/>
                  <a:gd name="T6" fmla="*/ 85 w 139"/>
                  <a:gd name="T7" fmla="*/ 0 h 182"/>
                  <a:gd name="T8" fmla="*/ 139 w 139"/>
                  <a:gd name="T9" fmla="*/ 0 h 182"/>
                  <a:gd name="T10" fmla="*/ 125 w 139"/>
                  <a:gd name="T11" fmla="*/ 104 h 182"/>
                  <a:gd name="T12" fmla="*/ 59 w 139"/>
                  <a:gd name="T13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82">
                    <a:moveTo>
                      <a:pt x="59" y="182"/>
                    </a:moveTo>
                    <a:lnTo>
                      <a:pt x="0" y="182"/>
                    </a:lnTo>
                    <a:lnTo>
                      <a:pt x="68" y="104"/>
                    </a:lnTo>
                    <a:lnTo>
                      <a:pt x="85" y="0"/>
                    </a:lnTo>
                    <a:lnTo>
                      <a:pt x="139" y="0"/>
                    </a:lnTo>
                    <a:lnTo>
                      <a:pt x="125" y="104"/>
                    </a:lnTo>
                    <a:lnTo>
                      <a:pt x="59" y="18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478456" y="5957932"/>
                <a:ext cx="8169" cy="18887"/>
              </a:xfrm>
              <a:custGeom>
                <a:avLst/>
                <a:gdLst>
                  <a:gd name="T0" fmla="*/ 54 w 80"/>
                  <a:gd name="T1" fmla="*/ 182 h 182"/>
                  <a:gd name="T2" fmla="*/ 0 w 80"/>
                  <a:gd name="T3" fmla="*/ 182 h 182"/>
                  <a:gd name="T4" fmla="*/ 26 w 80"/>
                  <a:gd name="T5" fmla="*/ 0 h 182"/>
                  <a:gd name="T6" fmla="*/ 80 w 80"/>
                  <a:gd name="T7" fmla="*/ 0 h 182"/>
                  <a:gd name="T8" fmla="*/ 54 w 80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82">
                    <a:moveTo>
                      <a:pt x="54" y="182"/>
                    </a:moveTo>
                    <a:lnTo>
                      <a:pt x="0" y="182"/>
                    </a:lnTo>
                    <a:lnTo>
                      <a:pt x="26" y="0"/>
                    </a:lnTo>
                    <a:lnTo>
                      <a:pt x="80" y="0"/>
                    </a:lnTo>
                    <a:lnTo>
                      <a:pt x="54" y="18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428422" y="5985848"/>
                <a:ext cx="59735" cy="56454"/>
              </a:xfrm>
              <a:custGeom>
                <a:avLst/>
                <a:gdLst>
                  <a:gd name="T0" fmla="*/ 497 w 585"/>
                  <a:gd name="T1" fmla="*/ 0 h 544"/>
                  <a:gd name="T2" fmla="*/ 431 w 585"/>
                  <a:gd name="T3" fmla="*/ 428 h 544"/>
                  <a:gd name="T4" fmla="*/ 192 w 585"/>
                  <a:gd name="T5" fmla="*/ 0 h 544"/>
                  <a:gd name="T6" fmla="*/ 81 w 585"/>
                  <a:gd name="T7" fmla="*/ 0 h 544"/>
                  <a:gd name="T8" fmla="*/ 0 w 585"/>
                  <a:gd name="T9" fmla="*/ 544 h 544"/>
                  <a:gd name="T10" fmla="*/ 88 w 585"/>
                  <a:gd name="T11" fmla="*/ 544 h 544"/>
                  <a:gd name="T12" fmla="*/ 152 w 585"/>
                  <a:gd name="T13" fmla="*/ 114 h 544"/>
                  <a:gd name="T14" fmla="*/ 391 w 585"/>
                  <a:gd name="T15" fmla="*/ 544 h 544"/>
                  <a:gd name="T16" fmla="*/ 502 w 585"/>
                  <a:gd name="T17" fmla="*/ 544 h 544"/>
                  <a:gd name="T18" fmla="*/ 585 w 585"/>
                  <a:gd name="T19" fmla="*/ 0 h 544"/>
                  <a:gd name="T20" fmla="*/ 497 w 585"/>
                  <a:gd name="T21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5" h="544">
                    <a:moveTo>
                      <a:pt x="497" y="0"/>
                    </a:moveTo>
                    <a:lnTo>
                      <a:pt x="431" y="428"/>
                    </a:lnTo>
                    <a:lnTo>
                      <a:pt x="192" y="0"/>
                    </a:lnTo>
                    <a:lnTo>
                      <a:pt x="81" y="0"/>
                    </a:lnTo>
                    <a:lnTo>
                      <a:pt x="0" y="544"/>
                    </a:lnTo>
                    <a:lnTo>
                      <a:pt x="88" y="544"/>
                    </a:lnTo>
                    <a:lnTo>
                      <a:pt x="152" y="114"/>
                    </a:lnTo>
                    <a:lnTo>
                      <a:pt x="391" y="544"/>
                    </a:lnTo>
                    <a:lnTo>
                      <a:pt x="502" y="544"/>
                    </a:lnTo>
                    <a:lnTo>
                      <a:pt x="585" y="0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382064" y="5985848"/>
                <a:ext cx="48094" cy="56454"/>
              </a:xfrm>
              <a:custGeom>
                <a:avLst/>
                <a:gdLst>
                  <a:gd name="T0" fmla="*/ 95 w 199"/>
                  <a:gd name="T1" fmla="*/ 37 h 230"/>
                  <a:gd name="T2" fmla="*/ 194 w 199"/>
                  <a:gd name="T3" fmla="*/ 37 h 230"/>
                  <a:gd name="T4" fmla="*/ 199 w 199"/>
                  <a:gd name="T5" fmla="*/ 0 h 230"/>
                  <a:gd name="T6" fmla="*/ 77 w 199"/>
                  <a:gd name="T7" fmla="*/ 0 h 230"/>
                  <a:gd name="T8" fmla="*/ 16 w 199"/>
                  <a:gd name="T9" fmla="*/ 54 h 230"/>
                  <a:gd name="T10" fmla="*/ 0 w 199"/>
                  <a:gd name="T11" fmla="*/ 167 h 230"/>
                  <a:gd name="T12" fmla="*/ 23 w 199"/>
                  <a:gd name="T13" fmla="*/ 201 h 230"/>
                  <a:gd name="T14" fmla="*/ 15 w 199"/>
                  <a:gd name="T15" fmla="*/ 219 h 230"/>
                  <a:gd name="T16" fmla="*/ 45 w 199"/>
                  <a:gd name="T17" fmla="*/ 230 h 230"/>
                  <a:gd name="T18" fmla="*/ 165 w 199"/>
                  <a:gd name="T19" fmla="*/ 230 h 230"/>
                  <a:gd name="T20" fmla="*/ 170 w 199"/>
                  <a:gd name="T21" fmla="*/ 193 h 230"/>
                  <a:gd name="T22" fmla="*/ 73 w 199"/>
                  <a:gd name="T23" fmla="*/ 193 h 230"/>
                  <a:gd name="T24" fmla="*/ 38 w 199"/>
                  <a:gd name="T25" fmla="*/ 159 h 230"/>
                  <a:gd name="T26" fmla="*/ 50 w 199"/>
                  <a:gd name="T27" fmla="*/ 70 h 230"/>
                  <a:gd name="T28" fmla="*/ 95 w 199"/>
                  <a:gd name="T29" fmla="*/ 37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9" h="230">
                    <a:moveTo>
                      <a:pt x="95" y="37"/>
                    </a:moveTo>
                    <a:cubicBezTo>
                      <a:pt x="194" y="37"/>
                      <a:pt x="194" y="37"/>
                      <a:pt x="194" y="37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47" y="0"/>
                      <a:pt x="20" y="24"/>
                      <a:pt x="16" y="54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15" y="171"/>
                      <a:pt x="26" y="186"/>
                      <a:pt x="23" y="201"/>
                    </a:cubicBezTo>
                    <a:cubicBezTo>
                      <a:pt x="22" y="208"/>
                      <a:pt x="20" y="214"/>
                      <a:pt x="15" y="219"/>
                    </a:cubicBezTo>
                    <a:cubicBezTo>
                      <a:pt x="24" y="225"/>
                      <a:pt x="32" y="230"/>
                      <a:pt x="45" y="230"/>
                    </a:cubicBezTo>
                    <a:cubicBezTo>
                      <a:pt x="165" y="230"/>
                      <a:pt x="165" y="230"/>
                      <a:pt x="165" y="230"/>
                    </a:cubicBezTo>
                    <a:cubicBezTo>
                      <a:pt x="170" y="193"/>
                      <a:pt x="170" y="193"/>
                      <a:pt x="170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54" y="193"/>
                      <a:pt x="35" y="181"/>
                      <a:pt x="38" y="15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4" y="45"/>
                      <a:pt x="71" y="37"/>
                      <a:pt x="95" y="3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Oval 19"/>
              <p:cNvSpPr>
                <a:spLocks noChangeArrowheads="1"/>
              </p:cNvSpPr>
              <p:nvPr/>
            </p:nvSpPr>
            <p:spPr bwMode="auto">
              <a:xfrm>
                <a:off x="4372976" y="6027358"/>
                <a:ext cx="13683" cy="142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20"/>
              <p:cNvSpPr>
                <a:spLocks/>
              </p:cNvSpPr>
              <p:nvPr/>
            </p:nvSpPr>
            <p:spPr bwMode="auto">
              <a:xfrm>
                <a:off x="4044794" y="5998612"/>
                <a:ext cx="322056" cy="45143"/>
              </a:xfrm>
              <a:custGeom>
                <a:avLst/>
                <a:gdLst>
                  <a:gd name="T0" fmla="*/ 1295 w 1334"/>
                  <a:gd name="T1" fmla="*/ 170 h 184"/>
                  <a:gd name="T2" fmla="*/ 730 w 1334"/>
                  <a:gd name="T3" fmla="*/ 64 h 184"/>
                  <a:gd name="T4" fmla="*/ 118 w 1334"/>
                  <a:gd name="T5" fmla="*/ 133 h 184"/>
                  <a:gd name="T6" fmla="*/ 0 w 1334"/>
                  <a:gd name="T7" fmla="*/ 177 h 184"/>
                  <a:gd name="T8" fmla="*/ 72 w 1334"/>
                  <a:gd name="T9" fmla="*/ 140 h 184"/>
                  <a:gd name="T10" fmla="*/ 723 w 1334"/>
                  <a:gd name="T11" fmla="*/ 25 h 184"/>
                  <a:gd name="T12" fmla="*/ 1334 w 1334"/>
                  <a:gd name="T13" fmla="*/ 184 h 184"/>
                  <a:gd name="T14" fmla="*/ 1295 w 1334"/>
                  <a:gd name="T15" fmla="*/ 17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4" h="184">
                    <a:moveTo>
                      <a:pt x="1295" y="170"/>
                    </a:moveTo>
                    <a:cubicBezTo>
                      <a:pt x="1224" y="147"/>
                      <a:pt x="1037" y="82"/>
                      <a:pt x="730" y="64"/>
                    </a:cubicBezTo>
                    <a:cubicBezTo>
                      <a:pt x="436" y="47"/>
                      <a:pt x="227" y="100"/>
                      <a:pt x="118" y="133"/>
                    </a:cubicBezTo>
                    <a:cubicBezTo>
                      <a:pt x="100" y="140"/>
                      <a:pt x="0" y="177"/>
                      <a:pt x="0" y="177"/>
                    </a:cubicBezTo>
                    <a:cubicBezTo>
                      <a:pt x="0" y="177"/>
                      <a:pt x="60" y="147"/>
                      <a:pt x="72" y="140"/>
                    </a:cubicBezTo>
                    <a:cubicBezTo>
                      <a:pt x="85" y="133"/>
                      <a:pt x="336" y="0"/>
                      <a:pt x="723" y="25"/>
                    </a:cubicBezTo>
                    <a:cubicBezTo>
                      <a:pt x="1085" y="48"/>
                      <a:pt x="1303" y="164"/>
                      <a:pt x="1334" y="184"/>
                    </a:cubicBezTo>
                    <a:cubicBezTo>
                      <a:pt x="1334" y="184"/>
                      <a:pt x="1310" y="175"/>
                      <a:pt x="1295" y="17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21"/>
              <p:cNvSpPr>
                <a:spLocks/>
              </p:cNvSpPr>
              <p:nvPr/>
            </p:nvSpPr>
            <p:spPr bwMode="auto">
              <a:xfrm>
                <a:off x="4040403" y="5919847"/>
                <a:ext cx="96596" cy="108550"/>
              </a:xfrm>
              <a:custGeom>
                <a:avLst/>
                <a:gdLst>
                  <a:gd name="T0" fmla="*/ 212 w 400"/>
                  <a:gd name="T1" fmla="*/ 404 h 442"/>
                  <a:gd name="T2" fmla="*/ 231 w 400"/>
                  <a:gd name="T3" fmla="*/ 270 h 442"/>
                  <a:gd name="T4" fmla="*/ 400 w 400"/>
                  <a:gd name="T5" fmla="*/ 0 h 442"/>
                  <a:gd name="T6" fmla="*/ 311 w 400"/>
                  <a:gd name="T7" fmla="*/ 0 h 442"/>
                  <a:gd name="T8" fmla="*/ 195 w 400"/>
                  <a:gd name="T9" fmla="*/ 191 h 442"/>
                  <a:gd name="T10" fmla="*/ 87 w 400"/>
                  <a:gd name="T11" fmla="*/ 0 h 442"/>
                  <a:gd name="T12" fmla="*/ 0 w 400"/>
                  <a:gd name="T13" fmla="*/ 0 h 442"/>
                  <a:gd name="T14" fmla="*/ 148 w 400"/>
                  <a:gd name="T15" fmla="*/ 263 h 442"/>
                  <a:gd name="T16" fmla="*/ 121 w 400"/>
                  <a:gd name="T17" fmla="*/ 442 h 442"/>
                  <a:gd name="T18" fmla="*/ 212 w 400"/>
                  <a:gd name="T19" fmla="*/ 404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0" h="442">
                    <a:moveTo>
                      <a:pt x="212" y="404"/>
                    </a:moveTo>
                    <a:cubicBezTo>
                      <a:pt x="231" y="270"/>
                      <a:pt x="231" y="270"/>
                      <a:pt x="231" y="270"/>
                    </a:cubicBezTo>
                    <a:cubicBezTo>
                      <a:pt x="400" y="0"/>
                      <a:pt x="400" y="0"/>
                      <a:pt x="400" y="0"/>
                    </a:cubicBezTo>
                    <a:cubicBezTo>
                      <a:pt x="311" y="0"/>
                      <a:pt x="311" y="0"/>
                      <a:pt x="311" y="0"/>
                    </a:cubicBezTo>
                    <a:cubicBezTo>
                      <a:pt x="195" y="191"/>
                      <a:pt x="195" y="191"/>
                      <a:pt x="195" y="191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8" y="263"/>
                      <a:pt x="148" y="263"/>
                      <a:pt x="148" y="263"/>
                    </a:cubicBezTo>
                    <a:cubicBezTo>
                      <a:pt x="145" y="288"/>
                      <a:pt x="121" y="442"/>
                      <a:pt x="121" y="442"/>
                    </a:cubicBezTo>
                    <a:cubicBezTo>
                      <a:pt x="121" y="442"/>
                      <a:pt x="148" y="428"/>
                      <a:pt x="212" y="40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2"/>
              <p:cNvSpPr>
                <a:spLocks/>
              </p:cNvSpPr>
              <p:nvPr/>
            </p:nvSpPr>
            <p:spPr bwMode="auto">
              <a:xfrm>
                <a:off x="4307932" y="5920158"/>
                <a:ext cx="73724" cy="112389"/>
              </a:xfrm>
              <a:custGeom>
                <a:avLst/>
                <a:gdLst>
                  <a:gd name="T0" fmla="*/ 183 w 305"/>
                  <a:gd name="T1" fmla="*/ 447 h 458"/>
                  <a:gd name="T2" fmla="*/ 213 w 305"/>
                  <a:gd name="T3" fmla="*/ 427 h 458"/>
                  <a:gd name="T4" fmla="*/ 232 w 305"/>
                  <a:gd name="T5" fmla="*/ 404 h 458"/>
                  <a:gd name="T6" fmla="*/ 246 w 305"/>
                  <a:gd name="T7" fmla="*/ 373 h 458"/>
                  <a:gd name="T8" fmla="*/ 305 w 305"/>
                  <a:gd name="T9" fmla="*/ 0 h 458"/>
                  <a:gd name="T10" fmla="*/ 228 w 305"/>
                  <a:gd name="T11" fmla="*/ 0 h 458"/>
                  <a:gd name="T12" fmla="*/ 181 w 305"/>
                  <a:gd name="T13" fmla="*/ 312 h 458"/>
                  <a:gd name="T14" fmla="*/ 112 w 305"/>
                  <a:gd name="T15" fmla="*/ 396 h 458"/>
                  <a:gd name="T16" fmla="*/ 0 w 305"/>
                  <a:gd name="T17" fmla="*/ 397 h 458"/>
                  <a:gd name="T18" fmla="*/ 160 w 305"/>
                  <a:gd name="T19" fmla="*/ 458 h 458"/>
                  <a:gd name="T20" fmla="*/ 183 w 305"/>
                  <a:gd name="T21" fmla="*/ 447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458">
                    <a:moveTo>
                      <a:pt x="183" y="447"/>
                    </a:moveTo>
                    <a:cubicBezTo>
                      <a:pt x="194" y="441"/>
                      <a:pt x="204" y="435"/>
                      <a:pt x="213" y="427"/>
                    </a:cubicBezTo>
                    <a:cubicBezTo>
                      <a:pt x="220" y="421"/>
                      <a:pt x="227" y="413"/>
                      <a:pt x="232" y="404"/>
                    </a:cubicBezTo>
                    <a:cubicBezTo>
                      <a:pt x="238" y="395"/>
                      <a:pt x="244" y="385"/>
                      <a:pt x="246" y="373"/>
                    </a:cubicBezTo>
                    <a:cubicBezTo>
                      <a:pt x="250" y="351"/>
                      <a:pt x="305" y="0"/>
                      <a:pt x="305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185" y="293"/>
                      <a:pt x="181" y="312"/>
                    </a:cubicBezTo>
                    <a:cubicBezTo>
                      <a:pt x="177" y="326"/>
                      <a:pt x="163" y="389"/>
                      <a:pt x="112" y="396"/>
                    </a:cubicBezTo>
                    <a:cubicBezTo>
                      <a:pt x="71" y="402"/>
                      <a:pt x="0" y="397"/>
                      <a:pt x="0" y="397"/>
                    </a:cubicBezTo>
                    <a:cubicBezTo>
                      <a:pt x="70" y="418"/>
                      <a:pt x="122" y="441"/>
                      <a:pt x="160" y="458"/>
                    </a:cubicBezTo>
                    <a:cubicBezTo>
                      <a:pt x="167" y="455"/>
                      <a:pt x="176" y="451"/>
                      <a:pt x="183" y="44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23"/>
              <p:cNvSpPr>
                <a:spLocks/>
              </p:cNvSpPr>
              <p:nvPr/>
            </p:nvSpPr>
            <p:spPr bwMode="auto">
              <a:xfrm>
                <a:off x="4207251" y="5920158"/>
                <a:ext cx="113036" cy="96615"/>
              </a:xfrm>
              <a:custGeom>
                <a:avLst/>
                <a:gdLst>
                  <a:gd name="T0" fmla="*/ 468 w 468"/>
                  <a:gd name="T1" fmla="*/ 0 h 394"/>
                  <a:gd name="T2" fmla="*/ 387 w 468"/>
                  <a:gd name="T3" fmla="*/ 0 h 394"/>
                  <a:gd name="T4" fmla="*/ 332 w 468"/>
                  <a:gd name="T5" fmla="*/ 358 h 394"/>
                  <a:gd name="T6" fmla="*/ 132 w 468"/>
                  <a:gd name="T7" fmla="*/ 0 h 394"/>
                  <a:gd name="T8" fmla="*/ 49 w 468"/>
                  <a:gd name="T9" fmla="*/ 0 h 394"/>
                  <a:gd name="T10" fmla="*/ 0 w 468"/>
                  <a:gd name="T11" fmla="*/ 325 h 394"/>
                  <a:gd name="T12" fmla="*/ 21 w 468"/>
                  <a:gd name="T13" fmla="*/ 326 h 394"/>
                  <a:gd name="T14" fmla="*/ 74 w 468"/>
                  <a:gd name="T15" fmla="*/ 330 h 394"/>
                  <a:gd name="T16" fmla="*/ 107 w 468"/>
                  <a:gd name="T17" fmla="*/ 109 h 394"/>
                  <a:gd name="T18" fmla="*/ 245 w 468"/>
                  <a:gd name="T19" fmla="*/ 354 h 394"/>
                  <a:gd name="T20" fmla="*/ 408 w 468"/>
                  <a:gd name="T21" fmla="*/ 394 h 394"/>
                  <a:gd name="T22" fmla="*/ 468 w 468"/>
                  <a:gd name="T23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8" h="394">
                    <a:moveTo>
                      <a:pt x="468" y="0"/>
                    </a:moveTo>
                    <a:cubicBezTo>
                      <a:pt x="387" y="0"/>
                      <a:pt x="387" y="0"/>
                      <a:pt x="387" y="0"/>
                    </a:cubicBezTo>
                    <a:cubicBezTo>
                      <a:pt x="332" y="358"/>
                      <a:pt x="332" y="358"/>
                      <a:pt x="332" y="358"/>
                    </a:cubicBezTo>
                    <a:cubicBezTo>
                      <a:pt x="301" y="297"/>
                      <a:pt x="132" y="0"/>
                      <a:pt x="132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325"/>
                      <a:pt x="0" y="325"/>
                      <a:pt x="0" y="325"/>
                    </a:cubicBezTo>
                    <a:cubicBezTo>
                      <a:pt x="9" y="326"/>
                      <a:pt x="12" y="326"/>
                      <a:pt x="21" y="326"/>
                    </a:cubicBezTo>
                    <a:cubicBezTo>
                      <a:pt x="39" y="327"/>
                      <a:pt x="57" y="328"/>
                      <a:pt x="74" y="330"/>
                    </a:cubicBezTo>
                    <a:cubicBezTo>
                      <a:pt x="107" y="109"/>
                      <a:pt x="107" y="109"/>
                      <a:pt x="107" y="109"/>
                    </a:cubicBezTo>
                    <a:cubicBezTo>
                      <a:pt x="107" y="109"/>
                      <a:pt x="191" y="256"/>
                      <a:pt x="245" y="354"/>
                    </a:cubicBezTo>
                    <a:cubicBezTo>
                      <a:pt x="318" y="367"/>
                      <a:pt x="383" y="387"/>
                      <a:pt x="408" y="39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24"/>
              <p:cNvSpPr>
                <a:spLocks/>
              </p:cNvSpPr>
              <p:nvPr/>
            </p:nvSpPr>
            <p:spPr bwMode="auto">
              <a:xfrm>
                <a:off x="4100342" y="5920158"/>
                <a:ext cx="102621" cy="95889"/>
              </a:xfrm>
              <a:custGeom>
                <a:avLst/>
                <a:gdLst>
                  <a:gd name="T0" fmla="*/ 335 w 425"/>
                  <a:gd name="T1" fmla="*/ 0 h 391"/>
                  <a:gd name="T2" fmla="*/ 226 w 425"/>
                  <a:gd name="T3" fmla="*/ 0 h 391"/>
                  <a:gd name="T4" fmla="*/ 0 w 425"/>
                  <a:gd name="T5" fmla="*/ 391 h 391"/>
                  <a:gd name="T6" fmla="*/ 304 w 425"/>
                  <a:gd name="T7" fmla="*/ 330 h 391"/>
                  <a:gd name="T8" fmla="*/ 150 w 425"/>
                  <a:gd name="T9" fmla="*/ 272 h 391"/>
                  <a:gd name="T10" fmla="*/ 272 w 425"/>
                  <a:gd name="T11" fmla="*/ 59 h 391"/>
                  <a:gd name="T12" fmla="*/ 349 w 425"/>
                  <a:gd name="T13" fmla="*/ 327 h 391"/>
                  <a:gd name="T14" fmla="*/ 389 w 425"/>
                  <a:gd name="T15" fmla="*/ 325 h 391"/>
                  <a:gd name="T16" fmla="*/ 425 w 425"/>
                  <a:gd name="T17" fmla="*/ 326 h 391"/>
                  <a:gd name="T18" fmla="*/ 335 w 425"/>
                  <a:gd name="T19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5" h="391">
                    <a:moveTo>
                      <a:pt x="335" y="0"/>
                    </a:moveTo>
                    <a:cubicBezTo>
                      <a:pt x="314" y="0"/>
                      <a:pt x="256" y="0"/>
                      <a:pt x="226" y="0"/>
                    </a:cubicBezTo>
                    <a:cubicBezTo>
                      <a:pt x="208" y="32"/>
                      <a:pt x="0" y="391"/>
                      <a:pt x="0" y="391"/>
                    </a:cubicBezTo>
                    <a:cubicBezTo>
                      <a:pt x="138" y="340"/>
                      <a:pt x="268" y="332"/>
                      <a:pt x="304" y="330"/>
                    </a:cubicBezTo>
                    <a:cubicBezTo>
                      <a:pt x="150" y="272"/>
                      <a:pt x="150" y="272"/>
                      <a:pt x="150" y="272"/>
                    </a:cubicBezTo>
                    <a:cubicBezTo>
                      <a:pt x="272" y="59"/>
                      <a:pt x="272" y="59"/>
                      <a:pt x="272" y="59"/>
                    </a:cubicBezTo>
                    <a:cubicBezTo>
                      <a:pt x="349" y="327"/>
                      <a:pt x="349" y="327"/>
                      <a:pt x="349" y="327"/>
                    </a:cubicBezTo>
                    <a:cubicBezTo>
                      <a:pt x="370" y="326"/>
                      <a:pt x="368" y="325"/>
                      <a:pt x="389" y="325"/>
                    </a:cubicBezTo>
                    <a:cubicBezTo>
                      <a:pt x="397" y="325"/>
                      <a:pt x="417" y="325"/>
                      <a:pt x="425" y="326"/>
                    </a:cubicBezTo>
                    <a:lnTo>
                      <a:pt x="3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25"/>
              <p:cNvSpPr>
                <a:spLocks/>
              </p:cNvSpPr>
              <p:nvPr/>
            </p:nvSpPr>
            <p:spPr bwMode="auto">
              <a:xfrm>
                <a:off x="4149865" y="5960630"/>
                <a:ext cx="20933" cy="29161"/>
              </a:xfrm>
              <a:custGeom>
                <a:avLst/>
                <a:gdLst>
                  <a:gd name="T0" fmla="*/ 205 w 205"/>
                  <a:gd name="T1" fmla="*/ 281 h 281"/>
                  <a:gd name="T2" fmla="*/ 0 w 205"/>
                  <a:gd name="T3" fmla="*/ 210 h 281"/>
                  <a:gd name="T4" fmla="*/ 122 w 205"/>
                  <a:gd name="T5" fmla="*/ 0 h 281"/>
                  <a:gd name="T6" fmla="*/ 205 w 205"/>
                  <a:gd name="T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5" h="281">
                    <a:moveTo>
                      <a:pt x="205" y="281"/>
                    </a:moveTo>
                    <a:lnTo>
                      <a:pt x="0" y="210"/>
                    </a:lnTo>
                    <a:lnTo>
                      <a:pt x="122" y="0"/>
                    </a:lnTo>
                    <a:lnTo>
                      <a:pt x="205" y="2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918769" y="3730337"/>
              <a:ext cx="1038742" cy="1169352"/>
              <a:chOff x="3462711" y="1723406"/>
              <a:chExt cx="1227036" cy="1381326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4013076" y="1723406"/>
                <a:ext cx="463674" cy="846998"/>
                <a:chOff x="944563" y="-4000500"/>
                <a:chExt cx="7191375" cy="13136563"/>
              </a:xfrm>
            </p:grpSpPr>
            <p:sp>
              <p:nvSpPr>
                <p:cNvPr id="44" name="Freeform 5"/>
                <p:cNvSpPr>
                  <a:spLocks/>
                </p:cNvSpPr>
                <p:nvPr/>
              </p:nvSpPr>
              <p:spPr bwMode="auto">
                <a:xfrm>
                  <a:off x="944563" y="-4000500"/>
                  <a:ext cx="7191375" cy="13136563"/>
                </a:xfrm>
                <a:custGeom>
                  <a:avLst/>
                  <a:gdLst>
                    <a:gd name="T0" fmla="*/ 1915 w 1915"/>
                    <a:gd name="T1" fmla="*/ 617 h 3500"/>
                    <a:gd name="T2" fmla="*/ 1866 w 1915"/>
                    <a:gd name="T3" fmla="*/ 414 h 3500"/>
                    <a:gd name="T4" fmla="*/ 1859 w 1915"/>
                    <a:gd name="T5" fmla="*/ 405 h 3500"/>
                    <a:gd name="T6" fmla="*/ 1663 w 1915"/>
                    <a:gd name="T7" fmla="*/ 343 h 3500"/>
                    <a:gd name="T8" fmla="*/ 1447 w 1915"/>
                    <a:gd name="T9" fmla="*/ 123 h 3500"/>
                    <a:gd name="T10" fmla="*/ 1446 w 1915"/>
                    <a:gd name="T11" fmla="*/ 123 h 3500"/>
                    <a:gd name="T12" fmla="*/ 1321 w 1915"/>
                    <a:gd name="T13" fmla="*/ 154 h 3500"/>
                    <a:gd name="T14" fmla="*/ 1254 w 1915"/>
                    <a:gd name="T15" fmla="*/ 52 h 3500"/>
                    <a:gd name="T16" fmla="*/ 1087 w 1915"/>
                    <a:gd name="T17" fmla="*/ 3 h 3500"/>
                    <a:gd name="T18" fmla="*/ 1081 w 1915"/>
                    <a:gd name="T19" fmla="*/ 4 h 3500"/>
                    <a:gd name="T20" fmla="*/ 918 w 1915"/>
                    <a:gd name="T21" fmla="*/ 115 h 3500"/>
                    <a:gd name="T22" fmla="*/ 862 w 1915"/>
                    <a:gd name="T23" fmla="*/ 42 h 3500"/>
                    <a:gd name="T24" fmla="*/ 853 w 1915"/>
                    <a:gd name="T25" fmla="*/ 36 h 3500"/>
                    <a:gd name="T26" fmla="*/ 693 w 1915"/>
                    <a:gd name="T27" fmla="*/ 27 h 3500"/>
                    <a:gd name="T28" fmla="*/ 693 w 1915"/>
                    <a:gd name="T29" fmla="*/ 27 h 3500"/>
                    <a:gd name="T30" fmla="*/ 516 w 1915"/>
                    <a:gd name="T31" fmla="*/ 208 h 3500"/>
                    <a:gd name="T32" fmla="*/ 516 w 1915"/>
                    <a:gd name="T33" fmla="*/ 209 h 3500"/>
                    <a:gd name="T34" fmla="*/ 480 w 1915"/>
                    <a:gd name="T35" fmla="*/ 311 h 3500"/>
                    <a:gd name="T36" fmla="*/ 272 w 1915"/>
                    <a:gd name="T37" fmla="*/ 280 h 3500"/>
                    <a:gd name="T38" fmla="*/ 260 w 1915"/>
                    <a:gd name="T39" fmla="*/ 283 h 3500"/>
                    <a:gd name="T40" fmla="*/ 96 w 1915"/>
                    <a:gd name="T41" fmla="*/ 550 h 3500"/>
                    <a:gd name="T42" fmla="*/ 18 w 1915"/>
                    <a:gd name="T43" fmla="*/ 947 h 3500"/>
                    <a:gd name="T44" fmla="*/ 18 w 1915"/>
                    <a:gd name="T45" fmla="*/ 949 h 3500"/>
                    <a:gd name="T46" fmla="*/ 150 w 1915"/>
                    <a:gd name="T47" fmla="*/ 1263 h 3500"/>
                    <a:gd name="T48" fmla="*/ 151 w 1915"/>
                    <a:gd name="T49" fmla="*/ 1263 h 3500"/>
                    <a:gd name="T50" fmla="*/ 605 w 1915"/>
                    <a:gd name="T51" fmla="*/ 1659 h 3500"/>
                    <a:gd name="T52" fmla="*/ 627 w 1915"/>
                    <a:gd name="T53" fmla="*/ 1821 h 3500"/>
                    <a:gd name="T54" fmla="*/ 627 w 1915"/>
                    <a:gd name="T55" fmla="*/ 1822 h 3500"/>
                    <a:gd name="T56" fmla="*/ 553 w 1915"/>
                    <a:gd name="T57" fmla="*/ 2517 h 3500"/>
                    <a:gd name="T58" fmla="*/ 329 w 1915"/>
                    <a:gd name="T59" fmla="*/ 3478 h 3500"/>
                    <a:gd name="T60" fmla="*/ 332 w 1915"/>
                    <a:gd name="T61" fmla="*/ 3500 h 3500"/>
                    <a:gd name="T62" fmla="*/ 1572 w 1915"/>
                    <a:gd name="T63" fmla="*/ 3500 h 3500"/>
                    <a:gd name="T64" fmla="*/ 1573 w 1915"/>
                    <a:gd name="T65" fmla="*/ 3499 h 3500"/>
                    <a:gd name="T66" fmla="*/ 1580 w 1915"/>
                    <a:gd name="T67" fmla="*/ 3475 h 3500"/>
                    <a:gd name="T68" fmla="*/ 1580 w 1915"/>
                    <a:gd name="T69" fmla="*/ 1883 h 3500"/>
                    <a:gd name="T70" fmla="*/ 1638 w 1915"/>
                    <a:gd name="T71" fmla="*/ 1644 h 3500"/>
                    <a:gd name="T72" fmla="*/ 1692 w 1915"/>
                    <a:gd name="T73" fmla="*/ 1568 h 3500"/>
                    <a:gd name="T74" fmla="*/ 1785 w 1915"/>
                    <a:gd name="T75" fmla="*/ 1412 h 3500"/>
                    <a:gd name="T76" fmla="*/ 1880 w 1915"/>
                    <a:gd name="T77" fmla="*/ 941 h 3500"/>
                    <a:gd name="T78" fmla="*/ 1862 w 1915"/>
                    <a:gd name="T79" fmla="*/ 744 h 3500"/>
                    <a:gd name="T80" fmla="*/ 1913 w 1915"/>
                    <a:gd name="T81" fmla="*/ 628 h 3500"/>
                    <a:gd name="T82" fmla="*/ 1915 w 1915"/>
                    <a:gd name="T83" fmla="*/ 617 h 3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15" h="3500">
                      <a:moveTo>
                        <a:pt x="1915" y="617"/>
                      </a:moveTo>
                      <a:cubicBezTo>
                        <a:pt x="1911" y="516"/>
                        <a:pt x="1867" y="418"/>
                        <a:pt x="1866" y="414"/>
                      </a:cubicBezTo>
                      <a:cubicBezTo>
                        <a:pt x="1864" y="410"/>
                        <a:pt x="1862" y="407"/>
                        <a:pt x="1859" y="405"/>
                      </a:cubicBezTo>
                      <a:cubicBezTo>
                        <a:pt x="1792" y="339"/>
                        <a:pt x="1709" y="337"/>
                        <a:pt x="1663" y="343"/>
                      </a:cubicBezTo>
                      <a:cubicBezTo>
                        <a:pt x="1621" y="142"/>
                        <a:pt x="1449" y="123"/>
                        <a:pt x="1447" y="123"/>
                      </a:cubicBezTo>
                      <a:cubicBezTo>
                        <a:pt x="1447" y="123"/>
                        <a:pt x="1447" y="123"/>
                        <a:pt x="1446" y="123"/>
                      </a:cubicBezTo>
                      <a:cubicBezTo>
                        <a:pt x="1390" y="119"/>
                        <a:pt x="1349" y="136"/>
                        <a:pt x="1321" y="154"/>
                      </a:cubicBezTo>
                      <a:cubicBezTo>
                        <a:pt x="1306" y="91"/>
                        <a:pt x="1263" y="58"/>
                        <a:pt x="1254" y="52"/>
                      </a:cubicBezTo>
                      <a:cubicBezTo>
                        <a:pt x="1189" y="0"/>
                        <a:pt x="1091" y="3"/>
                        <a:pt x="1087" y="3"/>
                      </a:cubicBezTo>
                      <a:cubicBezTo>
                        <a:pt x="1085" y="3"/>
                        <a:pt x="1083" y="3"/>
                        <a:pt x="1081" y="4"/>
                      </a:cubicBezTo>
                      <a:cubicBezTo>
                        <a:pt x="1022" y="19"/>
                        <a:pt x="956" y="78"/>
                        <a:pt x="918" y="115"/>
                      </a:cubicBezTo>
                      <a:cubicBezTo>
                        <a:pt x="893" y="75"/>
                        <a:pt x="863" y="44"/>
                        <a:pt x="862" y="42"/>
                      </a:cubicBezTo>
                      <a:cubicBezTo>
                        <a:pt x="859" y="39"/>
                        <a:pt x="856" y="37"/>
                        <a:pt x="853" y="36"/>
                      </a:cubicBezTo>
                      <a:cubicBezTo>
                        <a:pt x="797" y="8"/>
                        <a:pt x="704" y="25"/>
                        <a:pt x="693" y="27"/>
                      </a:cubicBezTo>
                      <a:cubicBezTo>
                        <a:pt x="693" y="27"/>
                        <a:pt x="693" y="27"/>
                        <a:pt x="693" y="27"/>
                      </a:cubicBezTo>
                      <a:cubicBezTo>
                        <a:pt x="601" y="47"/>
                        <a:pt x="525" y="191"/>
                        <a:pt x="516" y="208"/>
                      </a:cubicBezTo>
                      <a:cubicBezTo>
                        <a:pt x="516" y="208"/>
                        <a:pt x="516" y="208"/>
                        <a:pt x="516" y="209"/>
                      </a:cubicBezTo>
                      <a:cubicBezTo>
                        <a:pt x="496" y="252"/>
                        <a:pt x="486" y="286"/>
                        <a:pt x="480" y="311"/>
                      </a:cubicBezTo>
                      <a:cubicBezTo>
                        <a:pt x="424" y="288"/>
                        <a:pt x="352" y="270"/>
                        <a:pt x="272" y="280"/>
                      </a:cubicBezTo>
                      <a:cubicBezTo>
                        <a:pt x="268" y="280"/>
                        <a:pt x="264" y="281"/>
                        <a:pt x="260" y="283"/>
                      </a:cubicBezTo>
                      <a:cubicBezTo>
                        <a:pt x="255" y="286"/>
                        <a:pt x="132" y="359"/>
                        <a:pt x="96" y="550"/>
                      </a:cubicBezTo>
                      <a:cubicBezTo>
                        <a:pt x="18" y="947"/>
                        <a:pt x="18" y="947"/>
                        <a:pt x="18" y="947"/>
                      </a:cubicBezTo>
                      <a:cubicBezTo>
                        <a:pt x="18" y="947"/>
                        <a:pt x="18" y="948"/>
                        <a:pt x="18" y="949"/>
                      </a:cubicBezTo>
                      <a:cubicBezTo>
                        <a:pt x="17" y="956"/>
                        <a:pt x="0" y="1124"/>
                        <a:pt x="150" y="1263"/>
                      </a:cubicBezTo>
                      <a:cubicBezTo>
                        <a:pt x="150" y="1263"/>
                        <a:pt x="150" y="1263"/>
                        <a:pt x="151" y="1263"/>
                      </a:cubicBezTo>
                      <a:cubicBezTo>
                        <a:pt x="605" y="1659"/>
                        <a:pt x="605" y="1659"/>
                        <a:pt x="605" y="1659"/>
                      </a:cubicBezTo>
                      <a:cubicBezTo>
                        <a:pt x="612" y="1671"/>
                        <a:pt x="641" y="1723"/>
                        <a:pt x="627" y="1821"/>
                      </a:cubicBezTo>
                      <a:cubicBezTo>
                        <a:pt x="627" y="1821"/>
                        <a:pt x="627" y="1822"/>
                        <a:pt x="627" y="1822"/>
                      </a:cubicBezTo>
                      <a:cubicBezTo>
                        <a:pt x="626" y="1827"/>
                        <a:pt x="593" y="2250"/>
                        <a:pt x="553" y="2517"/>
                      </a:cubicBezTo>
                      <a:cubicBezTo>
                        <a:pt x="514" y="2783"/>
                        <a:pt x="331" y="3471"/>
                        <a:pt x="329" y="3478"/>
                      </a:cubicBezTo>
                      <a:cubicBezTo>
                        <a:pt x="327" y="3485"/>
                        <a:pt x="328" y="3493"/>
                        <a:pt x="332" y="3500"/>
                      </a:cubicBezTo>
                      <a:cubicBezTo>
                        <a:pt x="1572" y="3500"/>
                        <a:pt x="1572" y="3500"/>
                        <a:pt x="1572" y="3500"/>
                      </a:cubicBezTo>
                      <a:cubicBezTo>
                        <a:pt x="1572" y="3499"/>
                        <a:pt x="1572" y="3499"/>
                        <a:pt x="1573" y="3499"/>
                      </a:cubicBezTo>
                      <a:cubicBezTo>
                        <a:pt x="1579" y="3492"/>
                        <a:pt x="1581" y="3484"/>
                        <a:pt x="1580" y="3475"/>
                      </a:cubicBezTo>
                      <a:cubicBezTo>
                        <a:pt x="1512" y="2925"/>
                        <a:pt x="1578" y="1922"/>
                        <a:pt x="1580" y="1883"/>
                      </a:cubicBezTo>
                      <a:cubicBezTo>
                        <a:pt x="1589" y="1821"/>
                        <a:pt x="1631" y="1671"/>
                        <a:pt x="1638" y="1644"/>
                      </a:cubicBezTo>
                      <a:cubicBezTo>
                        <a:pt x="1655" y="1617"/>
                        <a:pt x="1674" y="1592"/>
                        <a:pt x="1692" y="1568"/>
                      </a:cubicBezTo>
                      <a:cubicBezTo>
                        <a:pt x="1729" y="1518"/>
                        <a:pt x="1764" y="1471"/>
                        <a:pt x="1785" y="1412"/>
                      </a:cubicBezTo>
                      <a:cubicBezTo>
                        <a:pt x="1842" y="1252"/>
                        <a:pt x="1875" y="1055"/>
                        <a:pt x="1880" y="941"/>
                      </a:cubicBezTo>
                      <a:cubicBezTo>
                        <a:pt x="1886" y="823"/>
                        <a:pt x="1869" y="764"/>
                        <a:pt x="1862" y="744"/>
                      </a:cubicBezTo>
                      <a:cubicBezTo>
                        <a:pt x="1892" y="683"/>
                        <a:pt x="1912" y="632"/>
                        <a:pt x="1913" y="628"/>
                      </a:cubicBezTo>
                      <a:cubicBezTo>
                        <a:pt x="1914" y="624"/>
                        <a:pt x="1915" y="620"/>
                        <a:pt x="1915" y="6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0163" cap="flat">
                  <a:solidFill>
                    <a:srgbClr val="93959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1200151" y="-3767137"/>
                  <a:ext cx="6591301" cy="12677774"/>
                </a:xfrm>
                <a:custGeom>
                  <a:avLst/>
                  <a:gdLst>
                    <a:gd name="T0" fmla="*/ 1750 w 1755"/>
                    <a:gd name="T1" fmla="*/ 762 h 3378"/>
                    <a:gd name="T2" fmla="*/ 1707 w 1755"/>
                    <a:gd name="T3" fmla="*/ 825 h 3378"/>
                    <a:gd name="T4" fmla="*/ 1462 w 1755"/>
                    <a:gd name="T5" fmla="*/ 968 h 3378"/>
                    <a:gd name="T6" fmla="*/ 1435 w 1755"/>
                    <a:gd name="T7" fmla="*/ 971 h 3378"/>
                    <a:gd name="T8" fmla="*/ 1313 w 1755"/>
                    <a:gd name="T9" fmla="*/ 904 h 3378"/>
                    <a:gd name="T10" fmla="*/ 1233 w 1755"/>
                    <a:gd name="T11" fmla="*/ 939 h 3378"/>
                    <a:gd name="T12" fmla="*/ 1230 w 1755"/>
                    <a:gd name="T13" fmla="*/ 940 h 3378"/>
                    <a:gd name="T14" fmla="*/ 1202 w 1755"/>
                    <a:gd name="T15" fmla="*/ 942 h 3378"/>
                    <a:gd name="T16" fmla="*/ 1034 w 1755"/>
                    <a:gd name="T17" fmla="*/ 839 h 3378"/>
                    <a:gd name="T18" fmla="*/ 1032 w 1755"/>
                    <a:gd name="T19" fmla="*/ 841 h 3378"/>
                    <a:gd name="T20" fmla="*/ 1029 w 1755"/>
                    <a:gd name="T21" fmla="*/ 843 h 3378"/>
                    <a:gd name="T22" fmla="*/ 948 w 1755"/>
                    <a:gd name="T23" fmla="*/ 867 h 3378"/>
                    <a:gd name="T24" fmla="*/ 926 w 1755"/>
                    <a:gd name="T25" fmla="*/ 863 h 3378"/>
                    <a:gd name="T26" fmla="*/ 910 w 1755"/>
                    <a:gd name="T27" fmla="*/ 821 h 3378"/>
                    <a:gd name="T28" fmla="*/ 991 w 1755"/>
                    <a:gd name="T29" fmla="*/ 797 h 3378"/>
                    <a:gd name="T30" fmla="*/ 1118 w 1755"/>
                    <a:gd name="T31" fmla="*/ 513 h 3378"/>
                    <a:gd name="T32" fmla="*/ 1198 w 1755"/>
                    <a:gd name="T33" fmla="*/ 153 h 3378"/>
                    <a:gd name="T34" fmla="*/ 1151 w 1755"/>
                    <a:gd name="T35" fmla="*/ 38 h 3378"/>
                    <a:gd name="T36" fmla="*/ 1149 w 1755"/>
                    <a:gd name="T37" fmla="*/ 37 h 3378"/>
                    <a:gd name="T38" fmla="*/ 1025 w 1755"/>
                    <a:gd name="T39" fmla="*/ 0 h 3378"/>
                    <a:gd name="T40" fmla="*/ 869 w 1755"/>
                    <a:gd name="T41" fmla="*/ 120 h 3378"/>
                    <a:gd name="T42" fmla="*/ 858 w 1755"/>
                    <a:gd name="T43" fmla="*/ 229 h 3378"/>
                    <a:gd name="T44" fmla="*/ 871 w 1755"/>
                    <a:gd name="T45" fmla="*/ 346 h 3378"/>
                    <a:gd name="T46" fmla="*/ 884 w 1755"/>
                    <a:gd name="T47" fmla="*/ 509 h 3378"/>
                    <a:gd name="T48" fmla="*/ 797 w 1755"/>
                    <a:gd name="T49" fmla="*/ 795 h 3378"/>
                    <a:gd name="T50" fmla="*/ 788 w 1755"/>
                    <a:gd name="T51" fmla="*/ 802 h 3378"/>
                    <a:gd name="T52" fmla="*/ 695 w 1755"/>
                    <a:gd name="T53" fmla="*/ 824 h 3378"/>
                    <a:gd name="T54" fmla="*/ 591 w 1755"/>
                    <a:gd name="T55" fmla="*/ 787 h 3378"/>
                    <a:gd name="T56" fmla="*/ 539 w 1755"/>
                    <a:gd name="T57" fmla="*/ 710 h 3378"/>
                    <a:gd name="T58" fmla="*/ 476 w 1755"/>
                    <a:gd name="T59" fmla="*/ 726 h 3378"/>
                    <a:gd name="T60" fmla="*/ 465 w 1755"/>
                    <a:gd name="T61" fmla="*/ 726 h 3378"/>
                    <a:gd name="T62" fmla="*/ 171 w 1755"/>
                    <a:gd name="T63" fmla="*/ 489 h 3378"/>
                    <a:gd name="T64" fmla="*/ 190 w 1755"/>
                    <a:gd name="T65" fmla="*/ 485 h 3378"/>
                    <a:gd name="T66" fmla="*/ 471 w 1755"/>
                    <a:gd name="T67" fmla="*/ 666 h 3378"/>
                    <a:gd name="T68" fmla="*/ 735 w 1755"/>
                    <a:gd name="T69" fmla="*/ 531 h 3378"/>
                    <a:gd name="T70" fmla="*/ 737 w 1755"/>
                    <a:gd name="T71" fmla="*/ 415 h 3378"/>
                    <a:gd name="T72" fmla="*/ 509 w 1755"/>
                    <a:gd name="T73" fmla="*/ 369 h 3378"/>
                    <a:gd name="T74" fmla="*/ 489 w 1755"/>
                    <a:gd name="T75" fmla="*/ 362 h 3378"/>
                    <a:gd name="T76" fmla="*/ 218 w 1755"/>
                    <a:gd name="T77" fmla="*/ 276 h 3378"/>
                    <a:gd name="T78" fmla="*/ 88 w 1755"/>
                    <a:gd name="T79" fmla="*/ 499 h 3378"/>
                    <a:gd name="T80" fmla="*/ 10 w 1755"/>
                    <a:gd name="T81" fmla="*/ 895 h 3378"/>
                    <a:gd name="T82" fmla="*/ 123 w 1755"/>
                    <a:gd name="T83" fmla="*/ 1157 h 3378"/>
                    <a:gd name="T84" fmla="*/ 580 w 1755"/>
                    <a:gd name="T85" fmla="*/ 1555 h 3378"/>
                    <a:gd name="T86" fmla="*/ 584 w 1755"/>
                    <a:gd name="T87" fmla="*/ 1560 h 3378"/>
                    <a:gd name="T88" fmla="*/ 619 w 1755"/>
                    <a:gd name="T89" fmla="*/ 1766 h 3378"/>
                    <a:gd name="T90" fmla="*/ 545 w 1755"/>
                    <a:gd name="T91" fmla="*/ 2463 h 3378"/>
                    <a:gd name="T92" fmla="*/ 333 w 1755"/>
                    <a:gd name="T93" fmla="*/ 3378 h 3378"/>
                    <a:gd name="T94" fmla="*/ 1448 w 1755"/>
                    <a:gd name="T95" fmla="*/ 3378 h 3378"/>
                    <a:gd name="T96" fmla="*/ 1452 w 1755"/>
                    <a:gd name="T97" fmla="*/ 1816 h 3378"/>
                    <a:gd name="T98" fmla="*/ 1452 w 1755"/>
                    <a:gd name="T99" fmla="*/ 1814 h 3378"/>
                    <a:gd name="T100" fmla="*/ 1513 w 1755"/>
                    <a:gd name="T101" fmla="*/ 1562 h 3378"/>
                    <a:gd name="T102" fmla="*/ 1517 w 1755"/>
                    <a:gd name="T103" fmla="*/ 1554 h 3378"/>
                    <a:gd name="T104" fmla="*/ 1576 w 1755"/>
                    <a:gd name="T105" fmla="*/ 1470 h 3378"/>
                    <a:gd name="T106" fmla="*/ 1660 w 1755"/>
                    <a:gd name="T107" fmla="*/ 1330 h 3378"/>
                    <a:gd name="T108" fmla="*/ 1752 w 1755"/>
                    <a:gd name="T109" fmla="*/ 876 h 3378"/>
                    <a:gd name="T110" fmla="*/ 1750 w 1755"/>
                    <a:gd name="T111" fmla="*/ 762 h 3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755" h="3378">
                      <a:moveTo>
                        <a:pt x="1750" y="762"/>
                      </a:moveTo>
                      <a:cubicBezTo>
                        <a:pt x="1736" y="785"/>
                        <a:pt x="1722" y="806"/>
                        <a:pt x="1707" y="825"/>
                      </a:cubicBezTo>
                      <a:cubicBezTo>
                        <a:pt x="1631" y="921"/>
                        <a:pt x="1536" y="952"/>
                        <a:pt x="1462" y="968"/>
                      </a:cubicBezTo>
                      <a:cubicBezTo>
                        <a:pt x="1453" y="970"/>
                        <a:pt x="1444" y="971"/>
                        <a:pt x="1435" y="971"/>
                      </a:cubicBezTo>
                      <a:cubicBezTo>
                        <a:pt x="1384" y="971"/>
                        <a:pt x="1336" y="941"/>
                        <a:pt x="1313" y="904"/>
                      </a:cubicBezTo>
                      <a:cubicBezTo>
                        <a:pt x="1290" y="918"/>
                        <a:pt x="1264" y="929"/>
                        <a:pt x="1233" y="939"/>
                      </a:cubicBezTo>
                      <a:cubicBezTo>
                        <a:pt x="1232" y="939"/>
                        <a:pt x="1231" y="939"/>
                        <a:pt x="1230" y="940"/>
                      </a:cubicBezTo>
                      <a:cubicBezTo>
                        <a:pt x="1222" y="941"/>
                        <a:pt x="1213" y="942"/>
                        <a:pt x="1202" y="942"/>
                      </a:cubicBezTo>
                      <a:cubicBezTo>
                        <a:pt x="1150" y="942"/>
                        <a:pt x="1075" y="920"/>
                        <a:pt x="1034" y="839"/>
                      </a:cubicBezTo>
                      <a:cubicBezTo>
                        <a:pt x="1033" y="839"/>
                        <a:pt x="1032" y="840"/>
                        <a:pt x="1032" y="841"/>
                      </a:cubicBezTo>
                      <a:cubicBezTo>
                        <a:pt x="1031" y="842"/>
                        <a:pt x="1030" y="842"/>
                        <a:pt x="1029" y="843"/>
                      </a:cubicBezTo>
                      <a:cubicBezTo>
                        <a:pt x="1025" y="846"/>
                        <a:pt x="1002" y="867"/>
                        <a:pt x="948" y="867"/>
                      </a:cubicBezTo>
                      <a:cubicBezTo>
                        <a:pt x="945" y="867"/>
                        <a:pt x="929" y="863"/>
                        <a:pt x="926" y="863"/>
                      </a:cubicBezTo>
                      <a:cubicBezTo>
                        <a:pt x="910" y="821"/>
                        <a:pt x="910" y="821"/>
                        <a:pt x="910" y="821"/>
                      </a:cubicBezTo>
                      <a:cubicBezTo>
                        <a:pt x="943" y="823"/>
                        <a:pt x="985" y="801"/>
                        <a:pt x="991" y="797"/>
                      </a:cubicBezTo>
                      <a:cubicBezTo>
                        <a:pt x="1023" y="766"/>
                        <a:pt x="1102" y="685"/>
                        <a:pt x="1118" y="513"/>
                      </a:cubicBezTo>
                      <a:cubicBezTo>
                        <a:pt x="1133" y="339"/>
                        <a:pt x="1189" y="180"/>
                        <a:pt x="1198" y="153"/>
                      </a:cubicBezTo>
                      <a:cubicBezTo>
                        <a:pt x="1204" y="76"/>
                        <a:pt x="1153" y="40"/>
                        <a:pt x="1151" y="38"/>
                      </a:cubicBezTo>
                      <a:cubicBezTo>
                        <a:pt x="1150" y="38"/>
                        <a:pt x="1149" y="37"/>
                        <a:pt x="1149" y="37"/>
                      </a:cubicBezTo>
                      <a:cubicBezTo>
                        <a:pt x="1107" y="3"/>
                        <a:pt x="1040" y="0"/>
                        <a:pt x="1025" y="0"/>
                      </a:cubicBezTo>
                      <a:cubicBezTo>
                        <a:pt x="972" y="16"/>
                        <a:pt x="898" y="88"/>
                        <a:pt x="869" y="120"/>
                      </a:cubicBezTo>
                      <a:cubicBezTo>
                        <a:pt x="866" y="130"/>
                        <a:pt x="856" y="164"/>
                        <a:pt x="858" y="229"/>
                      </a:cubicBezTo>
                      <a:cubicBezTo>
                        <a:pt x="859" y="265"/>
                        <a:pt x="865" y="306"/>
                        <a:pt x="871" y="346"/>
                      </a:cubicBezTo>
                      <a:cubicBezTo>
                        <a:pt x="880" y="401"/>
                        <a:pt x="888" y="458"/>
                        <a:pt x="884" y="509"/>
                      </a:cubicBezTo>
                      <a:cubicBezTo>
                        <a:pt x="880" y="570"/>
                        <a:pt x="861" y="718"/>
                        <a:pt x="797" y="795"/>
                      </a:cubicBezTo>
                      <a:cubicBezTo>
                        <a:pt x="795" y="798"/>
                        <a:pt x="792" y="800"/>
                        <a:pt x="788" y="802"/>
                      </a:cubicBezTo>
                      <a:cubicBezTo>
                        <a:pt x="785" y="804"/>
                        <a:pt x="746" y="824"/>
                        <a:pt x="695" y="824"/>
                      </a:cubicBezTo>
                      <a:cubicBezTo>
                        <a:pt x="663" y="824"/>
                        <a:pt x="625" y="815"/>
                        <a:pt x="591" y="787"/>
                      </a:cubicBezTo>
                      <a:cubicBezTo>
                        <a:pt x="583" y="782"/>
                        <a:pt x="554" y="758"/>
                        <a:pt x="539" y="710"/>
                      </a:cubicBezTo>
                      <a:cubicBezTo>
                        <a:pt x="503" y="721"/>
                        <a:pt x="479" y="725"/>
                        <a:pt x="476" y="726"/>
                      </a:cubicBezTo>
                      <a:cubicBezTo>
                        <a:pt x="472" y="726"/>
                        <a:pt x="468" y="726"/>
                        <a:pt x="465" y="726"/>
                      </a:cubicBezTo>
                      <a:cubicBezTo>
                        <a:pt x="272" y="688"/>
                        <a:pt x="175" y="497"/>
                        <a:pt x="171" y="489"/>
                      </a:cubicBezTo>
                      <a:cubicBezTo>
                        <a:pt x="190" y="485"/>
                        <a:pt x="190" y="485"/>
                        <a:pt x="190" y="485"/>
                      </a:cubicBezTo>
                      <a:cubicBezTo>
                        <a:pt x="202" y="507"/>
                        <a:pt x="311" y="631"/>
                        <a:pt x="471" y="666"/>
                      </a:cubicBezTo>
                      <a:cubicBezTo>
                        <a:pt x="500" y="660"/>
                        <a:pt x="644" y="624"/>
                        <a:pt x="735" y="531"/>
                      </a:cubicBezTo>
                      <a:cubicBezTo>
                        <a:pt x="739" y="517"/>
                        <a:pt x="753" y="470"/>
                        <a:pt x="737" y="415"/>
                      </a:cubicBezTo>
                      <a:cubicBezTo>
                        <a:pt x="701" y="403"/>
                        <a:pt x="599" y="369"/>
                        <a:pt x="509" y="369"/>
                      </a:cubicBezTo>
                      <a:cubicBezTo>
                        <a:pt x="501" y="369"/>
                        <a:pt x="494" y="367"/>
                        <a:pt x="489" y="362"/>
                      </a:cubicBezTo>
                      <a:cubicBezTo>
                        <a:pt x="488" y="361"/>
                        <a:pt x="366" y="262"/>
                        <a:pt x="218" y="276"/>
                      </a:cubicBezTo>
                      <a:cubicBezTo>
                        <a:pt x="197" y="290"/>
                        <a:pt x="114" y="354"/>
                        <a:pt x="88" y="499"/>
                      </a:cubicBezTo>
                      <a:cubicBezTo>
                        <a:pt x="10" y="895"/>
                        <a:pt x="10" y="895"/>
                        <a:pt x="10" y="895"/>
                      </a:cubicBezTo>
                      <a:cubicBezTo>
                        <a:pt x="8" y="909"/>
                        <a:pt x="0" y="1043"/>
                        <a:pt x="123" y="1157"/>
                      </a:cubicBezTo>
                      <a:cubicBezTo>
                        <a:pt x="580" y="1555"/>
                        <a:pt x="580" y="1555"/>
                        <a:pt x="580" y="1555"/>
                      </a:cubicBezTo>
                      <a:cubicBezTo>
                        <a:pt x="581" y="1557"/>
                        <a:pt x="583" y="1558"/>
                        <a:pt x="584" y="1560"/>
                      </a:cubicBezTo>
                      <a:cubicBezTo>
                        <a:pt x="586" y="1563"/>
                        <a:pt x="638" y="1633"/>
                        <a:pt x="619" y="1766"/>
                      </a:cubicBezTo>
                      <a:cubicBezTo>
                        <a:pt x="617" y="1789"/>
                        <a:pt x="584" y="2200"/>
                        <a:pt x="545" y="2463"/>
                      </a:cubicBezTo>
                      <a:cubicBezTo>
                        <a:pt x="511" y="2692"/>
                        <a:pt x="377" y="3210"/>
                        <a:pt x="333" y="3378"/>
                      </a:cubicBezTo>
                      <a:cubicBezTo>
                        <a:pt x="1448" y="3378"/>
                        <a:pt x="1448" y="3378"/>
                        <a:pt x="1448" y="3378"/>
                      </a:cubicBezTo>
                      <a:cubicBezTo>
                        <a:pt x="1386" y="2806"/>
                        <a:pt x="1452" y="1826"/>
                        <a:pt x="1452" y="1816"/>
                      </a:cubicBezTo>
                      <a:cubicBezTo>
                        <a:pt x="1452" y="1815"/>
                        <a:pt x="1452" y="1814"/>
                        <a:pt x="1452" y="1814"/>
                      </a:cubicBezTo>
                      <a:cubicBezTo>
                        <a:pt x="1463" y="1743"/>
                        <a:pt x="1511" y="1569"/>
                        <a:pt x="1513" y="1562"/>
                      </a:cubicBezTo>
                      <a:cubicBezTo>
                        <a:pt x="1514" y="1559"/>
                        <a:pt x="1515" y="1557"/>
                        <a:pt x="1517" y="1554"/>
                      </a:cubicBezTo>
                      <a:cubicBezTo>
                        <a:pt x="1536" y="1524"/>
                        <a:pt x="1556" y="1497"/>
                        <a:pt x="1576" y="1470"/>
                      </a:cubicBezTo>
                      <a:cubicBezTo>
                        <a:pt x="1610" y="1425"/>
                        <a:pt x="1642" y="1381"/>
                        <a:pt x="1660" y="1330"/>
                      </a:cubicBezTo>
                      <a:cubicBezTo>
                        <a:pt x="1713" y="1182"/>
                        <a:pt x="1746" y="990"/>
                        <a:pt x="1752" y="876"/>
                      </a:cubicBezTo>
                      <a:cubicBezTo>
                        <a:pt x="1755" y="827"/>
                        <a:pt x="1753" y="790"/>
                        <a:pt x="1750" y="7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1717676" y="-1046163"/>
                  <a:ext cx="968375" cy="261938"/>
                </a:xfrm>
                <a:custGeom>
                  <a:avLst/>
                  <a:gdLst>
                    <a:gd name="T0" fmla="*/ 0 w 258"/>
                    <a:gd name="T1" fmla="*/ 70 h 70"/>
                    <a:gd name="T2" fmla="*/ 4 w 258"/>
                    <a:gd name="T3" fmla="*/ 57 h 70"/>
                    <a:gd name="T4" fmla="*/ 258 w 258"/>
                    <a:gd name="T5" fmla="*/ 5 h 70"/>
                    <a:gd name="T6" fmla="*/ 258 w 258"/>
                    <a:gd name="T7" fmla="*/ 33 h 70"/>
                    <a:gd name="T8" fmla="*/ 0 w 258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8" h="70">
                      <a:moveTo>
                        <a:pt x="0" y="70"/>
                      </a:moveTo>
                      <a:cubicBezTo>
                        <a:pt x="4" y="57"/>
                        <a:pt x="4" y="57"/>
                        <a:pt x="4" y="57"/>
                      </a:cubicBezTo>
                      <a:cubicBezTo>
                        <a:pt x="10" y="56"/>
                        <a:pt x="138" y="0"/>
                        <a:pt x="258" y="5"/>
                      </a:cubicBezTo>
                      <a:cubicBezTo>
                        <a:pt x="258" y="33"/>
                        <a:pt x="258" y="33"/>
                        <a:pt x="258" y="33"/>
                      </a:cubicBezTo>
                      <a:cubicBezTo>
                        <a:pt x="144" y="29"/>
                        <a:pt x="1" y="70"/>
                        <a:pt x="0" y="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8"/>
                <p:cNvSpPr>
                  <a:spLocks/>
                </p:cNvSpPr>
                <p:nvPr/>
              </p:nvSpPr>
              <p:spPr bwMode="auto">
                <a:xfrm>
                  <a:off x="6307138" y="-2513013"/>
                  <a:ext cx="1603375" cy="2195513"/>
                </a:xfrm>
                <a:custGeom>
                  <a:avLst/>
                  <a:gdLst>
                    <a:gd name="T0" fmla="*/ 385 w 427"/>
                    <a:gd name="T1" fmla="*/ 47 h 585"/>
                    <a:gd name="T2" fmla="*/ 427 w 427"/>
                    <a:gd name="T3" fmla="*/ 217 h 585"/>
                    <a:gd name="T4" fmla="*/ 299 w 427"/>
                    <a:gd name="T5" fmla="*/ 454 h 585"/>
                    <a:gd name="T6" fmla="*/ 89 w 427"/>
                    <a:gd name="T7" fmla="*/ 576 h 585"/>
                    <a:gd name="T8" fmla="*/ 0 w 427"/>
                    <a:gd name="T9" fmla="*/ 532 h 585"/>
                    <a:gd name="T10" fmla="*/ 101 w 427"/>
                    <a:gd name="T11" fmla="*/ 381 h 585"/>
                    <a:gd name="T12" fmla="*/ 138 w 427"/>
                    <a:gd name="T13" fmla="*/ 311 h 585"/>
                    <a:gd name="T14" fmla="*/ 237 w 427"/>
                    <a:gd name="T15" fmla="*/ 6 h 585"/>
                    <a:gd name="T16" fmla="*/ 385 w 427"/>
                    <a:gd name="T17" fmla="*/ 47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7" h="585">
                      <a:moveTo>
                        <a:pt x="385" y="47"/>
                      </a:moveTo>
                      <a:cubicBezTo>
                        <a:pt x="393" y="67"/>
                        <a:pt x="422" y="142"/>
                        <a:pt x="427" y="217"/>
                      </a:cubicBezTo>
                      <a:cubicBezTo>
                        <a:pt x="415" y="245"/>
                        <a:pt x="362" y="376"/>
                        <a:pt x="299" y="454"/>
                      </a:cubicBezTo>
                      <a:cubicBezTo>
                        <a:pt x="235" y="535"/>
                        <a:pt x="153" y="562"/>
                        <a:pt x="89" y="576"/>
                      </a:cubicBezTo>
                      <a:cubicBezTo>
                        <a:pt x="48" y="585"/>
                        <a:pt x="12" y="555"/>
                        <a:pt x="0" y="532"/>
                      </a:cubicBezTo>
                      <a:cubicBezTo>
                        <a:pt x="43" y="491"/>
                        <a:pt x="71" y="438"/>
                        <a:pt x="101" y="381"/>
                      </a:cubicBezTo>
                      <a:cubicBezTo>
                        <a:pt x="112" y="359"/>
                        <a:pt x="125" y="335"/>
                        <a:pt x="138" y="311"/>
                      </a:cubicBezTo>
                      <a:cubicBezTo>
                        <a:pt x="200" y="204"/>
                        <a:pt x="228" y="60"/>
                        <a:pt x="237" y="6"/>
                      </a:cubicBezTo>
                      <a:cubicBezTo>
                        <a:pt x="268" y="2"/>
                        <a:pt x="333" y="0"/>
                        <a:pt x="385" y="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9"/>
                <p:cNvSpPr>
                  <a:spLocks/>
                </p:cNvSpPr>
                <p:nvPr/>
              </p:nvSpPr>
              <p:spPr bwMode="auto">
                <a:xfrm>
                  <a:off x="5245101" y="-3335338"/>
                  <a:ext cx="1738313" cy="2911475"/>
                </a:xfrm>
                <a:custGeom>
                  <a:avLst/>
                  <a:gdLst>
                    <a:gd name="T0" fmla="*/ 179 w 463"/>
                    <a:gd name="T1" fmla="*/ 54 h 776"/>
                    <a:gd name="T2" fmla="*/ 181 w 463"/>
                    <a:gd name="T3" fmla="*/ 48 h 776"/>
                    <a:gd name="T4" fmla="*/ 184 w 463"/>
                    <a:gd name="T5" fmla="*/ 50 h 776"/>
                    <a:gd name="T6" fmla="*/ 297 w 463"/>
                    <a:gd name="T7" fmla="*/ 5 h 776"/>
                    <a:gd name="T8" fmla="*/ 463 w 463"/>
                    <a:gd name="T9" fmla="*/ 200 h 776"/>
                    <a:gd name="T10" fmla="*/ 369 w 463"/>
                    <a:gd name="T11" fmla="*/ 501 h 776"/>
                    <a:gd name="T12" fmla="*/ 330 w 463"/>
                    <a:gd name="T13" fmla="*/ 573 h 776"/>
                    <a:gd name="T14" fmla="*/ 141 w 463"/>
                    <a:gd name="T15" fmla="*/ 766 h 776"/>
                    <a:gd name="T16" fmla="*/ 2 w 463"/>
                    <a:gd name="T17" fmla="*/ 676 h 776"/>
                    <a:gd name="T18" fmla="*/ 0 w 463"/>
                    <a:gd name="T19" fmla="*/ 677 h 776"/>
                    <a:gd name="T20" fmla="*/ 101 w 463"/>
                    <a:gd name="T21" fmla="*/ 404 h 776"/>
                    <a:gd name="T22" fmla="*/ 179 w 463"/>
                    <a:gd name="T23" fmla="*/ 54 h 7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63" h="776">
                      <a:moveTo>
                        <a:pt x="179" y="54"/>
                      </a:moveTo>
                      <a:cubicBezTo>
                        <a:pt x="180" y="52"/>
                        <a:pt x="181" y="50"/>
                        <a:pt x="181" y="48"/>
                      </a:cubicBezTo>
                      <a:cubicBezTo>
                        <a:pt x="184" y="50"/>
                        <a:pt x="184" y="50"/>
                        <a:pt x="184" y="50"/>
                      </a:cubicBezTo>
                      <a:cubicBezTo>
                        <a:pt x="185" y="48"/>
                        <a:pt x="219" y="0"/>
                        <a:pt x="297" y="5"/>
                      </a:cubicBezTo>
                      <a:cubicBezTo>
                        <a:pt x="306" y="6"/>
                        <a:pt x="439" y="25"/>
                        <a:pt x="463" y="200"/>
                      </a:cubicBezTo>
                      <a:cubicBezTo>
                        <a:pt x="459" y="227"/>
                        <a:pt x="433" y="389"/>
                        <a:pt x="369" y="501"/>
                      </a:cubicBezTo>
                      <a:cubicBezTo>
                        <a:pt x="355" y="526"/>
                        <a:pt x="342" y="550"/>
                        <a:pt x="330" y="573"/>
                      </a:cubicBezTo>
                      <a:cubicBezTo>
                        <a:pt x="281" y="666"/>
                        <a:pt x="246" y="734"/>
                        <a:pt x="141" y="766"/>
                      </a:cubicBezTo>
                      <a:cubicBezTo>
                        <a:pt x="127" y="768"/>
                        <a:pt x="36" y="776"/>
                        <a:pt x="2" y="676"/>
                      </a:cubicBezTo>
                      <a:cubicBezTo>
                        <a:pt x="0" y="677"/>
                        <a:pt x="0" y="677"/>
                        <a:pt x="0" y="677"/>
                      </a:cubicBezTo>
                      <a:cubicBezTo>
                        <a:pt x="40" y="625"/>
                        <a:pt x="88" y="539"/>
                        <a:pt x="101" y="404"/>
                      </a:cubicBezTo>
                      <a:cubicBezTo>
                        <a:pt x="117" y="225"/>
                        <a:pt x="179" y="56"/>
                        <a:pt x="179" y="5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10"/>
                <p:cNvSpPr>
                  <a:spLocks/>
                </p:cNvSpPr>
                <p:nvPr/>
              </p:nvSpPr>
              <p:spPr bwMode="auto">
                <a:xfrm>
                  <a:off x="2957513" y="-3722688"/>
                  <a:ext cx="1350963" cy="2882900"/>
                </a:xfrm>
                <a:custGeom>
                  <a:avLst/>
                  <a:gdLst>
                    <a:gd name="T0" fmla="*/ 34 w 360"/>
                    <a:gd name="T1" fmla="*/ 160 h 768"/>
                    <a:gd name="T2" fmla="*/ 169 w 360"/>
                    <a:gd name="T3" fmla="*/ 11 h 768"/>
                    <a:gd name="T4" fmla="*/ 286 w 360"/>
                    <a:gd name="T5" fmla="*/ 13 h 768"/>
                    <a:gd name="T6" fmla="*/ 343 w 360"/>
                    <a:gd name="T7" fmla="*/ 93 h 768"/>
                    <a:gd name="T8" fmla="*/ 329 w 360"/>
                    <a:gd name="T9" fmla="*/ 218 h 768"/>
                    <a:gd name="T10" fmla="*/ 344 w 360"/>
                    <a:gd name="T11" fmla="*/ 343 h 768"/>
                    <a:gd name="T12" fmla="*/ 356 w 360"/>
                    <a:gd name="T13" fmla="*/ 493 h 768"/>
                    <a:gd name="T14" fmla="*/ 287 w 360"/>
                    <a:gd name="T15" fmla="*/ 740 h 768"/>
                    <a:gd name="T16" fmla="*/ 160 w 360"/>
                    <a:gd name="T17" fmla="*/ 729 h 768"/>
                    <a:gd name="T18" fmla="*/ 158 w 360"/>
                    <a:gd name="T19" fmla="*/ 727 h 768"/>
                    <a:gd name="T20" fmla="*/ 127 w 360"/>
                    <a:gd name="T21" fmla="*/ 677 h 768"/>
                    <a:gd name="T22" fmla="*/ 315 w 360"/>
                    <a:gd name="T23" fmla="*/ 555 h 768"/>
                    <a:gd name="T24" fmla="*/ 320 w 360"/>
                    <a:gd name="T25" fmla="*/ 547 h 768"/>
                    <a:gd name="T26" fmla="*/ 321 w 360"/>
                    <a:gd name="T27" fmla="*/ 370 h 768"/>
                    <a:gd name="T28" fmla="*/ 304 w 360"/>
                    <a:gd name="T29" fmla="*/ 353 h 768"/>
                    <a:gd name="T30" fmla="*/ 51 w 360"/>
                    <a:gd name="T31" fmla="*/ 298 h 768"/>
                    <a:gd name="T32" fmla="*/ 0 w 360"/>
                    <a:gd name="T33" fmla="*/ 265 h 768"/>
                    <a:gd name="T34" fmla="*/ 34 w 360"/>
                    <a:gd name="T35" fmla="*/ 16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0" h="768">
                      <a:moveTo>
                        <a:pt x="34" y="160"/>
                      </a:moveTo>
                      <a:cubicBezTo>
                        <a:pt x="61" y="108"/>
                        <a:pt x="121" y="22"/>
                        <a:pt x="169" y="11"/>
                      </a:cubicBezTo>
                      <a:cubicBezTo>
                        <a:pt x="190" y="7"/>
                        <a:pt x="252" y="0"/>
                        <a:pt x="286" y="13"/>
                      </a:cubicBezTo>
                      <a:cubicBezTo>
                        <a:pt x="296" y="24"/>
                        <a:pt x="325" y="58"/>
                        <a:pt x="343" y="93"/>
                      </a:cubicBezTo>
                      <a:cubicBezTo>
                        <a:pt x="337" y="113"/>
                        <a:pt x="328" y="153"/>
                        <a:pt x="329" y="218"/>
                      </a:cubicBezTo>
                      <a:cubicBezTo>
                        <a:pt x="330" y="258"/>
                        <a:pt x="337" y="301"/>
                        <a:pt x="344" y="343"/>
                      </a:cubicBezTo>
                      <a:cubicBezTo>
                        <a:pt x="352" y="395"/>
                        <a:pt x="360" y="449"/>
                        <a:pt x="356" y="493"/>
                      </a:cubicBezTo>
                      <a:cubicBezTo>
                        <a:pt x="349" y="578"/>
                        <a:pt x="328" y="686"/>
                        <a:pt x="287" y="740"/>
                      </a:cubicBezTo>
                      <a:cubicBezTo>
                        <a:pt x="269" y="748"/>
                        <a:pt x="209" y="768"/>
                        <a:pt x="160" y="729"/>
                      </a:cubicBezTo>
                      <a:cubicBezTo>
                        <a:pt x="159" y="728"/>
                        <a:pt x="159" y="728"/>
                        <a:pt x="158" y="727"/>
                      </a:cubicBezTo>
                      <a:cubicBezTo>
                        <a:pt x="157" y="727"/>
                        <a:pt x="138" y="712"/>
                        <a:pt x="127" y="677"/>
                      </a:cubicBezTo>
                      <a:cubicBezTo>
                        <a:pt x="188" y="653"/>
                        <a:pt x="259" y="614"/>
                        <a:pt x="315" y="555"/>
                      </a:cubicBezTo>
                      <a:cubicBezTo>
                        <a:pt x="317" y="552"/>
                        <a:pt x="319" y="550"/>
                        <a:pt x="320" y="547"/>
                      </a:cubicBezTo>
                      <a:cubicBezTo>
                        <a:pt x="322" y="543"/>
                        <a:pt x="356" y="464"/>
                        <a:pt x="321" y="370"/>
                      </a:cubicBezTo>
                      <a:cubicBezTo>
                        <a:pt x="318" y="362"/>
                        <a:pt x="312" y="356"/>
                        <a:pt x="304" y="353"/>
                      </a:cubicBezTo>
                      <a:cubicBezTo>
                        <a:pt x="298" y="351"/>
                        <a:pt x="171" y="301"/>
                        <a:pt x="51" y="298"/>
                      </a:cubicBezTo>
                      <a:cubicBezTo>
                        <a:pt x="41" y="291"/>
                        <a:pt x="24" y="278"/>
                        <a:pt x="0" y="265"/>
                      </a:cubicBezTo>
                      <a:cubicBezTo>
                        <a:pt x="4" y="243"/>
                        <a:pt x="13" y="208"/>
                        <a:pt x="34" y="1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Freeform 11"/>
                <p:cNvSpPr>
                  <a:spLocks/>
                </p:cNvSpPr>
                <p:nvPr/>
              </p:nvSpPr>
              <p:spPr bwMode="auto">
                <a:xfrm>
                  <a:off x="2776538" y="-1103313"/>
                  <a:ext cx="3576638" cy="1941513"/>
                </a:xfrm>
                <a:custGeom>
                  <a:avLst/>
                  <a:gdLst>
                    <a:gd name="T0" fmla="*/ 38 w 952"/>
                    <a:gd name="T1" fmla="*/ 219 h 517"/>
                    <a:gd name="T2" fmla="*/ 201 w 952"/>
                    <a:gd name="T3" fmla="*/ 137 h 517"/>
                    <a:gd name="T4" fmla="*/ 362 w 952"/>
                    <a:gd name="T5" fmla="*/ 137 h 517"/>
                    <a:gd name="T6" fmla="*/ 469 w 952"/>
                    <a:gd name="T7" fmla="*/ 393 h 517"/>
                    <a:gd name="T8" fmla="*/ 519 w 952"/>
                    <a:gd name="T9" fmla="*/ 316 h 517"/>
                    <a:gd name="T10" fmla="*/ 492 w 952"/>
                    <a:gd name="T11" fmla="*/ 200 h 517"/>
                    <a:gd name="T12" fmla="*/ 603 w 952"/>
                    <a:gd name="T13" fmla="*/ 408 h 517"/>
                    <a:gd name="T14" fmla="*/ 683 w 952"/>
                    <a:gd name="T15" fmla="*/ 284 h 517"/>
                    <a:gd name="T16" fmla="*/ 740 w 952"/>
                    <a:gd name="T17" fmla="*/ 517 h 517"/>
                    <a:gd name="T18" fmla="*/ 820 w 952"/>
                    <a:gd name="T19" fmla="*/ 479 h 517"/>
                    <a:gd name="T20" fmla="*/ 804 w 952"/>
                    <a:gd name="T21" fmla="*/ 279 h 517"/>
                    <a:gd name="T22" fmla="*/ 840 w 952"/>
                    <a:gd name="T23" fmla="*/ 273 h 517"/>
                    <a:gd name="T24" fmla="*/ 887 w 952"/>
                    <a:gd name="T25" fmla="*/ 332 h 517"/>
                    <a:gd name="T26" fmla="*/ 934 w 952"/>
                    <a:gd name="T27" fmla="*/ 319 h 517"/>
                    <a:gd name="T28" fmla="*/ 952 w 952"/>
                    <a:gd name="T29" fmla="*/ 246 h 517"/>
                    <a:gd name="T30" fmla="*/ 893 w 952"/>
                    <a:gd name="T31" fmla="*/ 194 h 517"/>
                    <a:gd name="T32" fmla="*/ 813 w 952"/>
                    <a:gd name="T33" fmla="*/ 229 h 517"/>
                    <a:gd name="T34" fmla="*/ 810 w 952"/>
                    <a:gd name="T35" fmla="*/ 230 h 517"/>
                    <a:gd name="T36" fmla="*/ 782 w 952"/>
                    <a:gd name="T37" fmla="*/ 232 h 517"/>
                    <a:gd name="T38" fmla="*/ 614 w 952"/>
                    <a:gd name="T39" fmla="*/ 129 h 517"/>
                    <a:gd name="T40" fmla="*/ 612 w 952"/>
                    <a:gd name="T41" fmla="*/ 131 h 517"/>
                    <a:gd name="T42" fmla="*/ 609 w 952"/>
                    <a:gd name="T43" fmla="*/ 133 h 517"/>
                    <a:gd name="T44" fmla="*/ 528 w 952"/>
                    <a:gd name="T45" fmla="*/ 157 h 517"/>
                    <a:gd name="T46" fmla="*/ 506 w 952"/>
                    <a:gd name="T47" fmla="*/ 153 h 517"/>
                    <a:gd name="T48" fmla="*/ 490 w 952"/>
                    <a:gd name="T49" fmla="*/ 111 h 517"/>
                    <a:gd name="T50" fmla="*/ 377 w 952"/>
                    <a:gd name="T51" fmla="*/ 85 h 517"/>
                    <a:gd name="T52" fmla="*/ 368 w 952"/>
                    <a:gd name="T53" fmla="*/ 92 h 517"/>
                    <a:gd name="T54" fmla="*/ 275 w 952"/>
                    <a:gd name="T55" fmla="*/ 114 h 517"/>
                    <a:gd name="T56" fmla="*/ 171 w 952"/>
                    <a:gd name="T57" fmla="*/ 77 h 517"/>
                    <a:gd name="T58" fmla="*/ 119 w 952"/>
                    <a:gd name="T59" fmla="*/ 0 h 517"/>
                    <a:gd name="T60" fmla="*/ 0 w 952"/>
                    <a:gd name="T61" fmla="*/ 131 h 517"/>
                    <a:gd name="T62" fmla="*/ 38 w 952"/>
                    <a:gd name="T63" fmla="*/ 219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52" h="517">
                      <a:moveTo>
                        <a:pt x="38" y="219"/>
                      </a:moveTo>
                      <a:cubicBezTo>
                        <a:pt x="38" y="219"/>
                        <a:pt x="144" y="151"/>
                        <a:pt x="201" y="137"/>
                      </a:cubicBezTo>
                      <a:cubicBezTo>
                        <a:pt x="201" y="137"/>
                        <a:pt x="288" y="164"/>
                        <a:pt x="362" y="137"/>
                      </a:cubicBezTo>
                      <a:cubicBezTo>
                        <a:pt x="362" y="137"/>
                        <a:pt x="446" y="300"/>
                        <a:pt x="469" y="393"/>
                      </a:cubicBezTo>
                      <a:cubicBezTo>
                        <a:pt x="519" y="316"/>
                        <a:pt x="519" y="316"/>
                        <a:pt x="519" y="316"/>
                      </a:cubicBezTo>
                      <a:cubicBezTo>
                        <a:pt x="519" y="316"/>
                        <a:pt x="519" y="266"/>
                        <a:pt x="492" y="200"/>
                      </a:cubicBezTo>
                      <a:cubicBezTo>
                        <a:pt x="492" y="200"/>
                        <a:pt x="569" y="253"/>
                        <a:pt x="603" y="408"/>
                      </a:cubicBezTo>
                      <a:cubicBezTo>
                        <a:pt x="683" y="284"/>
                        <a:pt x="683" y="284"/>
                        <a:pt x="683" y="284"/>
                      </a:cubicBezTo>
                      <a:cubicBezTo>
                        <a:pt x="740" y="517"/>
                        <a:pt x="740" y="517"/>
                        <a:pt x="740" y="517"/>
                      </a:cubicBezTo>
                      <a:cubicBezTo>
                        <a:pt x="820" y="479"/>
                        <a:pt x="820" y="479"/>
                        <a:pt x="820" y="479"/>
                      </a:cubicBezTo>
                      <a:cubicBezTo>
                        <a:pt x="820" y="479"/>
                        <a:pt x="817" y="336"/>
                        <a:pt x="804" y="279"/>
                      </a:cubicBezTo>
                      <a:cubicBezTo>
                        <a:pt x="840" y="273"/>
                        <a:pt x="840" y="273"/>
                        <a:pt x="840" y="273"/>
                      </a:cubicBezTo>
                      <a:cubicBezTo>
                        <a:pt x="840" y="273"/>
                        <a:pt x="870" y="296"/>
                        <a:pt x="887" y="332"/>
                      </a:cubicBezTo>
                      <a:cubicBezTo>
                        <a:pt x="934" y="319"/>
                        <a:pt x="934" y="319"/>
                        <a:pt x="934" y="319"/>
                      </a:cubicBezTo>
                      <a:cubicBezTo>
                        <a:pt x="952" y="246"/>
                        <a:pt x="952" y="246"/>
                        <a:pt x="952" y="246"/>
                      </a:cubicBezTo>
                      <a:cubicBezTo>
                        <a:pt x="927" y="234"/>
                        <a:pt x="906" y="215"/>
                        <a:pt x="893" y="194"/>
                      </a:cubicBezTo>
                      <a:cubicBezTo>
                        <a:pt x="870" y="208"/>
                        <a:pt x="844" y="219"/>
                        <a:pt x="813" y="229"/>
                      </a:cubicBezTo>
                      <a:cubicBezTo>
                        <a:pt x="812" y="229"/>
                        <a:pt x="811" y="229"/>
                        <a:pt x="810" y="230"/>
                      </a:cubicBezTo>
                      <a:cubicBezTo>
                        <a:pt x="802" y="231"/>
                        <a:pt x="793" y="232"/>
                        <a:pt x="782" y="232"/>
                      </a:cubicBezTo>
                      <a:cubicBezTo>
                        <a:pt x="730" y="232"/>
                        <a:pt x="655" y="210"/>
                        <a:pt x="614" y="129"/>
                      </a:cubicBezTo>
                      <a:cubicBezTo>
                        <a:pt x="613" y="129"/>
                        <a:pt x="612" y="130"/>
                        <a:pt x="612" y="131"/>
                      </a:cubicBezTo>
                      <a:cubicBezTo>
                        <a:pt x="611" y="132"/>
                        <a:pt x="610" y="132"/>
                        <a:pt x="609" y="133"/>
                      </a:cubicBezTo>
                      <a:cubicBezTo>
                        <a:pt x="605" y="136"/>
                        <a:pt x="582" y="157"/>
                        <a:pt x="528" y="157"/>
                      </a:cubicBezTo>
                      <a:cubicBezTo>
                        <a:pt x="525" y="157"/>
                        <a:pt x="509" y="153"/>
                        <a:pt x="506" y="153"/>
                      </a:cubicBezTo>
                      <a:cubicBezTo>
                        <a:pt x="490" y="111"/>
                        <a:pt x="490" y="111"/>
                        <a:pt x="490" y="111"/>
                      </a:cubicBezTo>
                      <a:cubicBezTo>
                        <a:pt x="460" y="106"/>
                        <a:pt x="440" y="92"/>
                        <a:pt x="377" y="85"/>
                      </a:cubicBezTo>
                      <a:cubicBezTo>
                        <a:pt x="373" y="84"/>
                        <a:pt x="372" y="90"/>
                        <a:pt x="368" y="92"/>
                      </a:cubicBezTo>
                      <a:cubicBezTo>
                        <a:pt x="365" y="94"/>
                        <a:pt x="326" y="114"/>
                        <a:pt x="275" y="114"/>
                      </a:cubicBezTo>
                      <a:cubicBezTo>
                        <a:pt x="243" y="114"/>
                        <a:pt x="205" y="105"/>
                        <a:pt x="171" y="77"/>
                      </a:cubicBezTo>
                      <a:cubicBezTo>
                        <a:pt x="163" y="72"/>
                        <a:pt x="134" y="48"/>
                        <a:pt x="119" y="0"/>
                      </a:cubicBezTo>
                      <a:cubicBezTo>
                        <a:pt x="119" y="0"/>
                        <a:pt x="44" y="75"/>
                        <a:pt x="0" y="131"/>
                      </a:cubicBezTo>
                      <a:lnTo>
                        <a:pt x="38" y="219"/>
                      </a:lnTo>
                      <a:close/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Freeform 12"/>
                <p:cNvSpPr>
                  <a:spLocks/>
                </p:cNvSpPr>
                <p:nvPr/>
              </p:nvSpPr>
              <p:spPr bwMode="auto">
                <a:xfrm>
                  <a:off x="1924051" y="-1219200"/>
                  <a:ext cx="1077913" cy="912813"/>
                </a:xfrm>
                <a:custGeom>
                  <a:avLst/>
                  <a:gdLst>
                    <a:gd name="T0" fmla="*/ 4 w 287"/>
                    <a:gd name="T1" fmla="*/ 243 h 243"/>
                    <a:gd name="T2" fmla="*/ 0 w 287"/>
                    <a:gd name="T3" fmla="*/ 227 h 243"/>
                    <a:gd name="T4" fmla="*/ 269 w 287"/>
                    <a:gd name="T5" fmla="*/ 0 h 243"/>
                    <a:gd name="T6" fmla="*/ 287 w 287"/>
                    <a:gd name="T7" fmla="*/ 35 h 243"/>
                    <a:gd name="T8" fmla="*/ 4 w 287"/>
                    <a:gd name="T9" fmla="*/ 243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243">
                      <a:moveTo>
                        <a:pt x="4" y="243"/>
                      </a:moveTo>
                      <a:cubicBezTo>
                        <a:pt x="0" y="227"/>
                        <a:pt x="0" y="227"/>
                        <a:pt x="0" y="227"/>
                      </a:cubicBezTo>
                      <a:cubicBezTo>
                        <a:pt x="132" y="92"/>
                        <a:pt x="262" y="3"/>
                        <a:pt x="269" y="0"/>
                      </a:cubicBezTo>
                      <a:cubicBezTo>
                        <a:pt x="287" y="35"/>
                        <a:pt x="287" y="35"/>
                        <a:pt x="287" y="35"/>
                      </a:cubicBezTo>
                      <a:cubicBezTo>
                        <a:pt x="285" y="36"/>
                        <a:pt x="132" y="113"/>
                        <a:pt x="4" y="243"/>
                      </a:cubicBezTo>
                      <a:close/>
                    </a:path>
                  </a:pathLst>
                </a:custGeom>
                <a:solidFill>
                  <a:srgbClr val="F1F1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Freeform 13"/>
                <p:cNvSpPr>
                  <a:spLocks/>
                </p:cNvSpPr>
                <p:nvPr/>
              </p:nvSpPr>
              <p:spPr bwMode="auto">
                <a:xfrm>
                  <a:off x="4087813" y="-925513"/>
                  <a:ext cx="1265238" cy="2176463"/>
                </a:xfrm>
                <a:custGeom>
                  <a:avLst/>
                  <a:gdLst>
                    <a:gd name="T0" fmla="*/ 298 w 337"/>
                    <a:gd name="T1" fmla="*/ 565 h 580"/>
                    <a:gd name="T2" fmla="*/ 286 w 337"/>
                    <a:gd name="T3" fmla="*/ 580 h 580"/>
                    <a:gd name="T4" fmla="*/ 231 w 337"/>
                    <a:gd name="T5" fmla="*/ 179 h 580"/>
                    <a:gd name="T6" fmla="*/ 0 w 337"/>
                    <a:gd name="T7" fmla="*/ 38 h 580"/>
                    <a:gd name="T8" fmla="*/ 10 w 337"/>
                    <a:gd name="T9" fmla="*/ 0 h 580"/>
                    <a:gd name="T10" fmla="*/ 264 w 337"/>
                    <a:gd name="T11" fmla="*/ 156 h 580"/>
                    <a:gd name="T12" fmla="*/ 266 w 337"/>
                    <a:gd name="T13" fmla="*/ 159 h 580"/>
                    <a:gd name="T14" fmla="*/ 298 w 337"/>
                    <a:gd name="T15" fmla="*/ 565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37" h="580">
                      <a:moveTo>
                        <a:pt x="298" y="565"/>
                      </a:moveTo>
                      <a:cubicBezTo>
                        <a:pt x="286" y="580"/>
                        <a:pt x="286" y="580"/>
                        <a:pt x="286" y="580"/>
                      </a:cubicBezTo>
                      <a:cubicBezTo>
                        <a:pt x="321" y="363"/>
                        <a:pt x="240" y="196"/>
                        <a:pt x="231" y="179"/>
                      </a:cubicBezTo>
                      <a:cubicBezTo>
                        <a:pt x="152" y="81"/>
                        <a:pt x="1" y="38"/>
                        <a:pt x="0" y="38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7" y="2"/>
                        <a:pt x="177" y="47"/>
                        <a:pt x="264" y="156"/>
                      </a:cubicBezTo>
                      <a:cubicBezTo>
                        <a:pt x="265" y="157"/>
                        <a:pt x="265" y="158"/>
                        <a:pt x="266" y="159"/>
                      </a:cubicBezTo>
                      <a:cubicBezTo>
                        <a:pt x="270" y="167"/>
                        <a:pt x="337" y="323"/>
                        <a:pt x="298" y="565"/>
                      </a:cubicBezTo>
                      <a:close/>
                    </a:path>
                  </a:pathLst>
                </a:custGeom>
                <a:solidFill>
                  <a:srgbClr val="F1F1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Freeform 14"/>
                <p:cNvSpPr>
                  <a:spLocks/>
                </p:cNvSpPr>
                <p:nvPr/>
              </p:nvSpPr>
              <p:spPr bwMode="auto">
                <a:xfrm>
                  <a:off x="5360988" y="-465138"/>
                  <a:ext cx="390525" cy="1243013"/>
                </a:xfrm>
                <a:custGeom>
                  <a:avLst/>
                  <a:gdLst>
                    <a:gd name="T0" fmla="*/ 82 w 104"/>
                    <a:gd name="T1" fmla="*/ 328 h 331"/>
                    <a:gd name="T2" fmla="*/ 72 w 104"/>
                    <a:gd name="T3" fmla="*/ 331 h 331"/>
                    <a:gd name="T4" fmla="*/ 0 w 104"/>
                    <a:gd name="T5" fmla="*/ 17 h 331"/>
                    <a:gd name="T6" fmla="*/ 37 w 104"/>
                    <a:gd name="T7" fmla="*/ 0 h 331"/>
                    <a:gd name="T8" fmla="*/ 82 w 104"/>
                    <a:gd name="T9" fmla="*/ 328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331">
                      <a:moveTo>
                        <a:pt x="82" y="328"/>
                      </a:moveTo>
                      <a:cubicBezTo>
                        <a:pt x="72" y="331"/>
                        <a:pt x="72" y="331"/>
                        <a:pt x="72" y="331"/>
                      </a:cubicBezTo>
                      <a:cubicBezTo>
                        <a:pt x="76" y="180"/>
                        <a:pt x="1" y="18"/>
                        <a:pt x="0" y="17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0" y="7"/>
                        <a:pt x="104" y="182"/>
                        <a:pt x="82" y="328"/>
                      </a:cubicBezTo>
                      <a:close/>
                    </a:path>
                  </a:pathLst>
                </a:custGeom>
                <a:solidFill>
                  <a:srgbClr val="F1F1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Freeform 15"/>
                <p:cNvSpPr>
                  <a:spLocks/>
                </p:cNvSpPr>
                <p:nvPr/>
              </p:nvSpPr>
              <p:spPr bwMode="auto">
                <a:xfrm>
                  <a:off x="2960688" y="-900113"/>
                  <a:ext cx="627063" cy="363538"/>
                </a:xfrm>
                <a:custGeom>
                  <a:avLst/>
                  <a:gdLst>
                    <a:gd name="T0" fmla="*/ 3 w 167"/>
                    <a:gd name="T1" fmla="*/ 97 h 97"/>
                    <a:gd name="T2" fmla="*/ 0 w 167"/>
                    <a:gd name="T3" fmla="*/ 91 h 97"/>
                    <a:gd name="T4" fmla="*/ 71 w 167"/>
                    <a:gd name="T5" fmla="*/ 19 h 97"/>
                    <a:gd name="T6" fmla="*/ 159 w 167"/>
                    <a:gd name="T7" fmla="*/ 0 h 97"/>
                    <a:gd name="T8" fmla="*/ 167 w 167"/>
                    <a:gd name="T9" fmla="*/ 39 h 97"/>
                    <a:gd name="T10" fmla="*/ 79 w 167"/>
                    <a:gd name="T11" fmla="*/ 57 h 97"/>
                    <a:gd name="T12" fmla="*/ 3 w 167"/>
                    <a:gd name="T13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97">
                      <a:moveTo>
                        <a:pt x="3" y="97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11" y="85"/>
                        <a:pt x="47" y="24"/>
                        <a:pt x="71" y="19"/>
                      </a:cubicBezTo>
                      <a:cubicBezTo>
                        <a:pt x="159" y="0"/>
                        <a:pt x="159" y="0"/>
                        <a:pt x="159" y="0"/>
                      </a:cubicBezTo>
                      <a:cubicBezTo>
                        <a:pt x="167" y="39"/>
                        <a:pt x="167" y="39"/>
                        <a:pt x="167" y="39"/>
                      </a:cubicBezTo>
                      <a:cubicBezTo>
                        <a:pt x="79" y="57"/>
                        <a:pt x="79" y="57"/>
                        <a:pt x="79" y="57"/>
                      </a:cubicBezTo>
                      <a:cubicBezTo>
                        <a:pt x="67" y="60"/>
                        <a:pt x="27" y="82"/>
                        <a:pt x="3" y="97"/>
                      </a:cubicBezTo>
                      <a:close/>
                    </a:path>
                  </a:pathLst>
                </a:custGeom>
                <a:solidFill>
                  <a:srgbClr val="F1F1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Freeform 16"/>
                <p:cNvSpPr>
                  <a:spLocks/>
                </p:cNvSpPr>
                <p:nvPr/>
              </p:nvSpPr>
              <p:spPr bwMode="auto">
                <a:xfrm>
                  <a:off x="2770188" y="-2559050"/>
                  <a:ext cx="649288" cy="742950"/>
                </a:xfrm>
                <a:custGeom>
                  <a:avLst/>
                  <a:gdLst>
                    <a:gd name="T0" fmla="*/ 158 w 173"/>
                    <a:gd name="T1" fmla="*/ 198 h 198"/>
                    <a:gd name="T2" fmla="*/ 35 w 173"/>
                    <a:gd name="T3" fmla="*/ 166 h 198"/>
                    <a:gd name="T4" fmla="*/ 28 w 173"/>
                    <a:gd name="T5" fmla="*/ 160 h 198"/>
                    <a:gd name="T6" fmla="*/ 6 w 173"/>
                    <a:gd name="T7" fmla="*/ 81 h 198"/>
                    <a:gd name="T8" fmla="*/ 82 w 173"/>
                    <a:gd name="T9" fmla="*/ 0 h 198"/>
                    <a:gd name="T10" fmla="*/ 99 w 173"/>
                    <a:gd name="T11" fmla="*/ 36 h 198"/>
                    <a:gd name="T12" fmla="*/ 91 w 173"/>
                    <a:gd name="T13" fmla="*/ 18 h 198"/>
                    <a:gd name="T14" fmla="*/ 99 w 173"/>
                    <a:gd name="T15" fmla="*/ 36 h 198"/>
                    <a:gd name="T16" fmla="*/ 45 w 173"/>
                    <a:gd name="T17" fmla="*/ 90 h 198"/>
                    <a:gd name="T18" fmla="*/ 57 w 173"/>
                    <a:gd name="T19" fmla="*/ 132 h 198"/>
                    <a:gd name="T20" fmla="*/ 169 w 173"/>
                    <a:gd name="T21" fmla="*/ 183 h 198"/>
                    <a:gd name="T22" fmla="*/ 173 w 173"/>
                    <a:gd name="T23" fmla="*/ 197 h 198"/>
                    <a:gd name="T24" fmla="*/ 158 w 173"/>
                    <a:gd name="T25" fmla="*/ 19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3" h="198">
                      <a:moveTo>
                        <a:pt x="158" y="198"/>
                      </a:moveTo>
                      <a:cubicBezTo>
                        <a:pt x="104" y="198"/>
                        <a:pt x="38" y="167"/>
                        <a:pt x="35" y="166"/>
                      </a:cubicBezTo>
                      <a:cubicBezTo>
                        <a:pt x="32" y="164"/>
                        <a:pt x="30" y="162"/>
                        <a:pt x="28" y="160"/>
                      </a:cubicBezTo>
                      <a:cubicBezTo>
                        <a:pt x="7" y="134"/>
                        <a:pt x="0" y="107"/>
                        <a:pt x="6" y="81"/>
                      </a:cubicBezTo>
                      <a:cubicBezTo>
                        <a:pt x="18" y="29"/>
                        <a:pt x="79" y="1"/>
                        <a:pt x="82" y="0"/>
                      </a:cubicBezTo>
                      <a:cubicBezTo>
                        <a:pt x="99" y="36"/>
                        <a:pt x="99" y="36"/>
                        <a:pt x="99" y="36"/>
                      </a:cubicBezTo>
                      <a:cubicBezTo>
                        <a:pt x="91" y="18"/>
                        <a:pt x="91" y="18"/>
                        <a:pt x="91" y="18"/>
                      </a:cubicBezTo>
                      <a:cubicBezTo>
                        <a:pt x="99" y="36"/>
                        <a:pt x="99" y="36"/>
                        <a:pt x="99" y="36"/>
                      </a:cubicBezTo>
                      <a:cubicBezTo>
                        <a:pt x="86" y="42"/>
                        <a:pt x="52" y="63"/>
                        <a:pt x="45" y="90"/>
                      </a:cubicBezTo>
                      <a:cubicBezTo>
                        <a:pt x="42" y="103"/>
                        <a:pt x="46" y="117"/>
                        <a:pt x="57" y="132"/>
                      </a:cubicBezTo>
                      <a:cubicBezTo>
                        <a:pt x="80" y="142"/>
                        <a:pt x="108" y="162"/>
                        <a:pt x="169" y="183"/>
                      </a:cubicBezTo>
                      <a:cubicBezTo>
                        <a:pt x="173" y="197"/>
                        <a:pt x="173" y="197"/>
                        <a:pt x="173" y="197"/>
                      </a:cubicBezTo>
                      <a:cubicBezTo>
                        <a:pt x="169" y="198"/>
                        <a:pt x="163" y="198"/>
                        <a:pt x="158" y="198"/>
                      </a:cubicBezTo>
                      <a:close/>
                    </a:path>
                  </a:pathLst>
                </a:custGeom>
                <a:solidFill>
                  <a:srgbClr val="F1F1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6" name="Freeform 17"/>
                <p:cNvSpPr>
                  <a:spLocks/>
                </p:cNvSpPr>
                <p:nvPr/>
              </p:nvSpPr>
              <p:spPr bwMode="auto">
                <a:xfrm>
                  <a:off x="4568826" y="-1054100"/>
                  <a:ext cx="596900" cy="214313"/>
                </a:xfrm>
                <a:custGeom>
                  <a:avLst/>
                  <a:gdLst>
                    <a:gd name="T0" fmla="*/ 153 w 159"/>
                    <a:gd name="T1" fmla="*/ 57 h 57"/>
                    <a:gd name="T2" fmla="*/ 1 w 159"/>
                    <a:gd name="T3" fmla="*/ 20 h 57"/>
                    <a:gd name="T4" fmla="*/ 0 w 159"/>
                    <a:gd name="T5" fmla="*/ 7 h 57"/>
                    <a:gd name="T6" fmla="*/ 159 w 159"/>
                    <a:gd name="T7" fmla="*/ 18 h 57"/>
                    <a:gd name="T8" fmla="*/ 153 w 159"/>
                    <a:gd name="T9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" h="57">
                      <a:moveTo>
                        <a:pt x="153" y="57"/>
                      </a:moveTo>
                      <a:cubicBezTo>
                        <a:pt x="99" y="26"/>
                        <a:pt x="24" y="15"/>
                        <a:pt x="1" y="2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8" y="0"/>
                        <a:pt x="147" y="16"/>
                        <a:pt x="159" y="18"/>
                      </a:cubicBezTo>
                      <a:lnTo>
                        <a:pt x="153" y="57"/>
                      </a:lnTo>
                      <a:close/>
                    </a:path>
                  </a:pathLst>
                </a:custGeom>
                <a:solidFill>
                  <a:srgbClr val="F1F1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8"/>
                <p:cNvSpPr>
                  <a:spLocks/>
                </p:cNvSpPr>
                <p:nvPr/>
              </p:nvSpPr>
              <p:spPr bwMode="auto">
                <a:xfrm>
                  <a:off x="3697288" y="-1320800"/>
                  <a:ext cx="569913" cy="200025"/>
                </a:xfrm>
                <a:custGeom>
                  <a:avLst/>
                  <a:gdLst>
                    <a:gd name="T0" fmla="*/ 1 w 152"/>
                    <a:gd name="T1" fmla="*/ 29 h 53"/>
                    <a:gd name="T2" fmla="*/ 0 w 152"/>
                    <a:gd name="T3" fmla="*/ 19 h 53"/>
                    <a:gd name="T4" fmla="*/ 152 w 152"/>
                    <a:gd name="T5" fmla="*/ 14 h 53"/>
                    <a:gd name="T6" fmla="*/ 146 w 152"/>
                    <a:gd name="T7" fmla="*/ 53 h 53"/>
                    <a:gd name="T8" fmla="*/ 1 w 152"/>
                    <a:gd name="T9" fmla="*/ 2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53">
                      <a:moveTo>
                        <a:pt x="1" y="29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60" y="0"/>
                        <a:pt x="148" y="13"/>
                        <a:pt x="152" y="14"/>
                      </a:cubicBezTo>
                      <a:cubicBezTo>
                        <a:pt x="146" y="53"/>
                        <a:pt x="146" y="53"/>
                        <a:pt x="146" y="53"/>
                      </a:cubicBezTo>
                      <a:cubicBezTo>
                        <a:pt x="145" y="53"/>
                        <a:pt x="51" y="13"/>
                        <a:pt x="1" y="29"/>
                      </a:cubicBezTo>
                      <a:close/>
                    </a:path>
                  </a:pathLst>
                </a:custGeom>
                <a:solidFill>
                  <a:srgbClr val="F1F1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Freeform 19"/>
                <p:cNvSpPr>
                  <a:spLocks/>
                </p:cNvSpPr>
                <p:nvPr/>
              </p:nvSpPr>
              <p:spPr bwMode="auto">
                <a:xfrm>
                  <a:off x="5518151" y="-787400"/>
                  <a:ext cx="574675" cy="379413"/>
                </a:xfrm>
                <a:custGeom>
                  <a:avLst/>
                  <a:gdLst>
                    <a:gd name="T0" fmla="*/ 152 w 153"/>
                    <a:gd name="T1" fmla="*/ 101 h 101"/>
                    <a:gd name="T2" fmla="*/ 0 w 153"/>
                    <a:gd name="T3" fmla="*/ 13 h 101"/>
                    <a:gd name="T4" fmla="*/ 1 w 153"/>
                    <a:gd name="T5" fmla="*/ 0 h 101"/>
                    <a:gd name="T6" fmla="*/ 153 w 153"/>
                    <a:gd name="T7" fmla="*/ 61 h 101"/>
                    <a:gd name="T8" fmla="*/ 152 w 153"/>
                    <a:gd name="T9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01">
                      <a:moveTo>
                        <a:pt x="152" y="101"/>
                      </a:moveTo>
                      <a:cubicBezTo>
                        <a:pt x="147" y="101"/>
                        <a:pt x="58" y="83"/>
                        <a:pt x="0" y="1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48" y="56"/>
                        <a:pt x="152" y="61"/>
                        <a:pt x="153" y="61"/>
                      </a:cubicBezTo>
                      <a:lnTo>
                        <a:pt x="152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20"/>
                <p:cNvSpPr>
                  <a:spLocks/>
                </p:cNvSpPr>
                <p:nvPr/>
              </p:nvSpPr>
              <p:spPr bwMode="auto">
                <a:xfrm>
                  <a:off x="6510338" y="-592138"/>
                  <a:ext cx="409575" cy="311150"/>
                </a:xfrm>
                <a:custGeom>
                  <a:avLst/>
                  <a:gdLst>
                    <a:gd name="T0" fmla="*/ 74 w 109"/>
                    <a:gd name="T1" fmla="*/ 83 h 83"/>
                    <a:gd name="T2" fmla="*/ 1 w 109"/>
                    <a:gd name="T3" fmla="*/ 16 h 83"/>
                    <a:gd name="T4" fmla="*/ 0 w 109"/>
                    <a:gd name="T5" fmla="*/ 0 h 83"/>
                    <a:gd name="T6" fmla="*/ 109 w 109"/>
                    <a:gd name="T7" fmla="*/ 64 h 83"/>
                    <a:gd name="T8" fmla="*/ 74 w 109"/>
                    <a:gd name="T9" fmla="*/ 82 h 83"/>
                    <a:gd name="T10" fmla="*/ 92 w 109"/>
                    <a:gd name="T11" fmla="*/ 73 h 83"/>
                    <a:gd name="T12" fmla="*/ 74 w 109"/>
                    <a:gd name="T13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" h="83">
                      <a:moveTo>
                        <a:pt x="74" y="83"/>
                      </a:moveTo>
                      <a:cubicBezTo>
                        <a:pt x="73" y="81"/>
                        <a:pt x="50" y="16"/>
                        <a:pt x="1" y="16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4" y="0"/>
                        <a:pt x="108" y="61"/>
                        <a:pt x="109" y="64"/>
                      </a:cubicBezTo>
                      <a:cubicBezTo>
                        <a:pt x="74" y="82"/>
                        <a:pt x="74" y="82"/>
                        <a:pt x="74" y="82"/>
                      </a:cubicBezTo>
                      <a:cubicBezTo>
                        <a:pt x="92" y="73"/>
                        <a:pt x="92" y="73"/>
                        <a:pt x="92" y="73"/>
                      </a:cubicBezTo>
                      <a:lnTo>
                        <a:pt x="74" y="83"/>
                      </a:lnTo>
                      <a:close/>
                    </a:path>
                  </a:pathLst>
                </a:custGeom>
                <a:solidFill>
                  <a:srgbClr val="F1F1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Freeform 21"/>
                <p:cNvSpPr>
                  <a:spLocks/>
                </p:cNvSpPr>
                <p:nvPr/>
              </p:nvSpPr>
              <p:spPr bwMode="auto">
                <a:xfrm>
                  <a:off x="5815013" y="-400050"/>
                  <a:ext cx="357188" cy="419100"/>
                </a:xfrm>
                <a:custGeom>
                  <a:avLst/>
                  <a:gdLst>
                    <a:gd name="T0" fmla="*/ 80 w 95"/>
                    <a:gd name="T1" fmla="*/ 112 h 112"/>
                    <a:gd name="T2" fmla="*/ 0 w 95"/>
                    <a:gd name="T3" fmla="*/ 31 h 112"/>
                    <a:gd name="T4" fmla="*/ 24 w 95"/>
                    <a:gd name="T5" fmla="*/ 0 h 112"/>
                    <a:gd name="T6" fmla="*/ 95 w 95"/>
                    <a:gd name="T7" fmla="*/ 112 h 112"/>
                    <a:gd name="T8" fmla="*/ 80 w 95"/>
                    <a:gd name="T9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112">
                      <a:moveTo>
                        <a:pt x="80" y="112"/>
                      </a:moveTo>
                      <a:cubicBezTo>
                        <a:pt x="59" y="47"/>
                        <a:pt x="1" y="32"/>
                        <a:pt x="0" y="31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6" y="1"/>
                        <a:pt x="70" y="34"/>
                        <a:pt x="95" y="112"/>
                      </a:cubicBezTo>
                      <a:lnTo>
                        <a:pt x="80" y="112"/>
                      </a:lnTo>
                      <a:close/>
                    </a:path>
                  </a:pathLst>
                </a:custGeom>
                <a:solidFill>
                  <a:srgbClr val="F1F1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Freeform 22"/>
                <p:cNvSpPr>
                  <a:spLocks/>
                </p:cNvSpPr>
                <p:nvPr/>
              </p:nvSpPr>
              <p:spPr bwMode="auto">
                <a:xfrm>
                  <a:off x="4132263" y="-862013"/>
                  <a:ext cx="492125" cy="908050"/>
                </a:xfrm>
                <a:custGeom>
                  <a:avLst/>
                  <a:gdLst>
                    <a:gd name="T0" fmla="*/ 121 w 131"/>
                    <a:gd name="T1" fmla="*/ 242 h 242"/>
                    <a:gd name="T2" fmla="*/ 0 w 131"/>
                    <a:gd name="T3" fmla="*/ 32 h 242"/>
                    <a:gd name="T4" fmla="*/ 24 w 131"/>
                    <a:gd name="T5" fmla="*/ 0 h 242"/>
                    <a:gd name="T6" fmla="*/ 131 w 131"/>
                    <a:gd name="T7" fmla="*/ 232 h 242"/>
                    <a:gd name="T8" fmla="*/ 121 w 131"/>
                    <a:gd name="T9" fmla="*/ 242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1" h="242">
                      <a:moveTo>
                        <a:pt x="121" y="242"/>
                      </a:moveTo>
                      <a:cubicBezTo>
                        <a:pt x="69" y="86"/>
                        <a:pt x="0" y="32"/>
                        <a:pt x="0" y="32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7" y="3"/>
                        <a:pt x="109" y="62"/>
                        <a:pt x="131" y="232"/>
                      </a:cubicBezTo>
                      <a:lnTo>
                        <a:pt x="121" y="242"/>
                      </a:lnTo>
                      <a:close/>
                    </a:path>
                  </a:pathLst>
                </a:custGeom>
                <a:solidFill>
                  <a:srgbClr val="F1F1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Freeform 23"/>
                <p:cNvSpPr>
                  <a:spLocks/>
                </p:cNvSpPr>
                <p:nvPr/>
              </p:nvSpPr>
              <p:spPr bwMode="auto">
                <a:xfrm>
                  <a:off x="2657476" y="2335213"/>
                  <a:ext cx="1314450" cy="6465888"/>
                </a:xfrm>
                <a:custGeom>
                  <a:avLst/>
                  <a:gdLst>
                    <a:gd name="T0" fmla="*/ 19 w 350"/>
                    <a:gd name="T1" fmla="*/ 1719 h 1723"/>
                    <a:gd name="T2" fmla="*/ 0 w 350"/>
                    <a:gd name="T3" fmla="*/ 1723 h 1723"/>
                    <a:gd name="T4" fmla="*/ 177 w 350"/>
                    <a:gd name="T5" fmla="*/ 903 h 1723"/>
                    <a:gd name="T6" fmla="*/ 270 w 350"/>
                    <a:gd name="T7" fmla="*/ 0 h 1723"/>
                    <a:gd name="T8" fmla="*/ 350 w 350"/>
                    <a:gd name="T9" fmla="*/ 2 h 1723"/>
                    <a:gd name="T10" fmla="*/ 256 w 350"/>
                    <a:gd name="T11" fmla="*/ 917 h 1723"/>
                    <a:gd name="T12" fmla="*/ 19 w 350"/>
                    <a:gd name="T13" fmla="*/ 1719 h 1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0" h="1723">
                      <a:moveTo>
                        <a:pt x="19" y="1719"/>
                      </a:moveTo>
                      <a:cubicBezTo>
                        <a:pt x="0" y="1723"/>
                        <a:pt x="0" y="1723"/>
                        <a:pt x="0" y="1723"/>
                      </a:cubicBezTo>
                      <a:cubicBezTo>
                        <a:pt x="1" y="1719"/>
                        <a:pt x="98" y="1336"/>
                        <a:pt x="177" y="903"/>
                      </a:cubicBezTo>
                      <a:cubicBezTo>
                        <a:pt x="256" y="471"/>
                        <a:pt x="270" y="5"/>
                        <a:pt x="270" y="0"/>
                      </a:cubicBezTo>
                      <a:cubicBezTo>
                        <a:pt x="350" y="2"/>
                        <a:pt x="350" y="2"/>
                        <a:pt x="350" y="2"/>
                      </a:cubicBezTo>
                      <a:cubicBezTo>
                        <a:pt x="350" y="7"/>
                        <a:pt x="336" y="479"/>
                        <a:pt x="256" y="917"/>
                      </a:cubicBezTo>
                      <a:cubicBezTo>
                        <a:pt x="176" y="1353"/>
                        <a:pt x="20" y="1715"/>
                        <a:pt x="19" y="1719"/>
                      </a:cubicBezTo>
                      <a:close/>
                    </a:path>
                  </a:pathLst>
                </a:custGeom>
                <a:solidFill>
                  <a:srgbClr val="93959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Freeform 24"/>
                <p:cNvSpPr>
                  <a:spLocks/>
                </p:cNvSpPr>
                <p:nvPr/>
              </p:nvSpPr>
              <p:spPr bwMode="auto">
                <a:xfrm>
                  <a:off x="3386138" y="2668588"/>
                  <a:ext cx="1336675" cy="395288"/>
                </a:xfrm>
                <a:custGeom>
                  <a:avLst/>
                  <a:gdLst>
                    <a:gd name="T0" fmla="*/ 238 w 356"/>
                    <a:gd name="T1" fmla="*/ 92 h 105"/>
                    <a:gd name="T2" fmla="*/ 0 w 356"/>
                    <a:gd name="T3" fmla="*/ 34 h 105"/>
                    <a:gd name="T4" fmla="*/ 21 w 356"/>
                    <a:gd name="T5" fmla="*/ 0 h 105"/>
                    <a:gd name="T6" fmla="*/ 355 w 356"/>
                    <a:gd name="T7" fmla="*/ 64 h 105"/>
                    <a:gd name="T8" fmla="*/ 356 w 356"/>
                    <a:gd name="T9" fmla="*/ 79 h 105"/>
                    <a:gd name="T10" fmla="*/ 238 w 356"/>
                    <a:gd name="T11" fmla="*/ 92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6" h="105">
                      <a:moveTo>
                        <a:pt x="238" y="92"/>
                      </a:moveTo>
                      <a:cubicBezTo>
                        <a:pt x="97" y="92"/>
                        <a:pt x="4" y="37"/>
                        <a:pt x="0" y="34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2" y="1"/>
                        <a:pt x="166" y="105"/>
                        <a:pt x="355" y="64"/>
                      </a:cubicBezTo>
                      <a:cubicBezTo>
                        <a:pt x="356" y="79"/>
                        <a:pt x="356" y="79"/>
                        <a:pt x="356" y="79"/>
                      </a:cubicBezTo>
                      <a:cubicBezTo>
                        <a:pt x="314" y="88"/>
                        <a:pt x="274" y="92"/>
                        <a:pt x="238" y="92"/>
                      </a:cubicBezTo>
                      <a:close/>
                    </a:path>
                  </a:pathLst>
                </a:custGeom>
                <a:solidFill>
                  <a:srgbClr val="F1F1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25"/>
                <p:cNvSpPr>
                  <a:spLocks/>
                </p:cNvSpPr>
                <p:nvPr/>
              </p:nvSpPr>
              <p:spPr bwMode="auto">
                <a:xfrm>
                  <a:off x="4906963" y="2433638"/>
                  <a:ext cx="228600" cy="3756025"/>
                </a:xfrm>
                <a:custGeom>
                  <a:avLst/>
                  <a:gdLst>
                    <a:gd name="T0" fmla="*/ 14 w 61"/>
                    <a:gd name="T1" fmla="*/ 997 h 1001"/>
                    <a:gd name="T2" fmla="*/ 0 w 61"/>
                    <a:gd name="T3" fmla="*/ 1001 h 1001"/>
                    <a:gd name="T4" fmla="*/ 7 w 61"/>
                    <a:gd name="T5" fmla="*/ 2 h 1001"/>
                    <a:gd name="T6" fmla="*/ 61 w 61"/>
                    <a:gd name="T7" fmla="*/ 0 h 1001"/>
                    <a:gd name="T8" fmla="*/ 14 w 61"/>
                    <a:gd name="T9" fmla="*/ 997 h 10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1001">
                      <a:moveTo>
                        <a:pt x="14" y="997"/>
                      </a:moveTo>
                      <a:cubicBezTo>
                        <a:pt x="0" y="1001"/>
                        <a:pt x="0" y="1001"/>
                        <a:pt x="0" y="1001"/>
                      </a:cubicBezTo>
                      <a:cubicBezTo>
                        <a:pt x="32" y="697"/>
                        <a:pt x="7" y="9"/>
                        <a:pt x="7" y="2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61" y="7"/>
                        <a:pt x="47" y="690"/>
                        <a:pt x="14" y="997"/>
                      </a:cubicBezTo>
                      <a:close/>
                    </a:path>
                  </a:pathLst>
                </a:custGeom>
                <a:solidFill>
                  <a:srgbClr val="D1D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Freeform 26"/>
                <p:cNvSpPr>
                  <a:spLocks/>
                </p:cNvSpPr>
                <p:nvPr/>
              </p:nvSpPr>
              <p:spPr bwMode="auto">
                <a:xfrm>
                  <a:off x="5980113" y="2470150"/>
                  <a:ext cx="169863" cy="1639888"/>
                </a:xfrm>
                <a:custGeom>
                  <a:avLst/>
                  <a:gdLst>
                    <a:gd name="T0" fmla="*/ 9 w 45"/>
                    <a:gd name="T1" fmla="*/ 435 h 437"/>
                    <a:gd name="T2" fmla="*/ 0 w 45"/>
                    <a:gd name="T3" fmla="*/ 437 h 437"/>
                    <a:gd name="T4" fmla="*/ 12 w 45"/>
                    <a:gd name="T5" fmla="*/ 2 h 437"/>
                    <a:gd name="T6" fmla="*/ 45 w 45"/>
                    <a:gd name="T7" fmla="*/ 0 h 437"/>
                    <a:gd name="T8" fmla="*/ 9 w 45"/>
                    <a:gd name="T9" fmla="*/ 435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437">
                      <a:moveTo>
                        <a:pt x="9" y="435"/>
                      </a:moveTo>
                      <a:cubicBezTo>
                        <a:pt x="0" y="437"/>
                        <a:pt x="0" y="437"/>
                        <a:pt x="0" y="437"/>
                      </a:cubicBezTo>
                      <a:cubicBezTo>
                        <a:pt x="2" y="327"/>
                        <a:pt x="12" y="5"/>
                        <a:pt x="12" y="2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4"/>
                        <a:pt x="16" y="300"/>
                        <a:pt x="9" y="435"/>
                      </a:cubicBez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Freeform 27"/>
                <p:cNvSpPr>
                  <a:spLocks/>
                </p:cNvSpPr>
                <p:nvPr/>
              </p:nvSpPr>
              <p:spPr bwMode="auto">
                <a:xfrm>
                  <a:off x="4868863" y="2143125"/>
                  <a:ext cx="582613" cy="5430838"/>
                </a:xfrm>
                <a:custGeom>
                  <a:avLst/>
                  <a:gdLst>
                    <a:gd name="T0" fmla="*/ 11 w 155"/>
                    <a:gd name="T1" fmla="*/ 1447 h 1447"/>
                    <a:gd name="T2" fmla="*/ 0 w 155"/>
                    <a:gd name="T3" fmla="*/ 1447 h 1447"/>
                    <a:gd name="T4" fmla="*/ 101 w 155"/>
                    <a:gd name="T5" fmla="*/ 38 h 1447"/>
                    <a:gd name="T6" fmla="*/ 155 w 155"/>
                    <a:gd name="T7" fmla="*/ 0 h 1447"/>
                    <a:gd name="T8" fmla="*/ 11 w 155"/>
                    <a:gd name="T9" fmla="*/ 1447 h 1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" h="1447">
                      <a:moveTo>
                        <a:pt x="11" y="1447"/>
                      </a:moveTo>
                      <a:cubicBezTo>
                        <a:pt x="0" y="1447"/>
                        <a:pt x="0" y="1447"/>
                        <a:pt x="0" y="1447"/>
                      </a:cubicBezTo>
                      <a:cubicBezTo>
                        <a:pt x="79" y="970"/>
                        <a:pt x="101" y="46"/>
                        <a:pt x="101" y="38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9"/>
                        <a:pt x="103" y="1127"/>
                        <a:pt x="11" y="14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28"/>
                <p:cNvSpPr>
                  <a:spLocks/>
                </p:cNvSpPr>
                <p:nvPr/>
              </p:nvSpPr>
              <p:spPr bwMode="auto">
                <a:xfrm>
                  <a:off x="3260726" y="1743075"/>
                  <a:ext cx="2487613" cy="839788"/>
                </a:xfrm>
                <a:custGeom>
                  <a:avLst/>
                  <a:gdLst>
                    <a:gd name="T0" fmla="*/ 379 w 662"/>
                    <a:gd name="T1" fmla="*/ 224 h 224"/>
                    <a:gd name="T2" fmla="*/ 0 w 662"/>
                    <a:gd name="T3" fmla="*/ 115 h 224"/>
                    <a:gd name="T4" fmla="*/ 21 w 662"/>
                    <a:gd name="T5" fmla="*/ 82 h 224"/>
                    <a:gd name="T6" fmla="*/ 35 w 662"/>
                    <a:gd name="T7" fmla="*/ 89 h 224"/>
                    <a:gd name="T8" fmla="*/ 35 w 662"/>
                    <a:gd name="T9" fmla="*/ 89 h 224"/>
                    <a:gd name="T10" fmla="*/ 459 w 662"/>
                    <a:gd name="T11" fmla="*/ 179 h 224"/>
                    <a:gd name="T12" fmla="*/ 648 w 662"/>
                    <a:gd name="T13" fmla="*/ 0 h 224"/>
                    <a:gd name="T14" fmla="*/ 662 w 662"/>
                    <a:gd name="T15" fmla="*/ 4 h 224"/>
                    <a:gd name="T16" fmla="*/ 476 w 662"/>
                    <a:gd name="T17" fmla="*/ 215 h 224"/>
                    <a:gd name="T18" fmla="*/ 469 w 662"/>
                    <a:gd name="T19" fmla="*/ 217 h 224"/>
                    <a:gd name="T20" fmla="*/ 379 w 662"/>
                    <a:gd name="T21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2" h="224">
                      <a:moveTo>
                        <a:pt x="379" y="224"/>
                      </a:moveTo>
                      <a:cubicBezTo>
                        <a:pt x="176" y="224"/>
                        <a:pt x="21" y="127"/>
                        <a:pt x="0" y="115"/>
                      </a:cubicBezTo>
                      <a:cubicBezTo>
                        <a:pt x="21" y="82"/>
                        <a:pt x="21" y="82"/>
                        <a:pt x="21" y="82"/>
                      </a:cubicBezTo>
                      <a:cubicBezTo>
                        <a:pt x="35" y="89"/>
                        <a:pt x="35" y="89"/>
                        <a:pt x="35" y="89"/>
                      </a:cubicBezTo>
                      <a:cubicBezTo>
                        <a:pt x="35" y="89"/>
                        <a:pt x="35" y="89"/>
                        <a:pt x="35" y="89"/>
                      </a:cubicBezTo>
                      <a:cubicBezTo>
                        <a:pt x="38" y="90"/>
                        <a:pt x="231" y="210"/>
                        <a:pt x="459" y="179"/>
                      </a:cubicBezTo>
                      <a:cubicBezTo>
                        <a:pt x="476" y="168"/>
                        <a:pt x="587" y="120"/>
                        <a:pt x="648" y="0"/>
                      </a:cubicBezTo>
                      <a:cubicBezTo>
                        <a:pt x="662" y="4"/>
                        <a:pt x="662" y="4"/>
                        <a:pt x="662" y="4"/>
                      </a:cubicBezTo>
                      <a:cubicBezTo>
                        <a:pt x="589" y="149"/>
                        <a:pt x="481" y="212"/>
                        <a:pt x="476" y="215"/>
                      </a:cubicBezTo>
                      <a:cubicBezTo>
                        <a:pt x="474" y="216"/>
                        <a:pt x="471" y="217"/>
                        <a:pt x="469" y="217"/>
                      </a:cubicBezTo>
                      <a:cubicBezTo>
                        <a:pt x="438" y="222"/>
                        <a:pt x="408" y="224"/>
                        <a:pt x="379" y="224"/>
                      </a:cubicBezTo>
                      <a:close/>
                    </a:path>
                  </a:pathLst>
                </a:custGeom>
                <a:solidFill>
                  <a:srgbClr val="F1F1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29"/>
                <p:cNvSpPr>
                  <a:spLocks/>
                </p:cNvSpPr>
                <p:nvPr/>
              </p:nvSpPr>
              <p:spPr bwMode="auto">
                <a:xfrm>
                  <a:off x="5765801" y="2447925"/>
                  <a:ext cx="200025" cy="2559050"/>
                </a:xfrm>
                <a:custGeom>
                  <a:avLst/>
                  <a:gdLst>
                    <a:gd name="T0" fmla="*/ 17 w 53"/>
                    <a:gd name="T1" fmla="*/ 682 h 682"/>
                    <a:gd name="T2" fmla="*/ 5 w 53"/>
                    <a:gd name="T3" fmla="*/ 677 h 682"/>
                    <a:gd name="T4" fmla="*/ 0 w 53"/>
                    <a:gd name="T5" fmla="*/ 0 h 682"/>
                    <a:gd name="T6" fmla="*/ 53 w 53"/>
                    <a:gd name="T7" fmla="*/ 2 h 682"/>
                    <a:gd name="T8" fmla="*/ 17 w 53"/>
                    <a:gd name="T9" fmla="*/ 682 h 6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682">
                      <a:moveTo>
                        <a:pt x="17" y="682"/>
                      </a:moveTo>
                      <a:cubicBezTo>
                        <a:pt x="5" y="677"/>
                        <a:pt x="5" y="677"/>
                        <a:pt x="5" y="677"/>
                      </a:cubicBezTo>
                      <a:cubicBezTo>
                        <a:pt x="27" y="399"/>
                        <a:pt x="0" y="4"/>
                        <a:pt x="0" y="0"/>
                      </a:cubicBezTo>
                      <a:cubicBezTo>
                        <a:pt x="53" y="2"/>
                        <a:pt x="53" y="2"/>
                        <a:pt x="53" y="2"/>
                      </a:cubicBezTo>
                      <a:cubicBezTo>
                        <a:pt x="53" y="6"/>
                        <a:pt x="40" y="402"/>
                        <a:pt x="17" y="68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30"/>
                <p:cNvSpPr>
                  <a:spLocks/>
                </p:cNvSpPr>
                <p:nvPr/>
              </p:nvSpPr>
              <p:spPr bwMode="auto">
                <a:xfrm>
                  <a:off x="2074863" y="-1924050"/>
                  <a:ext cx="1873250" cy="630238"/>
                </a:xfrm>
                <a:custGeom>
                  <a:avLst/>
                  <a:gdLst>
                    <a:gd name="T0" fmla="*/ 244 w 499"/>
                    <a:gd name="T1" fmla="*/ 168 h 168"/>
                    <a:gd name="T2" fmla="*/ 236 w 499"/>
                    <a:gd name="T3" fmla="*/ 166 h 168"/>
                    <a:gd name="T4" fmla="*/ 0 w 499"/>
                    <a:gd name="T5" fmla="*/ 2 h 168"/>
                    <a:gd name="T6" fmla="*/ 8 w 499"/>
                    <a:gd name="T7" fmla="*/ 0 h 168"/>
                    <a:gd name="T8" fmla="*/ 249 w 499"/>
                    <a:gd name="T9" fmla="*/ 110 h 168"/>
                    <a:gd name="T10" fmla="*/ 494 w 499"/>
                    <a:gd name="T11" fmla="*/ 3 h 168"/>
                    <a:gd name="T12" fmla="*/ 499 w 499"/>
                    <a:gd name="T13" fmla="*/ 6 h 168"/>
                    <a:gd name="T14" fmla="*/ 251 w 499"/>
                    <a:gd name="T15" fmla="*/ 165 h 168"/>
                    <a:gd name="T16" fmla="*/ 244 w 499"/>
                    <a:gd name="T17" fmla="*/ 16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9" h="168">
                      <a:moveTo>
                        <a:pt x="244" y="168"/>
                      </a:moveTo>
                      <a:cubicBezTo>
                        <a:pt x="236" y="166"/>
                        <a:pt x="236" y="166"/>
                        <a:pt x="236" y="166"/>
                      </a:cubicBezTo>
                      <a:cubicBezTo>
                        <a:pt x="115" y="139"/>
                        <a:pt x="6" y="7"/>
                        <a:pt x="0" y="2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9" y="1"/>
                        <a:pt x="142" y="81"/>
                        <a:pt x="249" y="110"/>
                      </a:cubicBezTo>
                      <a:cubicBezTo>
                        <a:pt x="277" y="98"/>
                        <a:pt x="441" y="75"/>
                        <a:pt x="494" y="3"/>
                      </a:cubicBezTo>
                      <a:cubicBezTo>
                        <a:pt x="499" y="6"/>
                        <a:pt x="499" y="6"/>
                        <a:pt x="499" y="6"/>
                      </a:cubicBezTo>
                      <a:cubicBezTo>
                        <a:pt x="428" y="104"/>
                        <a:pt x="257" y="163"/>
                        <a:pt x="251" y="165"/>
                      </a:cubicBezTo>
                      <a:lnTo>
                        <a:pt x="244" y="168"/>
                      </a:lnTo>
                      <a:close/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31"/>
                <p:cNvSpPr>
                  <a:spLocks/>
                </p:cNvSpPr>
                <p:nvPr/>
              </p:nvSpPr>
              <p:spPr bwMode="auto">
                <a:xfrm>
                  <a:off x="6194426" y="2560638"/>
                  <a:ext cx="466725" cy="5903913"/>
                </a:xfrm>
                <a:custGeom>
                  <a:avLst/>
                  <a:gdLst>
                    <a:gd name="T0" fmla="*/ 83 w 124"/>
                    <a:gd name="T1" fmla="*/ 1573 h 1573"/>
                    <a:gd name="T2" fmla="*/ 4 w 124"/>
                    <a:gd name="T3" fmla="*/ 0 h 1573"/>
                    <a:gd name="T4" fmla="*/ 124 w 124"/>
                    <a:gd name="T5" fmla="*/ 10 h 1573"/>
                    <a:gd name="T6" fmla="*/ 101 w 124"/>
                    <a:gd name="T7" fmla="*/ 1572 h 1573"/>
                    <a:gd name="T8" fmla="*/ 83 w 124"/>
                    <a:gd name="T9" fmla="*/ 1573 h 1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" h="1573">
                      <a:moveTo>
                        <a:pt x="83" y="1573"/>
                      </a:moveTo>
                      <a:cubicBezTo>
                        <a:pt x="7" y="1156"/>
                        <a:pt x="0" y="48"/>
                        <a:pt x="4" y="0"/>
                      </a:cubicBezTo>
                      <a:cubicBezTo>
                        <a:pt x="124" y="10"/>
                        <a:pt x="124" y="10"/>
                        <a:pt x="124" y="10"/>
                      </a:cubicBezTo>
                      <a:cubicBezTo>
                        <a:pt x="123" y="21"/>
                        <a:pt x="28" y="1170"/>
                        <a:pt x="101" y="1572"/>
                      </a:cubicBezTo>
                      <a:lnTo>
                        <a:pt x="83" y="1573"/>
                      </a:lnTo>
                      <a:close/>
                    </a:path>
                  </a:pathLst>
                </a:custGeom>
                <a:solidFill>
                  <a:srgbClr val="8082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32"/>
                <p:cNvSpPr>
                  <a:spLocks/>
                </p:cNvSpPr>
                <p:nvPr/>
              </p:nvSpPr>
              <p:spPr bwMode="auto">
                <a:xfrm>
                  <a:off x="5646738" y="2417763"/>
                  <a:ext cx="1235075" cy="333375"/>
                </a:xfrm>
                <a:custGeom>
                  <a:avLst/>
                  <a:gdLst>
                    <a:gd name="T0" fmla="*/ 314 w 329"/>
                    <a:gd name="T1" fmla="*/ 89 h 89"/>
                    <a:gd name="T2" fmla="*/ 0 w 329"/>
                    <a:gd name="T3" fmla="*/ 20 h 89"/>
                    <a:gd name="T4" fmla="*/ 15 w 329"/>
                    <a:gd name="T5" fmla="*/ 0 h 89"/>
                    <a:gd name="T6" fmla="*/ 329 w 329"/>
                    <a:gd name="T7" fmla="*/ 52 h 89"/>
                    <a:gd name="T8" fmla="*/ 314 w 329"/>
                    <a:gd name="T9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9" h="89">
                      <a:moveTo>
                        <a:pt x="314" y="89"/>
                      </a:moveTo>
                      <a:cubicBezTo>
                        <a:pt x="312" y="88"/>
                        <a:pt x="146" y="20"/>
                        <a:pt x="0" y="2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69" y="0"/>
                        <a:pt x="322" y="49"/>
                        <a:pt x="329" y="52"/>
                      </a:cubicBezTo>
                      <a:lnTo>
                        <a:pt x="314" y="89"/>
                      </a:lnTo>
                      <a:close/>
                    </a:path>
                  </a:pathLst>
                </a:custGeom>
                <a:solidFill>
                  <a:srgbClr val="F1F1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33"/>
                <p:cNvSpPr>
                  <a:spLocks/>
                </p:cNvSpPr>
                <p:nvPr/>
              </p:nvSpPr>
              <p:spPr bwMode="auto">
                <a:xfrm>
                  <a:off x="6186488" y="2709863"/>
                  <a:ext cx="571500" cy="195263"/>
                </a:xfrm>
                <a:custGeom>
                  <a:avLst/>
                  <a:gdLst>
                    <a:gd name="T0" fmla="*/ 141 w 152"/>
                    <a:gd name="T1" fmla="*/ 52 h 52"/>
                    <a:gd name="T2" fmla="*/ 0 w 152"/>
                    <a:gd name="T3" fmla="*/ 17 h 52"/>
                    <a:gd name="T4" fmla="*/ 1 w 152"/>
                    <a:gd name="T5" fmla="*/ 0 h 52"/>
                    <a:gd name="T6" fmla="*/ 150 w 152"/>
                    <a:gd name="T7" fmla="*/ 12 h 52"/>
                    <a:gd name="T8" fmla="*/ 152 w 152"/>
                    <a:gd name="T9" fmla="*/ 52 h 52"/>
                    <a:gd name="T10" fmla="*/ 141 w 152"/>
                    <a:gd name="T11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2" h="52">
                      <a:moveTo>
                        <a:pt x="141" y="52"/>
                      </a:moveTo>
                      <a:cubicBezTo>
                        <a:pt x="118" y="52"/>
                        <a:pt x="58" y="43"/>
                        <a:pt x="0" y="17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84" y="14"/>
                        <a:pt x="150" y="12"/>
                        <a:pt x="150" y="12"/>
                      </a:cubicBezTo>
                      <a:cubicBezTo>
                        <a:pt x="152" y="52"/>
                        <a:pt x="152" y="52"/>
                        <a:pt x="152" y="52"/>
                      </a:cubicBezTo>
                      <a:cubicBezTo>
                        <a:pt x="151" y="52"/>
                        <a:pt x="147" y="52"/>
                        <a:pt x="141" y="52"/>
                      </a:cubicBezTo>
                      <a:close/>
                    </a:path>
                  </a:pathLst>
                </a:custGeom>
                <a:solidFill>
                  <a:srgbClr val="F1F1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34"/>
                <p:cNvSpPr>
                  <a:spLocks/>
                </p:cNvSpPr>
                <p:nvPr/>
              </p:nvSpPr>
              <p:spPr bwMode="auto">
                <a:xfrm>
                  <a:off x="1266826" y="-2674938"/>
                  <a:ext cx="2260600" cy="4683125"/>
                </a:xfrm>
                <a:custGeom>
                  <a:avLst/>
                  <a:gdLst>
                    <a:gd name="T0" fmla="*/ 590 w 602"/>
                    <a:gd name="T1" fmla="*/ 1248 h 1248"/>
                    <a:gd name="T2" fmla="*/ 133 w 602"/>
                    <a:gd name="T3" fmla="*/ 856 h 1248"/>
                    <a:gd name="T4" fmla="*/ 12 w 602"/>
                    <a:gd name="T5" fmla="*/ 611 h 1248"/>
                    <a:gd name="T6" fmla="*/ 12 w 602"/>
                    <a:gd name="T7" fmla="*/ 609 h 1248"/>
                    <a:gd name="T8" fmla="*/ 95 w 602"/>
                    <a:gd name="T9" fmla="*/ 209 h 1248"/>
                    <a:gd name="T10" fmla="*/ 198 w 602"/>
                    <a:gd name="T11" fmla="*/ 0 h 1248"/>
                    <a:gd name="T12" fmla="*/ 205 w 602"/>
                    <a:gd name="T13" fmla="*/ 9 h 1248"/>
                    <a:gd name="T14" fmla="*/ 147 w 602"/>
                    <a:gd name="T15" fmla="*/ 221 h 1248"/>
                    <a:gd name="T16" fmla="*/ 65 w 602"/>
                    <a:gd name="T17" fmla="*/ 617 h 1248"/>
                    <a:gd name="T18" fmla="*/ 167 w 602"/>
                    <a:gd name="T19" fmla="*/ 815 h 1248"/>
                    <a:gd name="T20" fmla="*/ 168 w 602"/>
                    <a:gd name="T21" fmla="*/ 816 h 1248"/>
                    <a:gd name="T22" fmla="*/ 602 w 602"/>
                    <a:gd name="T23" fmla="*/ 1237 h 1248"/>
                    <a:gd name="T24" fmla="*/ 590 w 602"/>
                    <a:gd name="T25" fmla="*/ 1248 h 1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02" h="1248">
                      <a:moveTo>
                        <a:pt x="590" y="1248"/>
                      </a:moveTo>
                      <a:cubicBezTo>
                        <a:pt x="440" y="1128"/>
                        <a:pt x="151" y="872"/>
                        <a:pt x="133" y="856"/>
                      </a:cubicBezTo>
                      <a:cubicBezTo>
                        <a:pt x="0" y="756"/>
                        <a:pt x="12" y="617"/>
                        <a:pt x="12" y="611"/>
                      </a:cubicBezTo>
                      <a:cubicBezTo>
                        <a:pt x="12" y="609"/>
                        <a:pt x="12" y="609"/>
                        <a:pt x="12" y="609"/>
                      </a:cubicBezTo>
                      <a:cubicBezTo>
                        <a:pt x="31" y="503"/>
                        <a:pt x="65" y="332"/>
                        <a:pt x="95" y="209"/>
                      </a:cubicBezTo>
                      <a:cubicBezTo>
                        <a:pt x="127" y="81"/>
                        <a:pt x="195" y="3"/>
                        <a:pt x="198" y="0"/>
                      </a:cubicBezTo>
                      <a:cubicBezTo>
                        <a:pt x="205" y="9"/>
                        <a:pt x="205" y="9"/>
                        <a:pt x="205" y="9"/>
                      </a:cubicBezTo>
                      <a:cubicBezTo>
                        <a:pt x="204" y="10"/>
                        <a:pt x="175" y="107"/>
                        <a:pt x="147" y="221"/>
                      </a:cubicBezTo>
                      <a:cubicBezTo>
                        <a:pt x="118" y="341"/>
                        <a:pt x="83" y="514"/>
                        <a:pt x="65" y="617"/>
                      </a:cubicBezTo>
                      <a:cubicBezTo>
                        <a:pt x="65" y="628"/>
                        <a:pt x="60" y="736"/>
                        <a:pt x="167" y="815"/>
                      </a:cubicBezTo>
                      <a:cubicBezTo>
                        <a:pt x="168" y="816"/>
                        <a:pt x="168" y="816"/>
                        <a:pt x="168" y="816"/>
                      </a:cubicBezTo>
                      <a:cubicBezTo>
                        <a:pt x="171" y="819"/>
                        <a:pt x="450" y="1115"/>
                        <a:pt x="602" y="1237"/>
                      </a:cubicBezTo>
                      <a:lnTo>
                        <a:pt x="590" y="1248"/>
                      </a:lnTo>
                      <a:close/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35"/>
                <p:cNvSpPr>
                  <a:spLocks/>
                </p:cNvSpPr>
                <p:nvPr/>
              </p:nvSpPr>
              <p:spPr bwMode="auto">
                <a:xfrm>
                  <a:off x="4478338" y="-3298825"/>
                  <a:ext cx="465138" cy="2208213"/>
                </a:xfrm>
                <a:custGeom>
                  <a:avLst/>
                  <a:gdLst>
                    <a:gd name="T0" fmla="*/ 36 w 124"/>
                    <a:gd name="T1" fmla="*/ 588 h 588"/>
                    <a:gd name="T2" fmla="*/ 16 w 124"/>
                    <a:gd name="T3" fmla="*/ 584 h 588"/>
                    <a:gd name="T4" fmla="*/ 33 w 124"/>
                    <a:gd name="T5" fmla="*/ 291 h 588"/>
                    <a:gd name="T6" fmla="*/ 22 w 124"/>
                    <a:gd name="T7" fmla="*/ 0 h 588"/>
                    <a:gd name="T8" fmla="*/ 49 w 124"/>
                    <a:gd name="T9" fmla="*/ 1 h 588"/>
                    <a:gd name="T10" fmla="*/ 86 w 124"/>
                    <a:gd name="T11" fmla="*/ 281 h 588"/>
                    <a:gd name="T12" fmla="*/ 36 w 124"/>
                    <a:gd name="T13" fmla="*/ 588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4" h="588">
                      <a:moveTo>
                        <a:pt x="36" y="588"/>
                      </a:moveTo>
                      <a:cubicBezTo>
                        <a:pt x="16" y="584"/>
                        <a:pt x="16" y="584"/>
                        <a:pt x="16" y="584"/>
                      </a:cubicBezTo>
                      <a:cubicBezTo>
                        <a:pt x="19" y="580"/>
                        <a:pt x="67" y="475"/>
                        <a:pt x="33" y="291"/>
                      </a:cubicBezTo>
                      <a:cubicBezTo>
                        <a:pt x="0" y="110"/>
                        <a:pt x="21" y="4"/>
                        <a:pt x="22" y="0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2"/>
                        <a:pt x="54" y="109"/>
                        <a:pt x="86" y="281"/>
                      </a:cubicBezTo>
                      <a:cubicBezTo>
                        <a:pt x="124" y="492"/>
                        <a:pt x="40" y="584"/>
                        <a:pt x="36" y="588"/>
                      </a:cubicBezTo>
                      <a:close/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Freeform 36"/>
                <p:cNvSpPr>
                  <a:spLocks/>
                </p:cNvSpPr>
                <p:nvPr/>
              </p:nvSpPr>
              <p:spPr bwMode="auto">
                <a:xfrm>
                  <a:off x="5465763" y="-3079750"/>
                  <a:ext cx="590550" cy="2063750"/>
                </a:xfrm>
                <a:custGeom>
                  <a:avLst/>
                  <a:gdLst>
                    <a:gd name="T0" fmla="*/ 12 w 157"/>
                    <a:gd name="T1" fmla="*/ 550 h 550"/>
                    <a:gd name="T2" fmla="*/ 0 w 157"/>
                    <a:gd name="T3" fmla="*/ 544 h 550"/>
                    <a:gd name="T4" fmla="*/ 74 w 157"/>
                    <a:gd name="T5" fmla="*/ 273 h 550"/>
                    <a:gd name="T6" fmla="*/ 147 w 157"/>
                    <a:gd name="T7" fmla="*/ 0 h 550"/>
                    <a:gd name="T8" fmla="*/ 157 w 157"/>
                    <a:gd name="T9" fmla="*/ 17 h 550"/>
                    <a:gd name="T10" fmla="*/ 127 w 157"/>
                    <a:gd name="T11" fmla="*/ 280 h 550"/>
                    <a:gd name="T12" fmla="*/ 12 w 157"/>
                    <a:gd name="T13" fmla="*/ 55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7" h="550">
                      <a:moveTo>
                        <a:pt x="12" y="550"/>
                      </a:moveTo>
                      <a:cubicBezTo>
                        <a:pt x="0" y="544"/>
                        <a:pt x="0" y="544"/>
                        <a:pt x="0" y="544"/>
                      </a:cubicBezTo>
                      <a:cubicBezTo>
                        <a:pt x="30" y="507"/>
                        <a:pt x="61" y="377"/>
                        <a:pt x="74" y="273"/>
                      </a:cubicBezTo>
                      <a:cubicBezTo>
                        <a:pt x="99" y="78"/>
                        <a:pt x="145" y="4"/>
                        <a:pt x="147" y="0"/>
                      </a:cubicBezTo>
                      <a:cubicBezTo>
                        <a:pt x="157" y="17"/>
                        <a:pt x="157" y="17"/>
                        <a:pt x="157" y="17"/>
                      </a:cubicBezTo>
                      <a:cubicBezTo>
                        <a:pt x="156" y="17"/>
                        <a:pt x="151" y="98"/>
                        <a:pt x="127" y="280"/>
                      </a:cubicBezTo>
                      <a:cubicBezTo>
                        <a:pt x="126" y="289"/>
                        <a:pt x="110" y="455"/>
                        <a:pt x="12" y="550"/>
                      </a:cubicBezTo>
                      <a:close/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Freeform 37"/>
                <p:cNvSpPr>
                  <a:spLocks/>
                </p:cNvSpPr>
                <p:nvPr/>
              </p:nvSpPr>
              <p:spPr bwMode="auto">
                <a:xfrm>
                  <a:off x="6675438" y="-2273300"/>
                  <a:ext cx="701675" cy="1354138"/>
                </a:xfrm>
                <a:custGeom>
                  <a:avLst/>
                  <a:gdLst>
                    <a:gd name="T0" fmla="*/ 18 w 187"/>
                    <a:gd name="T1" fmla="*/ 361 h 361"/>
                    <a:gd name="T2" fmla="*/ 0 w 187"/>
                    <a:gd name="T3" fmla="*/ 357 h 361"/>
                    <a:gd name="T4" fmla="*/ 36 w 187"/>
                    <a:gd name="T5" fmla="*/ 289 h 361"/>
                    <a:gd name="T6" fmla="*/ 66 w 187"/>
                    <a:gd name="T7" fmla="*/ 229 h 361"/>
                    <a:gd name="T8" fmla="*/ 156 w 187"/>
                    <a:gd name="T9" fmla="*/ 2 h 361"/>
                    <a:gd name="T10" fmla="*/ 169 w 187"/>
                    <a:gd name="T11" fmla="*/ 0 h 361"/>
                    <a:gd name="T12" fmla="*/ 112 w 187"/>
                    <a:gd name="T13" fmla="*/ 256 h 361"/>
                    <a:gd name="T14" fmla="*/ 85 w 187"/>
                    <a:gd name="T15" fmla="*/ 311 h 361"/>
                    <a:gd name="T16" fmla="*/ 18 w 187"/>
                    <a:gd name="T17" fmla="*/ 361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361">
                      <a:moveTo>
                        <a:pt x="18" y="361"/>
                      </a:moveTo>
                      <a:cubicBezTo>
                        <a:pt x="0" y="357"/>
                        <a:pt x="0" y="357"/>
                        <a:pt x="0" y="357"/>
                      </a:cubicBezTo>
                      <a:cubicBezTo>
                        <a:pt x="12" y="343"/>
                        <a:pt x="24" y="316"/>
                        <a:pt x="36" y="289"/>
                      </a:cubicBezTo>
                      <a:cubicBezTo>
                        <a:pt x="45" y="268"/>
                        <a:pt x="55" y="247"/>
                        <a:pt x="66" y="229"/>
                      </a:cubicBezTo>
                      <a:cubicBezTo>
                        <a:pt x="136" y="113"/>
                        <a:pt x="156" y="3"/>
                        <a:pt x="156" y="2"/>
                      </a:cubicBezTo>
                      <a:cubicBezTo>
                        <a:pt x="169" y="0"/>
                        <a:pt x="169" y="0"/>
                        <a:pt x="169" y="0"/>
                      </a:cubicBezTo>
                      <a:cubicBezTo>
                        <a:pt x="168" y="5"/>
                        <a:pt x="187" y="132"/>
                        <a:pt x="112" y="256"/>
                      </a:cubicBezTo>
                      <a:cubicBezTo>
                        <a:pt x="103" y="271"/>
                        <a:pt x="94" y="291"/>
                        <a:pt x="85" y="311"/>
                      </a:cubicBezTo>
                      <a:cubicBezTo>
                        <a:pt x="71" y="342"/>
                        <a:pt x="47" y="347"/>
                        <a:pt x="18" y="361"/>
                      </a:cubicBezTo>
                      <a:close/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7" name="Freeform 38"/>
                <p:cNvSpPr>
                  <a:spLocks/>
                </p:cNvSpPr>
                <p:nvPr/>
              </p:nvSpPr>
              <p:spPr bwMode="auto">
                <a:xfrm>
                  <a:off x="6889751" y="-771525"/>
                  <a:ext cx="795338" cy="2555875"/>
                </a:xfrm>
                <a:custGeom>
                  <a:avLst/>
                  <a:gdLst>
                    <a:gd name="T0" fmla="*/ 192 w 212"/>
                    <a:gd name="T1" fmla="*/ 27 h 681"/>
                    <a:gd name="T2" fmla="*/ 147 w 212"/>
                    <a:gd name="T3" fmla="*/ 75 h 681"/>
                    <a:gd name="T4" fmla="*/ 84 w 212"/>
                    <a:gd name="T5" fmla="*/ 447 h 681"/>
                    <a:gd name="T6" fmla="*/ 0 w 212"/>
                    <a:gd name="T7" fmla="*/ 665 h 681"/>
                    <a:gd name="T8" fmla="*/ 8 w 212"/>
                    <a:gd name="T9" fmla="*/ 681 h 681"/>
                    <a:gd name="T10" fmla="*/ 141 w 212"/>
                    <a:gd name="T11" fmla="*/ 472 h 681"/>
                    <a:gd name="T12" fmla="*/ 142 w 212"/>
                    <a:gd name="T13" fmla="*/ 469 h 681"/>
                    <a:gd name="T14" fmla="*/ 143 w 212"/>
                    <a:gd name="T15" fmla="*/ 467 h 681"/>
                    <a:gd name="T16" fmla="*/ 212 w 212"/>
                    <a:gd name="T17" fmla="*/ 0 h 681"/>
                    <a:gd name="T18" fmla="*/ 192 w 212"/>
                    <a:gd name="T19" fmla="*/ 27 h 6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2" h="681">
                      <a:moveTo>
                        <a:pt x="192" y="27"/>
                      </a:moveTo>
                      <a:cubicBezTo>
                        <a:pt x="177" y="45"/>
                        <a:pt x="162" y="61"/>
                        <a:pt x="147" y="75"/>
                      </a:cubicBezTo>
                      <a:cubicBezTo>
                        <a:pt x="141" y="166"/>
                        <a:pt x="125" y="305"/>
                        <a:pt x="84" y="447"/>
                      </a:cubicBezTo>
                      <a:cubicBezTo>
                        <a:pt x="77" y="460"/>
                        <a:pt x="63" y="538"/>
                        <a:pt x="0" y="665"/>
                      </a:cubicBezTo>
                      <a:cubicBezTo>
                        <a:pt x="8" y="681"/>
                        <a:pt x="8" y="681"/>
                        <a:pt x="8" y="681"/>
                      </a:cubicBezTo>
                      <a:cubicBezTo>
                        <a:pt x="119" y="574"/>
                        <a:pt x="139" y="475"/>
                        <a:pt x="141" y="472"/>
                      </a:cubicBezTo>
                      <a:cubicBezTo>
                        <a:pt x="142" y="469"/>
                        <a:pt x="142" y="469"/>
                        <a:pt x="142" y="469"/>
                      </a:cubicBezTo>
                      <a:cubicBezTo>
                        <a:pt x="143" y="467"/>
                        <a:pt x="143" y="467"/>
                        <a:pt x="143" y="467"/>
                      </a:cubicBezTo>
                      <a:cubicBezTo>
                        <a:pt x="202" y="264"/>
                        <a:pt x="211" y="70"/>
                        <a:pt x="212" y="0"/>
                      </a:cubicBezTo>
                      <a:cubicBezTo>
                        <a:pt x="205" y="9"/>
                        <a:pt x="199" y="18"/>
                        <a:pt x="192" y="27"/>
                      </a:cubicBezTo>
                      <a:close/>
                    </a:path>
                  </a:pathLst>
                </a:custGeom>
                <a:solidFill>
                  <a:srgbClr val="8082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39"/>
                <p:cNvSpPr>
                  <a:spLocks/>
                </p:cNvSpPr>
                <p:nvPr/>
              </p:nvSpPr>
              <p:spPr bwMode="auto">
                <a:xfrm>
                  <a:off x="7261226" y="-581025"/>
                  <a:ext cx="285750" cy="274638"/>
                </a:xfrm>
                <a:custGeom>
                  <a:avLst/>
                  <a:gdLst>
                    <a:gd name="T0" fmla="*/ 69 w 76"/>
                    <a:gd name="T1" fmla="*/ 73 h 73"/>
                    <a:gd name="T2" fmla="*/ 0 w 76"/>
                    <a:gd name="T3" fmla="*/ 39 h 73"/>
                    <a:gd name="T4" fmla="*/ 7 w 76"/>
                    <a:gd name="T5" fmla="*/ 0 h 73"/>
                    <a:gd name="T6" fmla="*/ 76 w 76"/>
                    <a:gd name="T7" fmla="*/ 59 h 73"/>
                    <a:gd name="T8" fmla="*/ 69 w 76"/>
                    <a:gd name="T9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73">
                      <a:moveTo>
                        <a:pt x="69" y="73"/>
                      </a:moveTo>
                      <a:cubicBezTo>
                        <a:pt x="43" y="47"/>
                        <a:pt x="0" y="39"/>
                        <a:pt x="0" y="39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9" y="0"/>
                        <a:pt x="41" y="25"/>
                        <a:pt x="76" y="59"/>
                      </a:cubicBezTo>
                      <a:lnTo>
                        <a:pt x="69" y="73"/>
                      </a:lnTo>
                      <a:close/>
                    </a:path>
                  </a:pathLst>
                </a:custGeom>
                <a:solidFill>
                  <a:srgbClr val="F1F1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Freeform 40"/>
                <p:cNvSpPr>
                  <a:spLocks/>
                </p:cNvSpPr>
                <p:nvPr/>
              </p:nvSpPr>
              <p:spPr bwMode="auto">
                <a:xfrm>
                  <a:off x="3065463" y="-3159125"/>
                  <a:ext cx="214313" cy="547688"/>
                </a:xfrm>
                <a:custGeom>
                  <a:avLst/>
                  <a:gdLst>
                    <a:gd name="T0" fmla="*/ 47 w 57"/>
                    <a:gd name="T1" fmla="*/ 146 h 146"/>
                    <a:gd name="T2" fmla="*/ 0 w 57"/>
                    <a:gd name="T3" fmla="*/ 44 h 146"/>
                    <a:gd name="T4" fmla="*/ 32 w 57"/>
                    <a:gd name="T5" fmla="*/ 0 h 146"/>
                    <a:gd name="T6" fmla="*/ 57 w 57"/>
                    <a:gd name="T7" fmla="*/ 138 h 146"/>
                    <a:gd name="T8" fmla="*/ 47 w 57"/>
                    <a:gd name="T9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146">
                      <a:moveTo>
                        <a:pt x="47" y="146"/>
                      </a:moveTo>
                      <a:cubicBezTo>
                        <a:pt x="12" y="102"/>
                        <a:pt x="1" y="47"/>
                        <a:pt x="0" y="44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4" y="79"/>
                        <a:pt x="57" y="138"/>
                      </a:cubicBezTo>
                      <a:lnTo>
                        <a:pt x="47" y="146"/>
                      </a:lnTo>
                      <a:close/>
                    </a:path>
                  </a:pathLst>
                </a:custGeom>
                <a:solidFill>
                  <a:srgbClr val="6D6F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pic>
            <p:nvPicPr>
              <p:cNvPr id="43" name="图片 42">
                <a:hlinkClick r:id="rId4"/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19823847">
                <a:off x="3462711" y="2037100"/>
                <a:ext cx="1227036" cy="1067632"/>
              </a:xfrm>
              <a:prstGeom prst="rect">
                <a:avLst/>
              </a:prstGeom>
            </p:spPr>
          </p:pic>
        </p:grpSp>
      </p:grpSp>
      <p:sp>
        <p:nvSpPr>
          <p:cNvPr id="103" name="矩形 102"/>
          <p:cNvSpPr/>
          <p:nvPr/>
        </p:nvSpPr>
        <p:spPr>
          <a:xfrm>
            <a:off x="3880389" y="4178175"/>
            <a:ext cx="217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演</a:t>
            </a:r>
            <a:r>
              <a:rPr lang="zh-CN" altLang="en-US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</a:t>
            </a:r>
            <a:r>
              <a:rPr lang="zh-CN" altLang="en-US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en-US" altLang="zh-CN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中国好</a:t>
            </a:r>
            <a:r>
              <a:rPr lang="en-US" altLang="zh-CN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PPT#</a:t>
            </a:r>
            <a:r>
              <a:rPr lang="zh-CN" altLang="en-US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突围赛</a:t>
            </a:r>
            <a:endParaRPr lang="en-US" altLang="zh-CN" sz="12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正在火热进行中</a:t>
            </a:r>
            <a:r>
              <a:rPr lang="en-US" altLang="zh-CN" sz="1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104" name="矩形 103"/>
          <p:cNvSpPr/>
          <p:nvPr/>
        </p:nvSpPr>
        <p:spPr>
          <a:xfrm>
            <a:off x="1519421" y="4758619"/>
            <a:ext cx="21502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号：</a:t>
            </a:r>
            <a:r>
              <a:rPr lang="en-US" altLang="zh-CN" sz="16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yanjshow</a:t>
            </a:r>
            <a:endParaRPr lang="zh-CN" altLang="en-US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>
            <a:hlinkClick r:id="rId4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8" name="文本框 35"/>
          <p:cNvSpPr txBox="1"/>
          <p:nvPr/>
        </p:nvSpPr>
        <p:spPr>
          <a:xfrm>
            <a:off x="1699846" y="1927246"/>
            <a:ext cx="586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WWW.YANJ.CN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400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324</Words>
  <Application>Microsoft Office PowerPoint</Application>
  <PresentationFormat>全屏显示(4:3)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lucloudfly</dc:creator>
  <cp:lastModifiedBy>Administrator</cp:lastModifiedBy>
  <cp:revision>36</cp:revision>
  <dcterms:modified xsi:type="dcterms:W3CDTF">2015-09-27T13:37:50Z</dcterms:modified>
</cp:coreProperties>
</file>