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mp3" ContentType="audio/unknown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47342D"/>
    <a:srgbClr val="87634C"/>
    <a:srgbClr val="5B738F"/>
    <a:srgbClr val="E6D7AC"/>
    <a:srgbClr val="D5E8F2"/>
    <a:srgbClr val="FF0000"/>
    <a:srgbClr val="B39B6E"/>
    <a:srgbClr val="2E525E"/>
    <a:srgbClr val="6EBEC2"/>
    <a:srgbClr val="E6EB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14" autoAdjust="0"/>
    <p:restoredTop sz="91596" autoAdjust="0"/>
  </p:normalViewPr>
  <p:slideViewPr>
    <p:cSldViewPr>
      <p:cViewPr>
        <p:scale>
          <a:sx n="75" d="100"/>
          <a:sy n="75" d="100"/>
        </p:scale>
        <p:origin x="-984" y="-17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7F84D-B4DD-4A14-9042-DDD9CED2B6A0}" type="datetimeFigureOut">
              <a:rPr lang="zh-CN" altLang="en-US" smtClean="0"/>
              <a:pPr/>
              <a:t>2016/1/15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8A0B6-044A-4715-869E-F18564EF6A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7396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ip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ip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ip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ip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ip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2016/1/15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ip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2016/1/15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ip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2016/1/15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ip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2016/1/15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2016/1/15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ip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2016/1/15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ip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D7AC"/>
            </a:gs>
            <a:gs pos="97000">
              <a:srgbClr val="B39B6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2016/1/15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NULL" TargetMode="Externa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microsoft.com/office/2007/relationships/media" Target="../media/media1.mp3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5242562" y="0"/>
            <a:ext cx="6949439" cy="6858000"/>
            <a:chOff x="5242562" y="0"/>
            <a:chExt cx="6949439" cy="6858000"/>
          </a:xfrm>
        </p:grpSpPr>
        <p:grpSp>
          <p:nvGrpSpPr>
            <p:cNvPr id="5" name="组合 4"/>
            <p:cNvGrpSpPr/>
            <p:nvPr/>
          </p:nvGrpSpPr>
          <p:grpSpPr>
            <a:xfrm>
              <a:off x="5242562" y="0"/>
              <a:ext cx="6949439" cy="6858000"/>
              <a:chOff x="5242562" y="0"/>
              <a:chExt cx="6949439" cy="6858000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5242562" y="0"/>
                <a:ext cx="6949439" cy="6858000"/>
              </a:xfrm>
              <a:custGeom>
                <a:avLst/>
                <a:gdLst>
                  <a:gd name="connsiteX0" fmla="*/ 1068154 w 6949439"/>
                  <a:gd name="connsiteY0" fmla="*/ 0 h 6858000"/>
                  <a:gd name="connsiteX1" fmla="*/ 6949439 w 6949439"/>
                  <a:gd name="connsiteY1" fmla="*/ 0 h 6858000"/>
                  <a:gd name="connsiteX2" fmla="*/ 6949439 w 6949439"/>
                  <a:gd name="connsiteY2" fmla="*/ 6858000 h 6858000"/>
                  <a:gd name="connsiteX3" fmla="*/ 518926 w 6949439"/>
                  <a:gd name="connsiteY3" fmla="*/ 6858000 h 6858000"/>
                  <a:gd name="connsiteX4" fmla="*/ 1493519 w 6949439"/>
                  <a:gd name="connsiteY4" fmla="*/ 4968240 h 6858000"/>
                  <a:gd name="connsiteX5" fmla="*/ 0 w 6949439"/>
                  <a:gd name="connsiteY5" fmla="*/ 252984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49439" h="6858000">
                    <a:moveTo>
                      <a:pt x="1068154" y="0"/>
                    </a:moveTo>
                    <a:lnTo>
                      <a:pt x="6949439" y="0"/>
                    </a:lnTo>
                    <a:lnTo>
                      <a:pt x="6949439" y="6858000"/>
                    </a:lnTo>
                    <a:lnTo>
                      <a:pt x="518926" y="6858000"/>
                    </a:lnTo>
                    <a:lnTo>
                      <a:pt x="1493519" y="4968240"/>
                    </a:lnTo>
                    <a:lnTo>
                      <a:pt x="0" y="2529840"/>
                    </a:lnTo>
                    <a:close/>
                  </a:path>
                </a:pathLst>
              </a:custGeom>
              <a:solidFill>
                <a:srgbClr val="876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5242562" y="0"/>
                <a:ext cx="1759571" cy="6858000"/>
              </a:xfrm>
              <a:custGeom>
                <a:avLst/>
                <a:gdLst>
                  <a:gd name="connsiteX0" fmla="*/ 1068155 w 1759571"/>
                  <a:gd name="connsiteY0" fmla="*/ 0 h 6858000"/>
                  <a:gd name="connsiteX1" fmla="*/ 1334206 w 1759571"/>
                  <a:gd name="connsiteY1" fmla="*/ 0 h 6858000"/>
                  <a:gd name="connsiteX2" fmla="*/ 266052 w 1759571"/>
                  <a:gd name="connsiteY2" fmla="*/ 2529840 h 6858000"/>
                  <a:gd name="connsiteX3" fmla="*/ 1759571 w 1759571"/>
                  <a:gd name="connsiteY3" fmla="*/ 4968240 h 6858000"/>
                  <a:gd name="connsiteX4" fmla="*/ 784978 w 1759571"/>
                  <a:gd name="connsiteY4" fmla="*/ 6858000 h 6858000"/>
                  <a:gd name="connsiteX5" fmla="*/ 518927 w 1759571"/>
                  <a:gd name="connsiteY5" fmla="*/ 6858000 h 6858000"/>
                  <a:gd name="connsiteX6" fmla="*/ 1493520 w 1759571"/>
                  <a:gd name="connsiteY6" fmla="*/ 4968240 h 6858000"/>
                  <a:gd name="connsiteX7" fmla="*/ 0 w 1759571"/>
                  <a:gd name="connsiteY7" fmla="*/ 2529840 h 6858000"/>
                  <a:gd name="connsiteX8" fmla="*/ 1068155 w 1759571"/>
                  <a:gd name="connsiteY8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9571" h="6858000">
                    <a:moveTo>
                      <a:pt x="1068155" y="0"/>
                    </a:moveTo>
                    <a:lnTo>
                      <a:pt x="1334206" y="0"/>
                    </a:lnTo>
                    <a:lnTo>
                      <a:pt x="266052" y="2529840"/>
                    </a:lnTo>
                    <a:lnTo>
                      <a:pt x="1759571" y="4968240"/>
                    </a:lnTo>
                    <a:lnTo>
                      <a:pt x="784978" y="6858000"/>
                    </a:lnTo>
                    <a:lnTo>
                      <a:pt x="518927" y="6858000"/>
                    </a:lnTo>
                    <a:lnTo>
                      <a:pt x="1493520" y="4968240"/>
                    </a:lnTo>
                    <a:lnTo>
                      <a:pt x="0" y="2529840"/>
                    </a:lnTo>
                    <a:lnTo>
                      <a:pt x="1068155" y="0"/>
                    </a:lnTo>
                    <a:close/>
                  </a:path>
                </a:pathLst>
              </a:custGeom>
              <a:solidFill>
                <a:srgbClr val="B39B6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六边形 2"/>
              <p:cNvSpPr/>
              <p:nvPr/>
            </p:nvSpPr>
            <p:spPr>
              <a:xfrm rot="16200000">
                <a:off x="6240016" y="188640"/>
                <a:ext cx="161602" cy="144016"/>
              </a:xfrm>
              <a:prstGeom prst="hexagon">
                <a:avLst/>
              </a:prstGeom>
              <a:solidFill>
                <a:srgbClr val="E6D7A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381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六边形 15"/>
              <p:cNvSpPr/>
              <p:nvPr/>
            </p:nvSpPr>
            <p:spPr>
              <a:xfrm>
                <a:off x="5341134" y="2351529"/>
                <a:ext cx="161602" cy="144016"/>
              </a:xfrm>
              <a:prstGeom prst="hexagon">
                <a:avLst/>
              </a:prstGeom>
              <a:solidFill>
                <a:srgbClr val="E6D7A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381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六边形 16"/>
              <p:cNvSpPr/>
              <p:nvPr/>
            </p:nvSpPr>
            <p:spPr>
              <a:xfrm rot="16200000">
                <a:off x="6600056" y="4581128"/>
                <a:ext cx="161602" cy="144016"/>
              </a:xfrm>
              <a:prstGeom prst="hexagon">
                <a:avLst/>
              </a:prstGeom>
              <a:solidFill>
                <a:srgbClr val="E6D7A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381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六边形 17"/>
              <p:cNvSpPr/>
              <p:nvPr/>
            </p:nvSpPr>
            <p:spPr>
              <a:xfrm>
                <a:off x="6560716" y="5355800"/>
                <a:ext cx="161602" cy="144016"/>
              </a:xfrm>
              <a:prstGeom prst="hexagon">
                <a:avLst/>
              </a:prstGeom>
              <a:solidFill>
                <a:srgbClr val="E6D7A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381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六边形 19"/>
              <p:cNvSpPr/>
              <p:nvPr/>
            </p:nvSpPr>
            <p:spPr>
              <a:xfrm>
                <a:off x="5925851" y="963312"/>
                <a:ext cx="161602" cy="144016"/>
              </a:xfrm>
              <a:prstGeom prst="hexagon">
                <a:avLst/>
              </a:prstGeom>
              <a:solidFill>
                <a:srgbClr val="E6D7A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381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六边形 20"/>
              <p:cNvSpPr/>
              <p:nvPr/>
            </p:nvSpPr>
            <p:spPr>
              <a:xfrm rot="16200000">
                <a:off x="5639216" y="1625032"/>
                <a:ext cx="161602" cy="144016"/>
              </a:xfrm>
              <a:prstGeom prst="hexagon">
                <a:avLst/>
              </a:prstGeom>
              <a:solidFill>
                <a:srgbClr val="E6D7A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381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六边形 21"/>
              <p:cNvSpPr/>
              <p:nvPr/>
            </p:nvSpPr>
            <p:spPr>
              <a:xfrm rot="16200000">
                <a:off x="5718930" y="3113584"/>
                <a:ext cx="161602" cy="144016"/>
              </a:xfrm>
              <a:prstGeom prst="hexagon">
                <a:avLst/>
              </a:prstGeom>
              <a:solidFill>
                <a:srgbClr val="E6D7A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381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六边形 22"/>
              <p:cNvSpPr/>
              <p:nvPr/>
            </p:nvSpPr>
            <p:spPr>
              <a:xfrm>
                <a:off x="6159215" y="3861048"/>
                <a:ext cx="161602" cy="144016"/>
              </a:xfrm>
              <a:prstGeom prst="hexagon">
                <a:avLst/>
              </a:prstGeom>
              <a:solidFill>
                <a:srgbClr val="E6D7A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381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六边形 23"/>
              <p:cNvSpPr/>
              <p:nvPr/>
            </p:nvSpPr>
            <p:spPr>
              <a:xfrm rot="16200000">
                <a:off x="6226368" y="6021288"/>
                <a:ext cx="161602" cy="144016"/>
              </a:xfrm>
              <a:prstGeom prst="hexagon">
                <a:avLst/>
              </a:prstGeom>
              <a:solidFill>
                <a:srgbClr val="E6D7A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381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六边形 24"/>
              <p:cNvSpPr/>
              <p:nvPr/>
            </p:nvSpPr>
            <p:spPr>
              <a:xfrm>
                <a:off x="5879976" y="6669360"/>
                <a:ext cx="161602" cy="144016"/>
              </a:xfrm>
              <a:prstGeom prst="hexagon">
                <a:avLst/>
              </a:prstGeom>
              <a:solidFill>
                <a:srgbClr val="E6D7A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381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5554052" y="3955205"/>
              <a:ext cx="3927678" cy="247760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9600" b="1" dirty="0">
                  <a:solidFill>
                    <a:srgbClr val="E6D7AC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9600" b="1" dirty="0" smtClean="0">
                  <a:solidFill>
                    <a:srgbClr val="E6D7AC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  历</a:t>
              </a:r>
              <a:endParaRPr lang="en-US" altLang="zh-CN" sz="9600" b="1" dirty="0" smtClean="0">
                <a:solidFill>
                  <a:srgbClr val="E6D7A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9600" b="1" dirty="0">
                  <a:solidFill>
                    <a:srgbClr val="E6D7AC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600" b="1" dirty="0" smtClean="0">
                  <a:solidFill>
                    <a:srgbClr val="E6D7AC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UME</a:t>
              </a:r>
              <a:endParaRPr lang="zh-CN" altLang="en-US" sz="9600" b="1" dirty="0">
                <a:solidFill>
                  <a:srgbClr val="E6D7A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-5656" y="0"/>
            <a:ext cx="6736080" cy="6867064"/>
            <a:chOff x="-5656" y="0"/>
            <a:chExt cx="6736080" cy="6867064"/>
          </a:xfrm>
        </p:grpSpPr>
        <p:grpSp>
          <p:nvGrpSpPr>
            <p:cNvPr id="38" name="组合 37"/>
            <p:cNvGrpSpPr/>
            <p:nvPr/>
          </p:nvGrpSpPr>
          <p:grpSpPr>
            <a:xfrm>
              <a:off x="-5656" y="0"/>
              <a:ext cx="6736080" cy="6867064"/>
              <a:chOff x="-5656" y="0"/>
              <a:chExt cx="6736080" cy="6867064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-5656" y="0"/>
                <a:ext cx="6736080" cy="6867064"/>
              </a:xfrm>
              <a:custGeom>
                <a:avLst/>
                <a:gdLst>
                  <a:gd name="connsiteX0" fmla="*/ 0 w 6736080"/>
                  <a:gd name="connsiteY0" fmla="*/ 0 h 6858000"/>
                  <a:gd name="connsiteX1" fmla="*/ 6310715 w 6736080"/>
                  <a:gd name="connsiteY1" fmla="*/ 0 h 6858000"/>
                  <a:gd name="connsiteX2" fmla="*/ 5242560 w 6736080"/>
                  <a:gd name="connsiteY2" fmla="*/ 2529840 h 6858000"/>
                  <a:gd name="connsiteX3" fmla="*/ 6736080 w 6736080"/>
                  <a:gd name="connsiteY3" fmla="*/ 4968240 h 6858000"/>
                  <a:gd name="connsiteX4" fmla="*/ 5761487 w 6736080"/>
                  <a:gd name="connsiteY4" fmla="*/ 6858000 h 6858000"/>
                  <a:gd name="connsiteX5" fmla="*/ 0 w 6736080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36080" h="6858000">
                    <a:moveTo>
                      <a:pt x="0" y="0"/>
                    </a:moveTo>
                    <a:lnTo>
                      <a:pt x="6310715" y="0"/>
                    </a:lnTo>
                    <a:lnTo>
                      <a:pt x="5242560" y="2529840"/>
                    </a:lnTo>
                    <a:lnTo>
                      <a:pt x="6736080" y="4968240"/>
                    </a:lnTo>
                    <a:lnTo>
                      <a:pt x="5761487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876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4962747" y="0"/>
                <a:ext cx="1759571" cy="6858000"/>
              </a:xfrm>
              <a:custGeom>
                <a:avLst/>
                <a:gdLst>
                  <a:gd name="connsiteX0" fmla="*/ 1068155 w 1759571"/>
                  <a:gd name="connsiteY0" fmla="*/ 0 h 6858000"/>
                  <a:gd name="connsiteX1" fmla="*/ 1334206 w 1759571"/>
                  <a:gd name="connsiteY1" fmla="*/ 0 h 6858000"/>
                  <a:gd name="connsiteX2" fmla="*/ 266052 w 1759571"/>
                  <a:gd name="connsiteY2" fmla="*/ 2529840 h 6858000"/>
                  <a:gd name="connsiteX3" fmla="*/ 1759571 w 1759571"/>
                  <a:gd name="connsiteY3" fmla="*/ 4968240 h 6858000"/>
                  <a:gd name="connsiteX4" fmla="*/ 784978 w 1759571"/>
                  <a:gd name="connsiteY4" fmla="*/ 6858000 h 6858000"/>
                  <a:gd name="connsiteX5" fmla="*/ 518927 w 1759571"/>
                  <a:gd name="connsiteY5" fmla="*/ 6858000 h 6858000"/>
                  <a:gd name="connsiteX6" fmla="*/ 1493520 w 1759571"/>
                  <a:gd name="connsiteY6" fmla="*/ 4968240 h 6858000"/>
                  <a:gd name="connsiteX7" fmla="*/ 0 w 1759571"/>
                  <a:gd name="connsiteY7" fmla="*/ 2529840 h 6858000"/>
                  <a:gd name="connsiteX8" fmla="*/ 1068155 w 1759571"/>
                  <a:gd name="connsiteY8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9571" h="6858000">
                    <a:moveTo>
                      <a:pt x="1068155" y="0"/>
                    </a:moveTo>
                    <a:lnTo>
                      <a:pt x="1334206" y="0"/>
                    </a:lnTo>
                    <a:lnTo>
                      <a:pt x="266052" y="2529840"/>
                    </a:lnTo>
                    <a:lnTo>
                      <a:pt x="1759571" y="4968240"/>
                    </a:lnTo>
                    <a:lnTo>
                      <a:pt x="784978" y="6858000"/>
                    </a:lnTo>
                    <a:lnTo>
                      <a:pt x="518927" y="6858000"/>
                    </a:lnTo>
                    <a:lnTo>
                      <a:pt x="1493520" y="4968240"/>
                    </a:lnTo>
                    <a:lnTo>
                      <a:pt x="0" y="2529840"/>
                    </a:lnTo>
                    <a:lnTo>
                      <a:pt x="1068155" y="0"/>
                    </a:lnTo>
                    <a:close/>
                  </a:path>
                </a:pathLst>
              </a:custGeom>
              <a:solidFill>
                <a:srgbClr val="B39B6E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六边形 26"/>
              <p:cNvSpPr/>
              <p:nvPr/>
            </p:nvSpPr>
            <p:spPr>
              <a:xfrm rot="16200000">
                <a:off x="5864665" y="447952"/>
                <a:ext cx="161602" cy="144016"/>
              </a:xfrm>
              <a:prstGeom prst="hexagon">
                <a:avLst/>
              </a:prstGeom>
              <a:solidFill>
                <a:srgbClr val="E6D7A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381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六边形 27"/>
              <p:cNvSpPr/>
              <p:nvPr/>
            </p:nvSpPr>
            <p:spPr>
              <a:xfrm>
                <a:off x="5102263" y="2610841"/>
                <a:ext cx="161602" cy="144016"/>
              </a:xfrm>
              <a:prstGeom prst="hexagon">
                <a:avLst/>
              </a:prstGeom>
              <a:solidFill>
                <a:srgbClr val="E6D7A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381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六边形 28"/>
              <p:cNvSpPr/>
              <p:nvPr/>
            </p:nvSpPr>
            <p:spPr>
              <a:xfrm rot="16200000">
                <a:off x="6456721" y="4840440"/>
                <a:ext cx="161602" cy="144016"/>
              </a:xfrm>
              <a:prstGeom prst="hexagon">
                <a:avLst/>
              </a:prstGeom>
              <a:solidFill>
                <a:srgbClr val="E6D7A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381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六边形 29"/>
              <p:cNvSpPr/>
              <p:nvPr/>
            </p:nvSpPr>
            <p:spPr>
              <a:xfrm>
                <a:off x="6158069" y="5615112"/>
                <a:ext cx="161602" cy="144016"/>
              </a:xfrm>
              <a:prstGeom prst="hexagon">
                <a:avLst/>
              </a:prstGeom>
              <a:solidFill>
                <a:srgbClr val="E6D7A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381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六边形 30"/>
              <p:cNvSpPr/>
              <p:nvPr/>
            </p:nvSpPr>
            <p:spPr>
              <a:xfrm>
                <a:off x="5536852" y="1222624"/>
                <a:ext cx="161602" cy="144016"/>
              </a:xfrm>
              <a:prstGeom prst="hexagon">
                <a:avLst/>
              </a:prstGeom>
              <a:solidFill>
                <a:srgbClr val="E6D7A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381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六边形 31"/>
              <p:cNvSpPr/>
              <p:nvPr/>
            </p:nvSpPr>
            <p:spPr>
              <a:xfrm rot="16200000">
                <a:off x="5263865" y="1884344"/>
                <a:ext cx="161602" cy="144016"/>
              </a:xfrm>
              <a:prstGeom prst="hexagon">
                <a:avLst/>
              </a:prstGeom>
              <a:solidFill>
                <a:srgbClr val="E6D7A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381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六边形 32"/>
              <p:cNvSpPr/>
              <p:nvPr/>
            </p:nvSpPr>
            <p:spPr>
              <a:xfrm rot="16200000">
                <a:off x="5575595" y="3372896"/>
                <a:ext cx="161602" cy="144016"/>
              </a:xfrm>
              <a:prstGeom prst="hexagon">
                <a:avLst/>
              </a:prstGeom>
              <a:solidFill>
                <a:srgbClr val="E6D7A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381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六边形 33"/>
              <p:cNvSpPr/>
              <p:nvPr/>
            </p:nvSpPr>
            <p:spPr>
              <a:xfrm>
                <a:off x="6029528" y="4120360"/>
                <a:ext cx="161602" cy="144016"/>
              </a:xfrm>
              <a:prstGeom prst="hexagon">
                <a:avLst/>
              </a:prstGeom>
              <a:solidFill>
                <a:srgbClr val="E6D7A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381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六边形 34"/>
              <p:cNvSpPr/>
              <p:nvPr/>
            </p:nvSpPr>
            <p:spPr>
              <a:xfrm rot="16200000">
                <a:off x="5796425" y="6280600"/>
                <a:ext cx="161602" cy="144016"/>
              </a:xfrm>
              <a:prstGeom prst="hexagon">
                <a:avLst/>
              </a:prstGeom>
              <a:solidFill>
                <a:srgbClr val="E6D7A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381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2562183" y="3995075"/>
              <a:ext cx="3927678" cy="247760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9600" b="1" dirty="0" smtClean="0">
                  <a:solidFill>
                    <a:srgbClr val="E6D7AC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简    </a:t>
              </a:r>
              <a:endParaRPr lang="en-US" altLang="zh-CN" sz="9600" b="1" dirty="0">
                <a:solidFill>
                  <a:srgbClr val="E6D7A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9600" b="1" spc="1800" dirty="0" smtClean="0">
                  <a:solidFill>
                    <a:srgbClr val="E6D7AC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RES</a:t>
              </a:r>
              <a:r>
                <a:rPr lang="en-US" altLang="zh-CN" sz="9600" b="1" dirty="0" smtClean="0">
                  <a:solidFill>
                    <a:srgbClr val="E6D7AC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zh-CN" altLang="en-US" sz="9600" b="1" dirty="0">
                <a:solidFill>
                  <a:srgbClr val="E6D7A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40" name="任意多边形 39"/>
          <p:cNvSpPr/>
          <p:nvPr/>
        </p:nvSpPr>
        <p:spPr>
          <a:xfrm>
            <a:off x="5242562" y="4461809"/>
            <a:ext cx="1033171" cy="1033170"/>
          </a:xfrm>
          <a:custGeom>
            <a:avLst/>
            <a:gdLst>
              <a:gd name="connsiteX0" fmla="*/ 2694468 w 2952329"/>
              <a:gd name="connsiteY0" fmla="*/ 616389 h 2952328"/>
              <a:gd name="connsiteX1" fmla="*/ 2838484 w 2952329"/>
              <a:gd name="connsiteY1" fmla="*/ 865832 h 2952328"/>
              <a:gd name="connsiteX2" fmla="*/ 2580750 w 2952329"/>
              <a:gd name="connsiteY2" fmla="*/ 1014635 h 2952328"/>
              <a:gd name="connsiteX3" fmla="*/ 2615854 w 2952329"/>
              <a:gd name="connsiteY3" fmla="*/ 1104566 h 2952328"/>
              <a:gd name="connsiteX4" fmla="*/ 2659475 w 2952329"/>
              <a:gd name="connsiteY4" fmla="*/ 1278543 h 2952328"/>
              <a:gd name="connsiteX5" fmla="*/ 2665131 w 2952329"/>
              <a:gd name="connsiteY5" fmla="*/ 1338121 h 2952328"/>
              <a:gd name="connsiteX6" fmla="*/ 2952329 w 2952329"/>
              <a:gd name="connsiteY6" fmla="*/ 1338121 h 2952328"/>
              <a:gd name="connsiteX7" fmla="*/ 2952329 w 2952329"/>
              <a:gd name="connsiteY7" fmla="*/ 1626153 h 2952328"/>
              <a:gd name="connsiteX8" fmla="*/ 2666917 w 2952329"/>
              <a:gd name="connsiteY8" fmla="*/ 1626153 h 2952328"/>
              <a:gd name="connsiteX9" fmla="*/ 2666742 w 2952329"/>
              <a:gd name="connsiteY9" fmla="*/ 1629413 h 2952328"/>
              <a:gd name="connsiteX10" fmla="*/ 2631957 w 2952329"/>
              <a:gd name="connsiteY10" fmla="*/ 1800449 h 2952328"/>
              <a:gd name="connsiteX11" fmla="*/ 2580262 w 2952329"/>
              <a:gd name="connsiteY11" fmla="*/ 1943467 h 2952328"/>
              <a:gd name="connsiteX12" fmla="*/ 2838485 w 2952329"/>
              <a:gd name="connsiteY12" fmla="*/ 2092552 h 2952328"/>
              <a:gd name="connsiteX13" fmla="*/ 2694469 w 2952329"/>
              <a:gd name="connsiteY13" fmla="*/ 2341995 h 2952328"/>
              <a:gd name="connsiteX14" fmla="*/ 2434810 w 2952329"/>
              <a:gd name="connsiteY14" fmla="*/ 2192080 h 2952328"/>
              <a:gd name="connsiteX15" fmla="*/ 2383348 w 2952329"/>
              <a:gd name="connsiteY15" fmla="*/ 2260808 h 2952328"/>
              <a:gd name="connsiteX16" fmla="*/ 2255010 w 2952329"/>
              <a:gd name="connsiteY16" fmla="*/ 2386914 h 2952328"/>
              <a:gd name="connsiteX17" fmla="*/ 2202011 w 2952329"/>
              <a:gd name="connsiteY17" fmla="*/ 2427725 h 2952328"/>
              <a:gd name="connsiteX18" fmla="*/ 2350884 w 2952329"/>
              <a:gd name="connsiteY18" fmla="*/ 2685580 h 2952328"/>
              <a:gd name="connsiteX19" fmla="*/ 2101441 w 2952329"/>
              <a:gd name="connsiteY19" fmla="*/ 2829596 h 2952328"/>
              <a:gd name="connsiteX20" fmla="*/ 1952638 w 2952329"/>
              <a:gd name="connsiteY20" fmla="*/ 2571862 h 2952328"/>
              <a:gd name="connsiteX21" fmla="*/ 1862708 w 2952329"/>
              <a:gd name="connsiteY21" fmla="*/ 2606965 h 2952328"/>
              <a:gd name="connsiteX22" fmla="*/ 1634947 w 2952329"/>
              <a:gd name="connsiteY22" fmla="*/ 2658522 h 2952328"/>
              <a:gd name="connsiteX23" fmla="*/ 1616732 w 2952329"/>
              <a:gd name="connsiteY23" fmla="*/ 2659885 h 2952328"/>
              <a:gd name="connsiteX24" fmla="*/ 1616732 w 2952329"/>
              <a:gd name="connsiteY24" fmla="*/ 2952328 h 2952328"/>
              <a:gd name="connsiteX25" fmla="*/ 1328700 w 2952329"/>
              <a:gd name="connsiteY25" fmla="*/ 2952328 h 2952328"/>
              <a:gd name="connsiteX26" fmla="*/ 1328700 w 2952329"/>
              <a:gd name="connsiteY26" fmla="*/ 2655434 h 2952328"/>
              <a:gd name="connsiteX27" fmla="*/ 1291981 w 2952329"/>
              <a:gd name="connsiteY27" fmla="*/ 2651063 h 2952328"/>
              <a:gd name="connsiteX28" fmla="*/ 1105557 w 2952329"/>
              <a:gd name="connsiteY28" fmla="*/ 2604080 h 2952328"/>
              <a:gd name="connsiteX29" fmla="*/ 1022302 w 2952329"/>
              <a:gd name="connsiteY29" fmla="*/ 2568073 h 2952328"/>
              <a:gd name="connsiteX30" fmla="*/ 873016 w 2952329"/>
              <a:gd name="connsiteY30" fmla="*/ 2826645 h 2952328"/>
              <a:gd name="connsiteX31" fmla="*/ 623573 w 2952329"/>
              <a:gd name="connsiteY31" fmla="*/ 2682629 h 2952328"/>
              <a:gd name="connsiteX32" fmla="*/ 771427 w 2952329"/>
              <a:gd name="connsiteY32" fmla="*/ 2426539 h 2952328"/>
              <a:gd name="connsiteX33" fmla="*/ 765465 w 2952329"/>
              <a:gd name="connsiteY33" fmla="*/ 2422709 h 2952328"/>
              <a:gd name="connsiteX34" fmla="*/ 619639 w 2952329"/>
              <a:gd name="connsiteY34" fmla="*/ 2290422 h 2952328"/>
              <a:gd name="connsiteX35" fmla="*/ 538975 w 2952329"/>
              <a:gd name="connsiteY35" fmla="*/ 2193454 h 2952328"/>
              <a:gd name="connsiteX36" fmla="*/ 281693 w 2952329"/>
              <a:gd name="connsiteY36" fmla="*/ 2341996 h 2952328"/>
              <a:gd name="connsiteX37" fmla="*/ 137677 w 2952329"/>
              <a:gd name="connsiteY37" fmla="*/ 2092553 h 2952328"/>
              <a:gd name="connsiteX38" fmla="*/ 395411 w 2952329"/>
              <a:gd name="connsiteY38" fmla="*/ 1943750 h 2952328"/>
              <a:gd name="connsiteX39" fmla="*/ 360308 w 2952329"/>
              <a:gd name="connsiteY39" fmla="*/ 1853819 h 2952328"/>
              <a:gd name="connsiteX40" fmla="*/ 316687 w 2952329"/>
              <a:gd name="connsiteY40" fmla="*/ 1679842 h 2952328"/>
              <a:gd name="connsiteX41" fmla="*/ 311590 w 2952329"/>
              <a:gd name="connsiteY41" fmla="*/ 1626153 h 2952328"/>
              <a:gd name="connsiteX42" fmla="*/ 0 w 2952329"/>
              <a:gd name="connsiteY42" fmla="*/ 1626153 h 2952328"/>
              <a:gd name="connsiteX43" fmla="*/ 0 w 2952329"/>
              <a:gd name="connsiteY43" fmla="*/ 1338121 h 2952328"/>
              <a:gd name="connsiteX44" fmla="*/ 308926 w 2952329"/>
              <a:gd name="connsiteY44" fmla="*/ 1338121 h 2952328"/>
              <a:gd name="connsiteX45" fmla="*/ 309420 w 2952329"/>
              <a:gd name="connsiteY45" fmla="*/ 1328972 h 2952328"/>
              <a:gd name="connsiteX46" fmla="*/ 344205 w 2952329"/>
              <a:gd name="connsiteY46" fmla="*/ 1157936 h 2952328"/>
              <a:gd name="connsiteX47" fmla="*/ 395900 w 2952329"/>
              <a:gd name="connsiteY47" fmla="*/ 1014916 h 2952328"/>
              <a:gd name="connsiteX48" fmla="*/ 137677 w 2952329"/>
              <a:gd name="connsiteY48" fmla="*/ 865831 h 2952328"/>
              <a:gd name="connsiteX49" fmla="*/ 281693 w 2952329"/>
              <a:gd name="connsiteY49" fmla="*/ 616388 h 2952328"/>
              <a:gd name="connsiteX50" fmla="*/ 541353 w 2952329"/>
              <a:gd name="connsiteY50" fmla="*/ 766302 h 2952328"/>
              <a:gd name="connsiteX51" fmla="*/ 592813 w 2952329"/>
              <a:gd name="connsiteY51" fmla="*/ 697577 h 2952328"/>
              <a:gd name="connsiteX52" fmla="*/ 721152 w 2952329"/>
              <a:gd name="connsiteY52" fmla="*/ 571471 h 2952328"/>
              <a:gd name="connsiteX53" fmla="*/ 774150 w 2952329"/>
              <a:gd name="connsiteY53" fmla="*/ 530660 h 2952328"/>
              <a:gd name="connsiteX54" fmla="*/ 625277 w 2952329"/>
              <a:gd name="connsiteY54" fmla="*/ 272805 h 2952328"/>
              <a:gd name="connsiteX55" fmla="*/ 874720 w 2952329"/>
              <a:gd name="connsiteY55" fmla="*/ 128789 h 2952328"/>
              <a:gd name="connsiteX56" fmla="*/ 1024184 w 2952329"/>
              <a:gd name="connsiteY56" fmla="*/ 387668 h 2952328"/>
              <a:gd name="connsiteX57" fmla="*/ 1057559 w 2952329"/>
              <a:gd name="connsiteY57" fmla="*/ 371625 h 2952328"/>
              <a:gd name="connsiteX58" fmla="*/ 1226702 w 2952329"/>
              <a:gd name="connsiteY58" fmla="*/ 319843 h 2952328"/>
              <a:gd name="connsiteX59" fmla="*/ 1328700 w 2952329"/>
              <a:gd name="connsiteY59" fmla="*/ 302046 h 2952328"/>
              <a:gd name="connsiteX60" fmla="*/ 1328700 w 2952329"/>
              <a:gd name="connsiteY60" fmla="*/ 0 h 2952328"/>
              <a:gd name="connsiteX61" fmla="*/ 1616732 w 2952329"/>
              <a:gd name="connsiteY61" fmla="*/ 0 h 2952328"/>
              <a:gd name="connsiteX62" fmla="*/ 1616732 w 2952329"/>
              <a:gd name="connsiteY62" fmla="*/ 299293 h 2952328"/>
              <a:gd name="connsiteX63" fmla="*/ 1684180 w 2952329"/>
              <a:gd name="connsiteY63" fmla="*/ 307322 h 2952328"/>
              <a:gd name="connsiteX64" fmla="*/ 1870604 w 2952329"/>
              <a:gd name="connsiteY64" fmla="*/ 354305 h 2952328"/>
              <a:gd name="connsiteX65" fmla="*/ 1948405 w 2952329"/>
              <a:gd name="connsiteY65" fmla="*/ 387953 h 2952328"/>
              <a:gd name="connsiteX66" fmla="*/ 2099737 w 2952329"/>
              <a:gd name="connsiteY66" fmla="*/ 125837 h 2952328"/>
              <a:gd name="connsiteX67" fmla="*/ 2349180 w 2952329"/>
              <a:gd name="connsiteY67" fmla="*/ 269853 h 2952328"/>
              <a:gd name="connsiteX68" fmla="*/ 2199763 w 2952329"/>
              <a:gd name="connsiteY68" fmla="*/ 528652 h 2952328"/>
              <a:gd name="connsiteX69" fmla="*/ 2210696 w 2952329"/>
              <a:gd name="connsiteY69" fmla="*/ 535677 h 2952328"/>
              <a:gd name="connsiteX70" fmla="*/ 2356523 w 2952329"/>
              <a:gd name="connsiteY70" fmla="*/ 667963 h 2952328"/>
              <a:gd name="connsiteX71" fmla="*/ 2437186 w 2952329"/>
              <a:gd name="connsiteY71" fmla="*/ 764931 h 295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952329" h="2952328">
                <a:moveTo>
                  <a:pt x="2694468" y="616389"/>
                </a:moveTo>
                <a:lnTo>
                  <a:pt x="2838484" y="865832"/>
                </a:lnTo>
                <a:lnTo>
                  <a:pt x="2580750" y="1014635"/>
                </a:lnTo>
                <a:lnTo>
                  <a:pt x="2615854" y="1104566"/>
                </a:lnTo>
                <a:cubicBezTo>
                  <a:pt x="2634968" y="1161908"/>
                  <a:pt x="2649465" y="1220063"/>
                  <a:pt x="2659475" y="1278543"/>
                </a:cubicBezTo>
                <a:lnTo>
                  <a:pt x="2665131" y="1338121"/>
                </a:lnTo>
                <a:lnTo>
                  <a:pt x="2952329" y="1338121"/>
                </a:lnTo>
                <a:lnTo>
                  <a:pt x="2952329" y="1626153"/>
                </a:lnTo>
                <a:lnTo>
                  <a:pt x="2666917" y="1626153"/>
                </a:lnTo>
                <a:lnTo>
                  <a:pt x="2666742" y="1629413"/>
                </a:lnTo>
                <a:cubicBezTo>
                  <a:pt x="2659328" y="1687240"/>
                  <a:pt x="2647690" y="1744414"/>
                  <a:pt x="2631957" y="1800449"/>
                </a:cubicBezTo>
                <a:lnTo>
                  <a:pt x="2580262" y="1943467"/>
                </a:lnTo>
                <a:lnTo>
                  <a:pt x="2838485" y="2092552"/>
                </a:lnTo>
                <a:lnTo>
                  <a:pt x="2694469" y="2341995"/>
                </a:lnTo>
                <a:lnTo>
                  <a:pt x="2434810" y="2192080"/>
                </a:lnTo>
                <a:lnTo>
                  <a:pt x="2383348" y="2260808"/>
                </a:lnTo>
                <a:cubicBezTo>
                  <a:pt x="2344227" y="2305610"/>
                  <a:pt x="2301404" y="2347809"/>
                  <a:pt x="2255010" y="2386914"/>
                </a:cubicBezTo>
                <a:lnTo>
                  <a:pt x="2202011" y="2427725"/>
                </a:lnTo>
                <a:lnTo>
                  <a:pt x="2350884" y="2685580"/>
                </a:lnTo>
                <a:lnTo>
                  <a:pt x="2101441" y="2829596"/>
                </a:lnTo>
                <a:lnTo>
                  <a:pt x="1952638" y="2571862"/>
                </a:lnTo>
                <a:lnTo>
                  <a:pt x="1862708" y="2606965"/>
                </a:lnTo>
                <a:cubicBezTo>
                  <a:pt x="1787812" y="2631931"/>
                  <a:pt x="1711529" y="2649019"/>
                  <a:pt x="1634947" y="2658522"/>
                </a:cubicBezTo>
                <a:lnTo>
                  <a:pt x="1616732" y="2659885"/>
                </a:lnTo>
                <a:lnTo>
                  <a:pt x="1616732" y="2952328"/>
                </a:lnTo>
                <a:lnTo>
                  <a:pt x="1328700" y="2952328"/>
                </a:lnTo>
                <a:lnTo>
                  <a:pt x="1328700" y="2655434"/>
                </a:lnTo>
                <a:lnTo>
                  <a:pt x="1291981" y="2651063"/>
                </a:lnTo>
                <a:cubicBezTo>
                  <a:pt x="1228674" y="2640433"/>
                  <a:pt x="1166314" y="2624713"/>
                  <a:pt x="1105557" y="2604080"/>
                </a:cubicBezTo>
                <a:lnTo>
                  <a:pt x="1022302" y="2568073"/>
                </a:lnTo>
                <a:lnTo>
                  <a:pt x="873016" y="2826645"/>
                </a:lnTo>
                <a:lnTo>
                  <a:pt x="623573" y="2682629"/>
                </a:lnTo>
                <a:lnTo>
                  <a:pt x="771427" y="2426539"/>
                </a:lnTo>
                <a:lnTo>
                  <a:pt x="765465" y="2422709"/>
                </a:lnTo>
                <a:cubicBezTo>
                  <a:pt x="713730" y="2383119"/>
                  <a:pt x="664903" y="2338965"/>
                  <a:pt x="619639" y="2290422"/>
                </a:cubicBezTo>
                <a:lnTo>
                  <a:pt x="538975" y="2193454"/>
                </a:lnTo>
                <a:lnTo>
                  <a:pt x="281693" y="2341996"/>
                </a:lnTo>
                <a:lnTo>
                  <a:pt x="137677" y="2092553"/>
                </a:lnTo>
                <a:lnTo>
                  <a:pt x="395411" y="1943750"/>
                </a:lnTo>
                <a:lnTo>
                  <a:pt x="360308" y="1853819"/>
                </a:lnTo>
                <a:cubicBezTo>
                  <a:pt x="341193" y="1796477"/>
                  <a:pt x="326697" y="1738322"/>
                  <a:pt x="316687" y="1679842"/>
                </a:cubicBezTo>
                <a:lnTo>
                  <a:pt x="311590" y="1626153"/>
                </a:lnTo>
                <a:lnTo>
                  <a:pt x="0" y="1626153"/>
                </a:lnTo>
                <a:lnTo>
                  <a:pt x="0" y="1338121"/>
                </a:lnTo>
                <a:lnTo>
                  <a:pt x="308926" y="1338121"/>
                </a:lnTo>
                <a:lnTo>
                  <a:pt x="309420" y="1328972"/>
                </a:lnTo>
                <a:cubicBezTo>
                  <a:pt x="316833" y="1271146"/>
                  <a:pt x="328472" y="1213971"/>
                  <a:pt x="344205" y="1157936"/>
                </a:cubicBezTo>
                <a:lnTo>
                  <a:pt x="395900" y="1014916"/>
                </a:lnTo>
                <a:lnTo>
                  <a:pt x="137677" y="865831"/>
                </a:lnTo>
                <a:lnTo>
                  <a:pt x="281693" y="616388"/>
                </a:lnTo>
                <a:lnTo>
                  <a:pt x="541353" y="766302"/>
                </a:lnTo>
                <a:lnTo>
                  <a:pt x="592813" y="697577"/>
                </a:lnTo>
                <a:cubicBezTo>
                  <a:pt x="631935" y="652775"/>
                  <a:pt x="674758" y="610576"/>
                  <a:pt x="721152" y="571471"/>
                </a:cubicBezTo>
                <a:lnTo>
                  <a:pt x="774150" y="530660"/>
                </a:lnTo>
                <a:lnTo>
                  <a:pt x="625277" y="272805"/>
                </a:lnTo>
                <a:lnTo>
                  <a:pt x="874720" y="128789"/>
                </a:lnTo>
                <a:lnTo>
                  <a:pt x="1024184" y="387668"/>
                </a:lnTo>
                <a:lnTo>
                  <a:pt x="1057559" y="371625"/>
                </a:lnTo>
                <a:cubicBezTo>
                  <a:pt x="1113160" y="349934"/>
                  <a:pt x="1169694" y="332714"/>
                  <a:pt x="1226702" y="319843"/>
                </a:cubicBezTo>
                <a:lnTo>
                  <a:pt x="1328700" y="302046"/>
                </a:lnTo>
                <a:lnTo>
                  <a:pt x="1328700" y="0"/>
                </a:lnTo>
                <a:lnTo>
                  <a:pt x="1616732" y="0"/>
                </a:lnTo>
                <a:lnTo>
                  <a:pt x="1616732" y="299293"/>
                </a:lnTo>
                <a:lnTo>
                  <a:pt x="1684180" y="307322"/>
                </a:lnTo>
                <a:cubicBezTo>
                  <a:pt x="1747488" y="317952"/>
                  <a:pt x="1809847" y="333672"/>
                  <a:pt x="1870604" y="354305"/>
                </a:cubicBezTo>
                <a:lnTo>
                  <a:pt x="1948405" y="387953"/>
                </a:lnTo>
                <a:lnTo>
                  <a:pt x="2099737" y="125837"/>
                </a:lnTo>
                <a:lnTo>
                  <a:pt x="2349180" y="269853"/>
                </a:lnTo>
                <a:lnTo>
                  <a:pt x="2199763" y="528652"/>
                </a:lnTo>
                <a:lnTo>
                  <a:pt x="2210696" y="535677"/>
                </a:lnTo>
                <a:cubicBezTo>
                  <a:pt x="2262431" y="575266"/>
                  <a:pt x="2311258" y="619420"/>
                  <a:pt x="2356523" y="667963"/>
                </a:cubicBezTo>
                <a:lnTo>
                  <a:pt x="2437186" y="764931"/>
                </a:lnTo>
                <a:close/>
              </a:path>
            </a:pathLst>
          </a:custGeom>
          <a:solidFill>
            <a:srgbClr val="B39B6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127000" h="31750" prst="coolSlant"/>
            <a:extrusionClr>
              <a:srgbClr val="B39B6E"/>
            </a:extrusionClr>
            <a:contourClr>
              <a:srgbClr val="87634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5712759" y="1971027"/>
            <a:ext cx="1067055" cy="1067054"/>
          </a:xfrm>
          <a:custGeom>
            <a:avLst/>
            <a:gdLst>
              <a:gd name="connsiteX0" fmla="*/ 2694468 w 2952329"/>
              <a:gd name="connsiteY0" fmla="*/ 616389 h 2952328"/>
              <a:gd name="connsiteX1" fmla="*/ 2838484 w 2952329"/>
              <a:gd name="connsiteY1" fmla="*/ 865832 h 2952328"/>
              <a:gd name="connsiteX2" fmla="*/ 2580750 w 2952329"/>
              <a:gd name="connsiteY2" fmla="*/ 1014635 h 2952328"/>
              <a:gd name="connsiteX3" fmla="*/ 2615854 w 2952329"/>
              <a:gd name="connsiteY3" fmla="*/ 1104566 h 2952328"/>
              <a:gd name="connsiteX4" fmla="*/ 2659475 w 2952329"/>
              <a:gd name="connsiteY4" fmla="*/ 1278543 h 2952328"/>
              <a:gd name="connsiteX5" fmla="*/ 2665131 w 2952329"/>
              <a:gd name="connsiteY5" fmla="*/ 1338121 h 2952328"/>
              <a:gd name="connsiteX6" fmla="*/ 2952329 w 2952329"/>
              <a:gd name="connsiteY6" fmla="*/ 1338121 h 2952328"/>
              <a:gd name="connsiteX7" fmla="*/ 2952329 w 2952329"/>
              <a:gd name="connsiteY7" fmla="*/ 1626153 h 2952328"/>
              <a:gd name="connsiteX8" fmla="*/ 2666917 w 2952329"/>
              <a:gd name="connsiteY8" fmla="*/ 1626153 h 2952328"/>
              <a:gd name="connsiteX9" fmla="*/ 2666742 w 2952329"/>
              <a:gd name="connsiteY9" fmla="*/ 1629413 h 2952328"/>
              <a:gd name="connsiteX10" fmla="*/ 2631957 w 2952329"/>
              <a:gd name="connsiteY10" fmla="*/ 1800449 h 2952328"/>
              <a:gd name="connsiteX11" fmla="*/ 2580262 w 2952329"/>
              <a:gd name="connsiteY11" fmla="*/ 1943467 h 2952328"/>
              <a:gd name="connsiteX12" fmla="*/ 2838485 w 2952329"/>
              <a:gd name="connsiteY12" fmla="*/ 2092552 h 2952328"/>
              <a:gd name="connsiteX13" fmla="*/ 2694469 w 2952329"/>
              <a:gd name="connsiteY13" fmla="*/ 2341995 h 2952328"/>
              <a:gd name="connsiteX14" fmla="*/ 2434810 w 2952329"/>
              <a:gd name="connsiteY14" fmla="*/ 2192080 h 2952328"/>
              <a:gd name="connsiteX15" fmla="*/ 2383348 w 2952329"/>
              <a:gd name="connsiteY15" fmla="*/ 2260808 h 2952328"/>
              <a:gd name="connsiteX16" fmla="*/ 2255010 w 2952329"/>
              <a:gd name="connsiteY16" fmla="*/ 2386914 h 2952328"/>
              <a:gd name="connsiteX17" fmla="*/ 2202011 w 2952329"/>
              <a:gd name="connsiteY17" fmla="*/ 2427725 h 2952328"/>
              <a:gd name="connsiteX18" fmla="*/ 2350884 w 2952329"/>
              <a:gd name="connsiteY18" fmla="*/ 2685580 h 2952328"/>
              <a:gd name="connsiteX19" fmla="*/ 2101441 w 2952329"/>
              <a:gd name="connsiteY19" fmla="*/ 2829596 h 2952328"/>
              <a:gd name="connsiteX20" fmla="*/ 1952638 w 2952329"/>
              <a:gd name="connsiteY20" fmla="*/ 2571862 h 2952328"/>
              <a:gd name="connsiteX21" fmla="*/ 1862708 w 2952329"/>
              <a:gd name="connsiteY21" fmla="*/ 2606965 h 2952328"/>
              <a:gd name="connsiteX22" fmla="*/ 1634947 w 2952329"/>
              <a:gd name="connsiteY22" fmla="*/ 2658522 h 2952328"/>
              <a:gd name="connsiteX23" fmla="*/ 1616732 w 2952329"/>
              <a:gd name="connsiteY23" fmla="*/ 2659885 h 2952328"/>
              <a:gd name="connsiteX24" fmla="*/ 1616732 w 2952329"/>
              <a:gd name="connsiteY24" fmla="*/ 2952328 h 2952328"/>
              <a:gd name="connsiteX25" fmla="*/ 1328700 w 2952329"/>
              <a:gd name="connsiteY25" fmla="*/ 2952328 h 2952328"/>
              <a:gd name="connsiteX26" fmla="*/ 1328700 w 2952329"/>
              <a:gd name="connsiteY26" fmla="*/ 2655434 h 2952328"/>
              <a:gd name="connsiteX27" fmla="*/ 1291981 w 2952329"/>
              <a:gd name="connsiteY27" fmla="*/ 2651063 h 2952328"/>
              <a:gd name="connsiteX28" fmla="*/ 1105557 w 2952329"/>
              <a:gd name="connsiteY28" fmla="*/ 2604080 h 2952328"/>
              <a:gd name="connsiteX29" fmla="*/ 1022302 w 2952329"/>
              <a:gd name="connsiteY29" fmla="*/ 2568073 h 2952328"/>
              <a:gd name="connsiteX30" fmla="*/ 873016 w 2952329"/>
              <a:gd name="connsiteY30" fmla="*/ 2826645 h 2952328"/>
              <a:gd name="connsiteX31" fmla="*/ 623573 w 2952329"/>
              <a:gd name="connsiteY31" fmla="*/ 2682629 h 2952328"/>
              <a:gd name="connsiteX32" fmla="*/ 771427 w 2952329"/>
              <a:gd name="connsiteY32" fmla="*/ 2426539 h 2952328"/>
              <a:gd name="connsiteX33" fmla="*/ 765465 w 2952329"/>
              <a:gd name="connsiteY33" fmla="*/ 2422709 h 2952328"/>
              <a:gd name="connsiteX34" fmla="*/ 619639 w 2952329"/>
              <a:gd name="connsiteY34" fmla="*/ 2290422 h 2952328"/>
              <a:gd name="connsiteX35" fmla="*/ 538975 w 2952329"/>
              <a:gd name="connsiteY35" fmla="*/ 2193454 h 2952328"/>
              <a:gd name="connsiteX36" fmla="*/ 281693 w 2952329"/>
              <a:gd name="connsiteY36" fmla="*/ 2341996 h 2952328"/>
              <a:gd name="connsiteX37" fmla="*/ 137677 w 2952329"/>
              <a:gd name="connsiteY37" fmla="*/ 2092553 h 2952328"/>
              <a:gd name="connsiteX38" fmla="*/ 395411 w 2952329"/>
              <a:gd name="connsiteY38" fmla="*/ 1943750 h 2952328"/>
              <a:gd name="connsiteX39" fmla="*/ 360308 w 2952329"/>
              <a:gd name="connsiteY39" fmla="*/ 1853819 h 2952328"/>
              <a:gd name="connsiteX40" fmla="*/ 316687 w 2952329"/>
              <a:gd name="connsiteY40" fmla="*/ 1679842 h 2952328"/>
              <a:gd name="connsiteX41" fmla="*/ 311590 w 2952329"/>
              <a:gd name="connsiteY41" fmla="*/ 1626153 h 2952328"/>
              <a:gd name="connsiteX42" fmla="*/ 0 w 2952329"/>
              <a:gd name="connsiteY42" fmla="*/ 1626153 h 2952328"/>
              <a:gd name="connsiteX43" fmla="*/ 0 w 2952329"/>
              <a:gd name="connsiteY43" fmla="*/ 1338121 h 2952328"/>
              <a:gd name="connsiteX44" fmla="*/ 308926 w 2952329"/>
              <a:gd name="connsiteY44" fmla="*/ 1338121 h 2952328"/>
              <a:gd name="connsiteX45" fmla="*/ 309420 w 2952329"/>
              <a:gd name="connsiteY45" fmla="*/ 1328972 h 2952328"/>
              <a:gd name="connsiteX46" fmla="*/ 344205 w 2952329"/>
              <a:gd name="connsiteY46" fmla="*/ 1157936 h 2952328"/>
              <a:gd name="connsiteX47" fmla="*/ 395900 w 2952329"/>
              <a:gd name="connsiteY47" fmla="*/ 1014916 h 2952328"/>
              <a:gd name="connsiteX48" fmla="*/ 137677 w 2952329"/>
              <a:gd name="connsiteY48" fmla="*/ 865831 h 2952328"/>
              <a:gd name="connsiteX49" fmla="*/ 281693 w 2952329"/>
              <a:gd name="connsiteY49" fmla="*/ 616388 h 2952328"/>
              <a:gd name="connsiteX50" fmla="*/ 541353 w 2952329"/>
              <a:gd name="connsiteY50" fmla="*/ 766302 h 2952328"/>
              <a:gd name="connsiteX51" fmla="*/ 592813 w 2952329"/>
              <a:gd name="connsiteY51" fmla="*/ 697577 h 2952328"/>
              <a:gd name="connsiteX52" fmla="*/ 721152 w 2952329"/>
              <a:gd name="connsiteY52" fmla="*/ 571471 h 2952328"/>
              <a:gd name="connsiteX53" fmla="*/ 774150 w 2952329"/>
              <a:gd name="connsiteY53" fmla="*/ 530660 h 2952328"/>
              <a:gd name="connsiteX54" fmla="*/ 625277 w 2952329"/>
              <a:gd name="connsiteY54" fmla="*/ 272805 h 2952328"/>
              <a:gd name="connsiteX55" fmla="*/ 874720 w 2952329"/>
              <a:gd name="connsiteY55" fmla="*/ 128789 h 2952328"/>
              <a:gd name="connsiteX56" fmla="*/ 1024184 w 2952329"/>
              <a:gd name="connsiteY56" fmla="*/ 387668 h 2952328"/>
              <a:gd name="connsiteX57" fmla="*/ 1057559 w 2952329"/>
              <a:gd name="connsiteY57" fmla="*/ 371625 h 2952328"/>
              <a:gd name="connsiteX58" fmla="*/ 1226702 w 2952329"/>
              <a:gd name="connsiteY58" fmla="*/ 319843 h 2952328"/>
              <a:gd name="connsiteX59" fmla="*/ 1328700 w 2952329"/>
              <a:gd name="connsiteY59" fmla="*/ 302046 h 2952328"/>
              <a:gd name="connsiteX60" fmla="*/ 1328700 w 2952329"/>
              <a:gd name="connsiteY60" fmla="*/ 0 h 2952328"/>
              <a:gd name="connsiteX61" fmla="*/ 1616732 w 2952329"/>
              <a:gd name="connsiteY61" fmla="*/ 0 h 2952328"/>
              <a:gd name="connsiteX62" fmla="*/ 1616732 w 2952329"/>
              <a:gd name="connsiteY62" fmla="*/ 299293 h 2952328"/>
              <a:gd name="connsiteX63" fmla="*/ 1684180 w 2952329"/>
              <a:gd name="connsiteY63" fmla="*/ 307322 h 2952328"/>
              <a:gd name="connsiteX64" fmla="*/ 1870604 w 2952329"/>
              <a:gd name="connsiteY64" fmla="*/ 354305 h 2952328"/>
              <a:gd name="connsiteX65" fmla="*/ 1948405 w 2952329"/>
              <a:gd name="connsiteY65" fmla="*/ 387953 h 2952328"/>
              <a:gd name="connsiteX66" fmla="*/ 2099737 w 2952329"/>
              <a:gd name="connsiteY66" fmla="*/ 125837 h 2952328"/>
              <a:gd name="connsiteX67" fmla="*/ 2349180 w 2952329"/>
              <a:gd name="connsiteY67" fmla="*/ 269853 h 2952328"/>
              <a:gd name="connsiteX68" fmla="*/ 2199763 w 2952329"/>
              <a:gd name="connsiteY68" fmla="*/ 528652 h 2952328"/>
              <a:gd name="connsiteX69" fmla="*/ 2210696 w 2952329"/>
              <a:gd name="connsiteY69" fmla="*/ 535677 h 2952328"/>
              <a:gd name="connsiteX70" fmla="*/ 2356523 w 2952329"/>
              <a:gd name="connsiteY70" fmla="*/ 667963 h 2952328"/>
              <a:gd name="connsiteX71" fmla="*/ 2437186 w 2952329"/>
              <a:gd name="connsiteY71" fmla="*/ 764931 h 295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952329" h="2952328">
                <a:moveTo>
                  <a:pt x="2694468" y="616389"/>
                </a:moveTo>
                <a:lnTo>
                  <a:pt x="2838484" y="865832"/>
                </a:lnTo>
                <a:lnTo>
                  <a:pt x="2580750" y="1014635"/>
                </a:lnTo>
                <a:lnTo>
                  <a:pt x="2615854" y="1104566"/>
                </a:lnTo>
                <a:cubicBezTo>
                  <a:pt x="2634968" y="1161908"/>
                  <a:pt x="2649465" y="1220063"/>
                  <a:pt x="2659475" y="1278543"/>
                </a:cubicBezTo>
                <a:lnTo>
                  <a:pt x="2665131" y="1338121"/>
                </a:lnTo>
                <a:lnTo>
                  <a:pt x="2952329" y="1338121"/>
                </a:lnTo>
                <a:lnTo>
                  <a:pt x="2952329" y="1626153"/>
                </a:lnTo>
                <a:lnTo>
                  <a:pt x="2666917" y="1626153"/>
                </a:lnTo>
                <a:lnTo>
                  <a:pt x="2666742" y="1629413"/>
                </a:lnTo>
                <a:cubicBezTo>
                  <a:pt x="2659328" y="1687240"/>
                  <a:pt x="2647690" y="1744414"/>
                  <a:pt x="2631957" y="1800449"/>
                </a:cubicBezTo>
                <a:lnTo>
                  <a:pt x="2580262" y="1943467"/>
                </a:lnTo>
                <a:lnTo>
                  <a:pt x="2838485" y="2092552"/>
                </a:lnTo>
                <a:lnTo>
                  <a:pt x="2694469" y="2341995"/>
                </a:lnTo>
                <a:lnTo>
                  <a:pt x="2434810" y="2192080"/>
                </a:lnTo>
                <a:lnTo>
                  <a:pt x="2383348" y="2260808"/>
                </a:lnTo>
                <a:cubicBezTo>
                  <a:pt x="2344227" y="2305610"/>
                  <a:pt x="2301404" y="2347809"/>
                  <a:pt x="2255010" y="2386914"/>
                </a:cubicBezTo>
                <a:lnTo>
                  <a:pt x="2202011" y="2427725"/>
                </a:lnTo>
                <a:lnTo>
                  <a:pt x="2350884" y="2685580"/>
                </a:lnTo>
                <a:lnTo>
                  <a:pt x="2101441" y="2829596"/>
                </a:lnTo>
                <a:lnTo>
                  <a:pt x="1952638" y="2571862"/>
                </a:lnTo>
                <a:lnTo>
                  <a:pt x="1862708" y="2606965"/>
                </a:lnTo>
                <a:cubicBezTo>
                  <a:pt x="1787812" y="2631931"/>
                  <a:pt x="1711529" y="2649019"/>
                  <a:pt x="1634947" y="2658522"/>
                </a:cubicBezTo>
                <a:lnTo>
                  <a:pt x="1616732" y="2659885"/>
                </a:lnTo>
                <a:lnTo>
                  <a:pt x="1616732" y="2952328"/>
                </a:lnTo>
                <a:lnTo>
                  <a:pt x="1328700" y="2952328"/>
                </a:lnTo>
                <a:lnTo>
                  <a:pt x="1328700" y="2655434"/>
                </a:lnTo>
                <a:lnTo>
                  <a:pt x="1291981" y="2651063"/>
                </a:lnTo>
                <a:cubicBezTo>
                  <a:pt x="1228674" y="2640433"/>
                  <a:pt x="1166314" y="2624713"/>
                  <a:pt x="1105557" y="2604080"/>
                </a:cubicBezTo>
                <a:lnTo>
                  <a:pt x="1022302" y="2568073"/>
                </a:lnTo>
                <a:lnTo>
                  <a:pt x="873016" y="2826645"/>
                </a:lnTo>
                <a:lnTo>
                  <a:pt x="623573" y="2682629"/>
                </a:lnTo>
                <a:lnTo>
                  <a:pt x="771427" y="2426539"/>
                </a:lnTo>
                <a:lnTo>
                  <a:pt x="765465" y="2422709"/>
                </a:lnTo>
                <a:cubicBezTo>
                  <a:pt x="713730" y="2383119"/>
                  <a:pt x="664903" y="2338965"/>
                  <a:pt x="619639" y="2290422"/>
                </a:cubicBezTo>
                <a:lnTo>
                  <a:pt x="538975" y="2193454"/>
                </a:lnTo>
                <a:lnTo>
                  <a:pt x="281693" y="2341996"/>
                </a:lnTo>
                <a:lnTo>
                  <a:pt x="137677" y="2092553"/>
                </a:lnTo>
                <a:lnTo>
                  <a:pt x="395411" y="1943750"/>
                </a:lnTo>
                <a:lnTo>
                  <a:pt x="360308" y="1853819"/>
                </a:lnTo>
                <a:cubicBezTo>
                  <a:pt x="341193" y="1796477"/>
                  <a:pt x="326697" y="1738322"/>
                  <a:pt x="316687" y="1679842"/>
                </a:cubicBezTo>
                <a:lnTo>
                  <a:pt x="311590" y="1626153"/>
                </a:lnTo>
                <a:lnTo>
                  <a:pt x="0" y="1626153"/>
                </a:lnTo>
                <a:lnTo>
                  <a:pt x="0" y="1338121"/>
                </a:lnTo>
                <a:lnTo>
                  <a:pt x="308926" y="1338121"/>
                </a:lnTo>
                <a:lnTo>
                  <a:pt x="309420" y="1328972"/>
                </a:lnTo>
                <a:cubicBezTo>
                  <a:pt x="316833" y="1271146"/>
                  <a:pt x="328472" y="1213971"/>
                  <a:pt x="344205" y="1157936"/>
                </a:cubicBezTo>
                <a:lnTo>
                  <a:pt x="395900" y="1014916"/>
                </a:lnTo>
                <a:lnTo>
                  <a:pt x="137677" y="865831"/>
                </a:lnTo>
                <a:lnTo>
                  <a:pt x="281693" y="616388"/>
                </a:lnTo>
                <a:lnTo>
                  <a:pt x="541353" y="766302"/>
                </a:lnTo>
                <a:lnTo>
                  <a:pt x="592813" y="697577"/>
                </a:lnTo>
                <a:cubicBezTo>
                  <a:pt x="631935" y="652775"/>
                  <a:pt x="674758" y="610576"/>
                  <a:pt x="721152" y="571471"/>
                </a:cubicBezTo>
                <a:lnTo>
                  <a:pt x="774150" y="530660"/>
                </a:lnTo>
                <a:lnTo>
                  <a:pt x="625277" y="272805"/>
                </a:lnTo>
                <a:lnTo>
                  <a:pt x="874720" y="128789"/>
                </a:lnTo>
                <a:lnTo>
                  <a:pt x="1024184" y="387668"/>
                </a:lnTo>
                <a:lnTo>
                  <a:pt x="1057559" y="371625"/>
                </a:lnTo>
                <a:cubicBezTo>
                  <a:pt x="1113160" y="349934"/>
                  <a:pt x="1169694" y="332714"/>
                  <a:pt x="1226702" y="319843"/>
                </a:cubicBezTo>
                <a:lnTo>
                  <a:pt x="1328700" y="302046"/>
                </a:lnTo>
                <a:lnTo>
                  <a:pt x="1328700" y="0"/>
                </a:lnTo>
                <a:lnTo>
                  <a:pt x="1616732" y="0"/>
                </a:lnTo>
                <a:lnTo>
                  <a:pt x="1616732" y="299293"/>
                </a:lnTo>
                <a:lnTo>
                  <a:pt x="1684180" y="307322"/>
                </a:lnTo>
                <a:cubicBezTo>
                  <a:pt x="1747488" y="317952"/>
                  <a:pt x="1809847" y="333672"/>
                  <a:pt x="1870604" y="354305"/>
                </a:cubicBezTo>
                <a:lnTo>
                  <a:pt x="1948405" y="387953"/>
                </a:lnTo>
                <a:lnTo>
                  <a:pt x="2099737" y="125837"/>
                </a:lnTo>
                <a:lnTo>
                  <a:pt x="2349180" y="269853"/>
                </a:lnTo>
                <a:lnTo>
                  <a:pt x="2199763" y="528652"/>
                </a:lnTo>
                <a:lnTo>
                  <a:pt x="2210696" y="535677"/>
                </a:lnTo>
                <a:cubicBezTo>
                  <a:pt x="2262431" y="575266"/>
                  <a:pt x="2311258" y="619420"/>
                  <a:pt x="2356523" y="667963"/>
                </a:cubicBezTo>
                <a:lnTo>
                  <a:pt x="2437186" y="764931"/>
                </a:lnTo>
                <a:close/>
              </a:path>
            </a:pathLst>
          </a:custGeom>
          <a:solidFill>
            <a:srgbClr val="B39B6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127000" h="31750" prst="coolSlant"/>
            <a:extrusionClr>
              <a:srgbClr val="B39B6E"/>
            </a:extrusionClr>
            <a:contourClr>
              <a:srgbClr val="87634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flipH="1">
            <a:off x="6034795" y="-1611560"/>
            <a:ext cx="45719" cy="4049442"/>
          </a:xfrm>
          <a:prstGeom prst="rect">
            <a:avLst/>
          </a:prstGeom>
          <a:solidFill>
            <a:srgbClr val="B39B6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905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5087888" y="2232866"/>
            <a:ext cx="1944216" cy="1080120"/>
            <a:chOff x="7516996" y="2142789"/>
            <a:chExt cx="1944216" cy="1080120"/>
          </a:xfrm>
        </p:grpSpPr>
        <p:sp>
          <p:nvSpPr>
            <p:cNvPr id="42" name="矩形 41"/>
            <p:cNvSpPr/>
            <p:nvPr/>
          </p:nvSpPr>
          <p:spPr>
            <a:xfrm>
              <a:off x="7516996" y="2142789"/>
              <a:ext cx="1944216" cy="1080120"/>
            </a:xfrm>
            <a:prstGeom prst="rect">
              <a:avLst/>
            </a:prstGeom>
            <a:solidFill>
              <a:srgbClr val="B39B6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57150" h="19050" prst="coolSlant"/>
              </a:sp3d>
            </a:bodyPr>
            <a:lstStyle/>
            <a:p>
              <a:pPr algn="ctr"/>
              <a:r>
                <a:rPr lang="zh-CN" altLang="en-US" sz="4800" b="1" spc="600" dirty="0">
                  <a:solidFill>
                    <a:srgbClr val="E6D7AC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迪斯</a:t>
              </a:r>
            </a:p>
          </p:txBody>
        </p:sp>
        <p:sp>
          <p:nvSpPr>
            <p:cNvPr id="43" name="椭圆 42"/>
            <p:cNvSpPr/>
            <p:nvPr/>
          </p:nvSpPr>
          <p:spPr>
            <a:xfrm>
              <a:off x="8451776" y="2276872"/>
              <a:ext cx="74657" cy="74657"/>
            </a:xfrm>
            <a:prstGeom prst="ellipse">
              <a:avLst/>
            </a:prstGeom>
            <a:solidFill>
              <a:srgbClr val="E6D7A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La Valse D'Ameli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xmlns="" r:embed="rId4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15457040" y="126876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4276147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2" presetClass="entr" presetSubtype="1" accel="100000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32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4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6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7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8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" accel="100000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1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2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" dur="20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20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" dur="20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20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2" presetClass="exit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" dur="18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8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18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2" presetClass="exit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" dur="18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8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18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2" dur="2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44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2" presetClass="exit" presetSubtype="1" accel="70000" de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6" dur="10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2" presetClass="exit" presetSubtype="1" accel="7000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" dur="10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 showWhenStopped="0">
                    <p:cTn id="53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</p:childTnLst>
            </p:cTn>
          </p:par>
        </p:tnLst>
        <p:bldLst>
          <p:bldP spid="40" grpId="0" animBg="1"/>
          <p:bldP spid="40" grpId="1" animBg="1"/>
          <p:bldP spid="41" grpId="0" animBg="1"/>
          <p:bldP spid="41" grpId="1" animBg="1"/>
          <p:bldP spid="51" grpId="0" animBg="1"/>
          <p:bldP spid="51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2" presetClass="entr" presetSubtype="1" accel="10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32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4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6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7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8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" dur="20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20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" dur="20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20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2" presetClass="exit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" dur="18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8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18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2" presetClass="exit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" dur="18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8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18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2" dur="2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44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2" presetClass="exit" presetSubtype="1" accel="70000" de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6" dur="10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2" presetClass="exit" presetSubtype="1" accel="7000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" dur="10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video>
                  <p:cMediaNode vol="80000" numSld="999" showWhenStopped="0">
                    <p:cTn id="53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video>
              </p:childTnLst>
            </p:cTn>
          </p:par>
        </p:tnLst>
        <p:bldLst>
          <p:bldP spid="40" grpId="0" animBg="1"/>
          <p:bldP spid="40" grpId="1" animBg="1"/>
          <p:bldP spid="41" grpId="0" animBg="1"/>
          <p:bldP spid="41" grpId="1" animBg="1"/>
          <p:bldP spid="51" grpId="0" animBg="1"/>
          <p:bldP spid="51" grpId="1" animBg="1"/>
        </p:bldLst>
      </p:timing>
    </mc:Fallback>
  </mc:AlternateContent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19627" y="6237312"/>
            <a:ext cx="5352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rgbClr val="47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</a:t>
            </a:r>
            <a:r>
              <a:rPr lang="zh-CN" altLang="en-US" sz="2800" b="1" spc="300" dirty="0" smtClean="0">
                <a:solidFill>
                  <a:srgbClr val="47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谢您给我</a:t>
            </a:r>
            <a:r>
              <a:rPr lang="zh-CN" altLang="en-US" sz="2800" b="1" spc="300" dirty="0">
                <a:solidFill>
                  <a:srgbClr val="47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这次</a:t>
            </a:r>
            <a:r>
              <a:rPr lang="zh-CN" altLang="en-US" sz="2800" b="1" spc="300" dirty="0" smtClean="0">
                <a:solidFill>
                  <a:srgbClr val="47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展示的机会！</a:t>
            </a:r>
            <a:endParaRPr lang="zh-CN" altLang="en-US" sz="2800" b="1" spc="300" dirty="0">
              <a:solidFill>
                <a:srgbClr val="473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022723" y="2564904"/>
            <a:ext cx="1008112" cy="1008112"/>
          </a:xfrm>
          <a:prstGeom prst="ellipse">
            <a:avLst/>
          </a:prstGeom>
          <a:solidFill>
            <a:srgbClr val="47342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026381" y="2564904"/>
            <a:ext cx="1008112" cy="1008112"/>
          </a:xfrm>
          <a:prstGeom prst="ellipse">
            <a:avLst/>
          </a:prstGeom>
          <a:solidFill>
            <a:srgbClr val="47342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030039" y="2564904"/>
            <a:ext cx="1008112" cy="1008112"/>
          </a:xfrm>
          <a:prstGeom prst="ellipse">
            <a:avLst/>
          </a:prstGeom>
          <a:solidFill>
            <a:srgbClr val="47342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033697" y="2564904"/>
            <a:ext cx="1008112" cy="1008112"/>
          </a:xfrm>
          <a:prstGeom prst="ellipse">
            <a:avLst/>
          </a:prstGeom>
          <a:solidFill>
            <a:srgbClr val="47342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037355" y="2564904"/>
            <a:ext cx="1008112" cy="1008112"/>
          </a:xfrm>
          <a:prstGeom prst="ellipse">
            <a:avLst/>
          </a:prstGeom>
          <a:solidFill>
            <a:srgbClr val="47342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041013" y="2564904"/>
            <a:ext cx="1008112" cy="1008112"/>
          </a:xfrm>
          <a:prstGeom prst="ellipse">
            <a:avLst/>
          </a:prstGeom>
          <a:solidFill>
            <a:srgbClr val="47342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44671" y="2564904"/>
            <a:ext cx="1008112" cy="1008112"/>
          </a:xfrm>
          <a:prstGeom prst="ellipse">
            <a:avLst/>
          </a:prstGeom>
          <a:solidFill>
            <a:srgbClr val="47342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048328" y="2564904"/>
            <a:ext cx="1008112" cy="1008112"/>
          </a:xfrm>
          <a:prstGeom prst="ellipse">
            <a:avLst/>
          </a:prstGeom>
          <a:solidFill>
            <a:srgbClr val="47342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4708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5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autoRev="1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animScale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autoRev="1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animScale>
                                      <p:cBhvr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autoRev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Scale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autoRev="1" fill="hold" grpId="6" nodeType="withEffect">
                                  <p:stCondLst>
                                    <p:cond delay="525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8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xit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ac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xit" presetSubtype="8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8" accel="10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xit" presetSubtype="2" decel="10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2" accel="10000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  <p:bldP spid="3" grpId="2" animBg="1"/>
      <p:bldP spid="3" grpId="5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0" grpId="2" animBg="1"/>
      <p:bldP spid="10" grpId="3" animBg="1"/>
      <p:bldP spid="10" grpId="6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1584" y="3356992"/>
            <a:ext cx="406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PPTOK</a:t>
            </a:r>
            <a:r>
              <a:rPr lang="zh-CN" altLang="en-US" dirty="0" smtClean="0"/>
              <a:t>模板网 </a:t>
            </a:r>
            <a:r>
              <a:rPr lang="en-US" altLang="zh-CN" dirty="0" err="1" smtClean="0">
                <a:hlinkClick r:id="rId2"/>
              </a:rPr>
              <a:t>www.pptok.com</a:t>
            </a:r>
            <a:r>
              <a:rPr lang="en-US" altLang="zh-CN" dirty="0" smtClean="0"/>
              <a:t> </a:t>
            </a:r>
            <a:r>
              <a:rPr lang="zh-CN" altLang="en-US" dirty="0" smtClean="0"/>
              <a:t>整理发布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5907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ip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958593" y="884332"/>
            <a:ext cx="649122" cy="9549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0000">
                <a:schemeClr val="bg1">
                  <a:alpha val="30000"/>
                </a:schemeClr>
              </a:gs>
              <a:gs pos="30000">
                <a:schemeClr val="bg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750681" y="881599"/>
            <a:ext cx="649122" cy="9549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0000">
                <a:schemeClr val="bg1">
                  <a:alpha val="30000"/>
                </a:schemeClr>
              </a:gs>
              <a:gs pos="30000">
                <a:schemeClr val="bg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542769" y="884332"/>
            <a:ext cx="649122" cy="9549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0000">
                <a:schemeClr val="bg1">
                  <a:alpha val="30000"/>
                </a:schemeClr>
              </a:gs>
              <a:gs pos="30000">
                <a:schemeClr val="bg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334857" y="884332"/>
            <a:ext cx="649122" cy="9549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0000">
                <a:schemeClr val="bg1">
                  <a:alpha val="30000"/>
                </a:schemeClr>
              </a:gs>
              <a:gs pos="30000">
                <a:schemeClr val="bg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11424" y="692696"/>
            <a:ext cx="707245" cy="124591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1750" h="50800" prst="angle"/>
            </a:sp3d>
          </a:bodyPr>
          <a:lstStyle/>
          <a:p>
            <a:pPr>
              <a:lnSpc>
                <a:spcPct val="125000"/>
              </a:lnSpc>
            </a:pPr>
            <a:r>
              <a:rPr lang="en-US" altLang="zh-CN" sz="6600" b="1" dirty="0" smtClean="0">
                <a:solidFill>
                  <a:srgbClr val="E6D7A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24259" y="692696"/>
            <a:ext cx="707245" cy="124591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1750" h="50800" prst="angle"/>
            </a:sp3d>
          </a:bodyPr>
          <a:lstStyle/>
          <a:p>
            <a:pPr>
              <a:lnSpc>
                <a:spcPct val="125000"/>
              </a:lnSpc>
            </a:pPr>
            <a:r>
              <a:rPr lang="en-US" altLang="zh-CN" sz="6600" b="1" dirty="0">
                <a:solidFill>
                  <a:srgbClr val="E6D7A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6600" b="1" dirty="0" smtClean="0">
              <a:solidFill>
                <a:srgbClr val="E6D7AC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703512" y="689963"/>
            <a:ext cx="707245" cy="124591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1750" h="50800" prst="angle"/>
            </a:sp3d>
          </a:bodyPr>
          <a:lstStyle/>
          <a:p>
            <a:pPr>
              <a:lnSpc>
                <a:spcPct val="125000"/>
              </a:lnSpc>
            </a:pPr>
            <a:r>
              <a:rPr lang="en-US" altLang="zh-CN" sz="6600" b="1" dirty="0">
                <a:solidFill>
                  <a:srgbClr val="E6D7A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sz="6600" b="1" dirty="0" smtClean="0">
              <a:solidFill>
                <a:srgbClr val="E6D7AC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16347" y="689963"/>
            <a:ext cx="707245" cy="124591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1750" h="50800" prst="angle"/>
            </a:sp3d>
          </a:bodyPr>
          <a:lstStyle/>
          <a:p>
            <a:pPr>
              <a:lnSpc>
                <a:spcPct val="125000"/>
              </a:lnSpc>
            </a:pPr>
            <a:r>
              <a:rPr lang="en-US" altLang="zh-CN" sz="6600" b="1" dirty="0">
                <a:solidFill>
                  <a:srgbClr val="E6D7A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en-US" altLang="zh-CN" sz="6600" b="1" dirty="0" smtClean="0">
              <a:solidFill>
                <a:srgbClr val="E6D7AC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495600" y="692696"/>
            <a:ext cx="707245" cy="124591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1750" h="50800" prst="angle"/>
            </a:sp3d>
          </a:bodyPr>
          <a:lstStyle/>
          <a:p>
            <a:pPr>
              <a:lnSpc>
                <a:spcPct val="125000"/>
              </a:lnSpc>
            </a:pPr>
            <a:r>
              <a:rPr lang="en-US" altLang="zh-CN" sz="6600" b="1" dirty="0">
                <a:solidFill>
                  <a:srgbClr val="E6D7A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sz="6600" b="1" dirty="0" smtClean="0">
              <a:solidFill>
                <a:srgbClr val="E6D7AC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508435" y="692696"/>
            <a:ext cx="707245" cy="124591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1750" h="50800" prst="angle"/>
            </a:sp3d>
          </a:bodyPr>
          <a:lstStyle/>
          <a:p>
            <a:pPr>
              <a:lnSpc>
                <a:spcPct val="125000"/>
              </a:lnSpc>
            </a:pPr>
            <a:r>
              <a:rPr lang="en-US" altLang="zh-CN" sz="6600" b="1" dirty="0" smtClean="0">
                <a:solidFill>
                  <a:srgbClr val="E6D7A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287688" y="692696"/>
            <a:ext cx="707245" cy="124591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1750" h="50800" prst="angle"/>
            </a:sp3d>
          </a:bodyPr>
          <a:lstStyle/>
          <a:p>
            <a:pPr>
              <a:lnSpc>
                <a:spcPct val="125000"/>
              </a:lnSpc>
            </a:pPr>
            <a:r>
              <a:rPr lang="en-US" altLang="zh-CN" sz="6600" b="1" dirty="0">
                <a:solidFill>
                  <a:srgbClr val="E6D7A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6600" b="1" dirty="0" smtClean="0">
              <a:solidFill>
                <a:srgbClr val="E6D7AC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300523" y="692696"/>
            <a:ext cx="707245" cy="124591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1750" h="50800" prst="angle"/>
            </a:sp3d>
          </a:bodyPr>
          <a:lstStyle/>
          <a:p>
            <a:pPr>
              <a:lnSpc>
                <a:spcPct val="125000"/>
              </a:lnSpc>
            </a:pPr>
            <a:r>
              <a:rPr lang="en-US" altLang="zh-CN" sz="6600" b="1" dirty="0" smtClean="0">
                <a:solidFill>
                  <a:srgbClr val="E6D7A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37615" y="934277"/>
            <a:ext cx="0" cy="864096"/>
          </a:xfrm>
          <a:prstGeom prst="line">
            <a:avLst/>
          </a:prstGeom>
          <a:ln cap="rnd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0000">
                  <a:schemeClr val="tx1">
                    <a:alpha val="50000"/>
                  </a:schemeClr>
                </a:gs>
                <a:gs pos="30000">
                  <a:schemeClr val="tx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bevel/>
            <a:headEnd w="sm" len="med"/>
          </a:ln>
          <a:effectLst>
            <a:outerShdw blurRad="12700" dist="25400" sx="123000" sy="123000" algn="l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621050" y="927134"/>
            <a:ext cx="0" cy="864096"/>
          </a:xfrm>
          <a:prstGeom prst="line">
            <a:avLst/>
          </a:prstGeom>
          <a:ln cap="rnd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0000">
                  <a:schemeClr val="tx1">
                    <a:alpha val="50000"/>
                  </a:schemeClr>
                </a:gs>
                <a:gs pos="30000">
                  <a:schemeClr val="tx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bevel/>
            <a:headEnd w="sm" len="med"/>
          </a:ln>
          <a:effectLst>
            <a:outerShdw blurRad="12700" dist="25400" dir="10800000" sx="123000" sy="123000" algn="l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824973" y="763949"/>
            <a:ext cx="3273091" cy="1190215"/>
          </a:xfrm>
          <a:custGeom>
            <a:avLst/>
            <a:gdLst>
              <a:gd name="connsiteX0" fmla="*/ 2736304 w 3600400"/>
              <a:gd name="connsiteY0" fmla="*/ 144016 h 1440160"/>
              <a:gd name="connsiteX1" fmla="*/ 2736304 w 3600400"/>
              <a:gd name="connsiteY1" fmla="*/ 1296144 h 1440160"/>
              <a:gd name="connsiteX2" fmla="*/ 3456384 w 3600400"/>
              <a:gd name="connsiteY2" fmla="*/ 1296144 h 1440160"/>
              <a:gd name="connsiteX3" fmla="*/ 3456384 w 3600400"/>
              <a:gd name="connsiteY3" fmla="*/ 144016 h 1440160"/>
              <a:gd name="connsiteX4" fmla="*/ 1872208 w 3600400"/>
              <a:gd name="connsiteY4" fmla="*/ 144016 h 1440160"/>
              <a:gd name="connsiteX5" fmla="*/ 1872208 w 3600400"/>
              <a:gd name="connsiteY5" fmla="*/ 1296144 h 1440160"/>
              <a:gd name="connsiteX6" fmla="*/ 2592288 w 3600400"/>
              <a:gd name="connsiteY6" fmla="*/ 1296144 h 1440160"/>
              <a:gd name="connsiteX7" fmla="*/ 2592288 w 3600400"/>
              <a:gd name="connsiteY7" fmla="*/ 144016 h 1440160"/>
              <a:gd name="connsiteX8" fmla="*/ 1008112 w 3600400"/>
              <a:gd name="connsiteY8" fmla="*/ 144016 h 1440160"/>
              <a:gd name="connsiteX9" fmla="*/ 1008112 w 3600400"/>
              <a:gd name="connsiteY9" fmla="*/ 1296144 h 1440160"/>
              <a:gd name="connsiteX10" fmla="*/ 1728192 w 3600400"/>
              <a:gd name="connsiteY10" fmla="*/ 1296144 h 1440160"/>
              <a:gd name="connsiteX11" fmla="*/ 1728192 w 3600400"/>
              <a:gd name="connsiteY11" fmla="*/ 144016 h 1440160"/>
              <a:gd name="connsiteX12" fmla="*/ 144016 w 3600400"/>
              <a:gd name="connsiteY12" fmla="*/ 144016 h 1440160"/>
              <a:gd name="connsiteX13" fmla="*/ 144016 w 3600400"/>
              <a:gd name="connsiteY13" fmla="*/ 1296144 h 1440160"/>
              <a:gd name="connsiteX14" fmla="*/ 864096 w 3600400"/>
              <a:gd name="connsiteY14" fmla="*/ 1296144 h 1440160"/>
              <a:gd name="connsiteX15" fmla="*/ 864096 w 3600400"/>
              <a:gd name="connsiteY15" fmla="*/ 144016 h 1440160"/>
              <a:gd name="connsiteX16" fmla="*/ 0 w 3600400"/>
              <a:gd name="connsiteY16" fmla="*/ 0 h 1440160"/>
              <a:gd name="connsiteX17" fmla="*/ 3600400 w 3600400"/>
              <a:gd name="connsiteY17" fmla="*/ 0 h 1440160"/>
              <a:gd name="connsiteX18" fmla="*/ 3600400 w 3600400"/>
              <a:gd name="connsiteY18" fmla="*/ 1440160 h 1440160"/>
              <a:gd name="connsiteX19" fmla="*/ 0 w 3600400"/>
              <a:gd name="connsiteY19" fmla="*/ 144016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00400" h="1440160">
                <a:moveTo>
                  <a:pt x="2736304" y="144016"/>
                </a:moveTo>
                <a:lnTo>
                  <a:pt x="2736304" y="1296144"/>
                </a:lnTo>
                <a:lnTo>
                  <a:pt x="3456384" y="1296144"/>
                </a:lnTo>
                <a:lnTo>
                  <a:pt x="3456384" y="144016"/>
                </a:lnTo>
                <a:close/>
                <a:moveTo>
                  <a:pt x="1872208" y="144016"/>
                </a:moveTo>
                <a:lnTo>
                  <a:pt x="1872208" y="1296144"/>
                </a:lnTo>
                <a:lnTo>
                  <a:pt x="2592288" y="1296144"/>
                </a:lnTo>
                <a:lnTo>
                  <a:pt x="2592288" y="144016"/>
                </a:lnTo>
                <a:close/>
                <a:moveTo>
                  <a:pt x="1008112" y="144016"/>
                </a:moveTo>
                <a:lnTo>
                  <a:pt x="1008112" y="1296144"/>
                </a:lnTo>
                <a:lnTo>
                  <a:pt x="1728192" y="1296144"/>
                </a:lnTo>
                <a:lnTo>
                  <a:pt x="1728192" y="144016"/>
                </a:lnTo>
                <a:close/>
                <a:moveTo>
                  <a:pt x="144016" y="144016"/>
                </a:moveTo>
                <a:lnTo>
                  <a:pt x="144016" y="1296144"/>
                </a:lnTo>
                <a:lnTo>
                  <a:pt x="864096" y="1296144"/>
                </a:lnTo>
                <a:lnTo>
                  <a:pt x="864096" y="144016"/>
                </a:lnTo>
                <a:close/>
                <a:moveTo>
                  <a:pt x="0" y="0"/>
                </a:moveTo>
                <a:lnTo>
                  <a:pt x="3600400" y="0"/>
                </a:lnTo>
                <a:lnTo>
                  <a:pt x="3600400" y="1440160"/>
                </a:lnTo>
                <a:lnTo>
                  <a:pt x="0" y="1440160"/>
                </a:lnTo>
                <a:close/>
              </a:path>
            </a:pathLst>
          </a:custGeom>
          <a:solidFill>
            <a:srgbClr val="87634C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1729703" y="931544"/>
            <a:ext cx="0" cy="864096"/>
          </a:xfrm>
          <a:prstGeom prst="line">
            <a:avLst/>
          </a:prstGeom>
          <a:ln cap="rnd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0000">
                  <a:schemeClr val="tx1">
                    <a:alpha val="50000"/>
                  </a:schemeClr>
                </a:gs>
                <a:gs pos="30000">
                  <a:schemeClr val="tx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bevel/>
            <a:headEnd w="sm" len="med"/>
          </a:ln>
          <a:effectLst>
            <a:outerShdw blurRad="12700" dist="25400" sx="123000" sy="123000" algn="l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413138" y="924401"/>
            <a:ext cx="0" cy="864096"/>
          </a:xfrm>
          <a:prstGeom prst="line">
            <a:avLst/>
          </a:prstGeom>
          <a:ln cap="rnd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0000">
                  <a:schemeClr val="tx1">
                    <a:alpha val="50000"/>
                  </a:schemeClr>
                </a:gs>
                <a:gs pos="30000">
                  <a:schemeClr val="tx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bevel/>
            <a:headEnd w="sm" len="med"/>
          </a:ln>
          <a:effectLst>
            <a:outerShdw blurRad="12700" dist="25400" dir="10800000" sx="123000" sy="123000" algn="l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521791" y="934277"/>
            <a:ext cx="0" cy="864096"/>
          </a:xfrm>
          <a:prstGeom prst="line">
            <a:avLst/>
          </a:prstGeom>
          <a:ln cap="rnd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0000">
                  <a:schemeClr val="tx1">
                    <a:alpha val="50000"/>
                  </a:schemeClr>
                </a:gs>
                <a:gs pos="30000">
                  <a:schemeClr val="tx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bevel/>
            <a:headEnd w="sm" len="med"/>
          </a:ln>
          <a:effectLst>
            <a:outerShdw blurRad="12700" dist="25400" sx="123000" sy="123000" algn="l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05226" y="927134"/>
            <a:ext cx="0" cy="864096"/>
          </a:xfrm>
          <a:prstGeom prst="line">
            <a:avLst/>
          </a:prstGeom>
          <a:ln cap="rnd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0000">
                  <a:schemeClr val="tx1">
                    <a:alpha val="50000"/>
                  </a:schemeClr>
                </a:gs>
                <a:gs pos="30000">
                  <a:schemeClr val="tx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bevel/>
            <a:headEnd w="sm" len="med"/>
          </a:ln>
          <a:effectLst>
            <a:outerShdw blurRad="12700" dist="25400" dir="10800000" sx="123000" sy="123000" algn="l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313879" y="934277"/>
            <a:ext cx="0" cy="864096"/>
          </a:xfrm>
          <a:prstGeom prst="line">
            <a:avLst/>
          </a:prstGeom>
          <a:ln cap="rnd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0000">
                  <a:schemeClr val="tx1">
                    <a:alpha val="50000"/>
                  </a:schemeClr>
                </a:gs>
                <a:gs pos="30000">
                  <a:schemeClr val="tx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bevel/>
            <a:headEnd w="sm" len="med"/>
          </a:ln>
          <a:effectLst>
            <a:outerShdw blurRad="12700" dist="25400" sx="123000" sy="123000" algn="l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997314" y="927134"/>
            <a:ext cx="0" cy="864096"/>
          </a:xfrm>
          <a:prstGeom prst="line">
            <a:avLst/>
          </a:prstGeom>
          <a:ln cap="rnd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0000">
                  <a:schemeClr val="tx1">
                    <a:alpha val="50000"/>
                  </a:schemeClr>
                </a:gs>
                <a:gs pos="30000">
                  <a:schemeClr val="tx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bevel/>
            <a:headEnd w="sm" len="med"/>
          </a:ln>
          <a:effectLst>
            <a:outerShdw blurRad="12700" dist="25400" dir="10800000" sx="123000" sy="123000" algn="l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任意多边形 40"/>
          <p:cNvSpPr/>
          <p:nvPr/>
        </p:nvSpPr>
        <p:spPr>
          <a:xfrm>
            <a:off x="-96688" y="0"/>
            <a:ext cx="12288688" cy="6858000"/>
          </a:xfrm>
          <a:custGeom>
            <a:avLst/>
            <a:gdLst>
              <a:gd name="connsiteX0" fmla="*/ 921661 w 12288688"/>
              <a:gd name="connsiteY0" fmla="*/ 763948 h 6858000"/>
              <a:gd name="connsiteX1" fmla="*/ 921661 w 12288688"/>
              <a:gd name="connsiteY1" fmla="*/ 1954163 h 6858000"/>
              <a:gd name="connsiteX2" fmla="*/ 4194752 w 12288688"/>
              <a:gd name="connsiteY2" fmla="*/ 1954163 h 6858000"/>
              <a:gd name="connsiteX3" fmla="*/ 4194752 w 12288688"/>
              <a:gd name="connsiteY3" fmla="*/ 763948 h 6858000"/>
              <a:gd name="connsiteX4" fmla="*/ 0 w 12288688"/>
              <a:gd name="connsiteY4" fmla="*/ 0 h 6858000"/>
              <a:gd name="connsiteX5" fmla="*/ 12288688 w 12288688"/>
              <a:gd name="connsiteY5" fmla="*/ 0 h 6858000"/>
              <a:gd name="connsiteX6" fmla="*/ 12288688 w 12288688"/>
              <a:gd name="connsiteY6" fmla="*/ 6858000 h 6858000"/>
              <a:gd name="connsiteX7" fmla="*/ 0 w 1228868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88688" h="6858000">
                <a:moveTo>
                  <a:pt x="921661" y="763948"/>
                </a:moveTo>
                <a:lnTo>
                  <a:pt x="921661" y="1954163"/>
                </a:lnTo>
                <a:lnTo>
                  <a:pt x="4194752" y="1954163"/>
                </a:lnTo>
                <a:lnTo>
                  <a:pt x="4194752" y="763948"/>
                </a:lnTo>
                <a:close/>
                <a:moveTo>
                  <a:pt x="0" y="0"/>
                </a:moveTo>
                <a:lnTo>
                  <a:pt x="12288688" y="0"/>
                </a:lnTo>
                <a:lnTo>
                  <a:pt x="12288688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E6D7AC"/>
              </a:gs>
              <a:gs pos="100000">
                <a:srgbClr val="B39B6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Freeform 32"/>
          <p:cNvSpPr>
            <a:spLocks/>
          </p:cNvSpPr>
          <p:nvPr/>
        </p:nvSpPr>
        <p:spPr bwMode="auto">
          <a:xfrm>
            <a:off x="6653535" y="3961854"/>
            <a:ext cx="1241425" cy="1081087"/>
          </a:xfrm>
          <a:custGeom>
            <a:avLst/>
            <a:gdLst>
              <a:gd name="T0" fmla="*/ 849 w 860"/>
              <a:gd name="T1" fmla="*/ 496 h 771"/>
              <a:gd name="T2" fmla="*/ 859 w 860"/>
              <a:gd name="T3" fmla="*/ 375 h 771"/>
              <a:gd name="T4" fmla="*/ 821 w 860"/>
              <a:gd name="T5" fmla="*/ 312 h 771"/>
              <a:gd name="T6" fmla="*/ 819 w 860"/>
              <a:gd name="T7" fmla="*/ 287 h 771"/>
              <a:gd name="T8" fmla="*/ 801 w 860"/>
              <a:gd name="T9" fmla="*/ 216 h 771"/>
              <a:gd name="T10" fmla="*/ 762 w 860"/>
              <a:gd name="T11" fmla="*/ 180 h 771"/>
              <a:gd name="T12" fmla="*/ 686 w 860"/>
              <a:gd name="T13" fmla="*/ 121 h 771"/>
              <a:gd name="T14" fmla="*/ 641 w 860"/>
              <a:gd name="T15" fmla="*/ 147 h 771"/>
              <a:gd name="T16" fmla="*/ 579 w 860"/>
              <a:gd name="T17" fmla="*/ 80 h 771"/>
              <a:gd name="T18" fmla="*/ 542 w 860"/>
              <a:gd name="T19" fmla="*/ 88 h 771"/>
              <a:gd name="T20" fmla="*/ 541 w 860"/>
              <a:gd name="T21" fmla="*/ 0 h 771"/>
              <a:gd name="T22" fmla="*/ 478 w 860"/>
              <a:gd name="T23" fmla="*/ 56 h 771"/>
              <a:gd name="T24" fmla="*/ 421 w 860"/>
              <a:gd name="T25" fmla="*/ 133 h 771"/>
              <a:gd name="T26" fmla="*/ 284 w 860"/>
              <a:gd name="T27" fmla="*/ 179 h 771"/>
              <a:gd name="T28" fmla="*/ 126 w 860"/>
              <a:gd name="T29" fmla="*/ 79 h 771"/>
              <a:gd name="T30" fmla="*/ 11 w 860"/>
              <a:gd name="T31" fmla="*/ 100 h 771"/>
              <a:gd name="T32" fmla="*/ 49 w 860"/>
              <a:gd name="T33" fmla="*/ 248 h 771"/>
              <a:gd name="T34" fmla="*/ 39 w 860"/>
              <a:gd name="T35" fmla="*/ 382 h 771"/>
              <a:gd name="T36" fmla="*/ 0 w 860"/>
              <a:gd name="T37" fmla="*/ 538 h 771"/>
              <a:gd name="T38" fmla="*/ 51 w 860"/>
              <a:gd name="T39" fmla="*/ 523 h 771"/>
              <a:gd name="T40" fmla="*/ 60 w 860"/>
              <a:gd name="T41" fmla="*/ 578 h 771"/>
              <a:gd name="T42" fmla="*/ 106 w 860"/>
              <a:gd name="T43" fmla="*/ 595 h 771"/>
              <a:gd name="T44" fmla="*/ 176 w 860"/>
              <a:gd name="T45" fmla="*/ 739 h 771"/>
              <a:gd name="T46" fmla="*/ 258 w 860"/>
              <a:gd name="T47" fmla="*/ 766 h 771"/>
              <a:gd name="T48" fmla="*/ 300 w 860"/>
              <a:gd name="T49" fmla="*/ 677 h 771"/>
              <a:gd name="T50" fmla="*/ 417 w 860"/>
              <a:gd name="T51" fmla="*/ 624 h 771"/>
              <a:gd name="T52" fmla="*/ 437 w 860"/>
              <a:gd name="T53" fmla="*/ 667 h 771"/>
              <a:gd name="T54" fmla="*/ 476 w 860"/>
              <a:gd name="T55" fmla="*/ 681 h 771"/>
              <a:gd name="T56" fmla="*/ 600 w 860"/>
              <a:gd name="T57" fmla="*/ 734 h 771"/>
              <a:gd name="T58" fmla="*/ 596 w 860"/>
              <a:gd name="T59" fmla="*/ 683 h 771"/>
              <a:gd name="T60" fmla="*/ 590 w 860"/>
              <a:gd name="T61" fmla="*/ 571 h 771"/>
              <a:gd name="T62" fmla="*/ 703 w 860"/>
              <a:gd name="T63" fmla="*/ 599 h 771"/>
              <a:gd name="T64" fmla="*/ 703 w 860"/>
              <a:gd name="T65" fmla="*/ 567 h 771"/>
              <a:gd name="T66" fmla="*/ 780 w 860"/>
              <a:gd name="T67" fmla="*/ 532 h 771"/>
              <a:gd name="T68" fmla="*/ 832 w 860"/>
              <a:gd name="T69" fmla="*/ 528 h 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60" h="771">
                <a:moveTo>
                  <a:pt x="832" y="528"/>
                </a:moveTo>
                <a:lnTo>
                  <a:pt x="849" y="496"/>
                </a:lnTo>
                <a:lnTo>
                  <a:pt x="838" y="437"/>
                </a:lnTo>
                <a:lnTo>
                  <a:pt x="859" y="375"/>
                </a:lnTo>
                <a:lnTo>
                  <a:pt x="844" y="367"/>
                </a:lnTo>
                <a:lnTo>
                  <a:pt x="821" y="312"/>
                </a:lnTo>
                <a:lnTo>
                  <a:pt x="807" y="291"/>
                </a:lnTo>
                <a:lnTo>
                  <a:pt x="819" y="287"/>
                </a:lnTo>
                <a:lnTo>
                  <a:pt x="836" y="233"/>
                </a:lnTo>
                <a:lnTo>
                  <a:pt x="801" y="216"/>
                </a:lnTo>
                <a:lnTo>
                  <a:pt x="787" y="178"/>
                </a:lnTo>
                <a:lnTo>
                  <a:pt x="762" y="180"/>
                </a:lnTo>
                <a:lnTo>
                  <a:pt x="703" y="154"/>
                </a:lnTo>
                <a:lnTo>
                  <a:pt x="686" y="121"/>
                </a:lnTo>
                <a:lnTo>
                  <a:pt x="672" y="145"/>
                </a:lnTo>
                <a:lnTo>
                  <a:pt x="641" y="147"/>
                </a:lnTo>
                <a:lnTo>
                  <a:pt x="603" y="129"/>
                </a:lnTo>
                <a:lnTo>
                  <a:pt x="579" y="80"/>
                </a:lnTo>
                <a:lnTo>
                  <a:pt x="561" y="77"/>
                </a:lnTo>
                <a:lnTo>
                  <a:pt x="542" y="88"/>
                </a:lnTo>
                <a:lnTo>
                  <a:pt x="551" y="53"/>
                </a:lnTo>
                <a:lnTo>
                  <a:pt x="541" y="0"/>
                </a:lnTo>
                <a:lnTo>
                  <a:pt x="504" y="10"/>
                </a:lnTo>
                <a:lnTo>
                  <a:pt x="478" y="56"/>
                </a:lnTo>
                <a:lnTo>
                  <a:pt x="478" y="106"/>
                </a:lnTo>
                <a:lnTo>
                  <a:pt x="421" y="133"/>
                </a:lnTo>
                <a:lnTo>
                  <a:pt x="359" y="134"/>
                </a:lnTo>
                <a:lnTo>
                  <a:pt x="284" y="179"/>
                </a:lnTo>
                <a:lnTo>
                  <a:pt x="223" y="169"/>
                </a:lnTo>
                <a:lnTo>
                  <a:pt x="126" y="79"/>
                </a:lnTo>
                <a:lnTo>
                  <a:pt x="27" y="72"/>
                </a:lnTo>
                <a:lnTo>
                  <a:pt x="11" y="100"/>
                </a:lnTo>
                <a:lnTo>
                  <a:pt x="20" y="164"/>
                </a:lnTo>
                <a:lnTo>
                  <a:pt x="49" y="248"/>
                </a:lnTo>
                <a:lnTo>
                  <a:pt x="33" y="277"/>
                </a:lnTo>
                <a:lnTo>
                  <a:pt x="39" y="382"/>
                </a:lnTo>
                <a:lnTo>
                  <a:pt x="9" y="474"/>
                </a:lnTo>
                <a:lnTo>
                  <a:pt x="0" y="538"/>
                </a:lnTo>
                <a:lnTo>
                  <a:pt x="15" y="547"/>
                </a:lnTo>
                <a:lnTo>
                  <a:pt x="51" y="523"/>
                </a:lnTo>
                <a:lnTo>
                  <a:pt x="82" y="531"/>
                </a:lnTo>
                <a:lnTo>
                  <a:pt x="60" y="578"/>
                </a:lnTo>
                <a:lnTo>
                  <a:pt x="88" y="607"/>
                </a:lnTo>
                <a:lnTo>
                  <a:pt x="106" y="595"/>
                </a:lnTo>
                <a:lnTo>
                  <a:pt x="143" y="605"/>
                </a:lnTo>
                <a:lnTo>
                  <a:pt x="176" y="739"/>
                </a:lnTo>
                <a:lnTo>
                  <a:pt x="190" y="770"/>
                </a:lnTo>
                <a:lnTo>
                  <a:pt x="258" y="766"/>
                </a:lnTo>
                <a:lnTo>
                  <a:pt x="279" y="716"/>
                </a:lnTo>
                <a:lnTo>
                  <a:pt x="300" y="677"/>
                </a:lnTo>
                <a:lnTo>
                  <a:pt x="336" y="666"/>
                </a:lnTo>
                <a:lnTo>
                  <a:pt x="417" y="624"/>
                </a:lnTo>
                <a:lnTo>
                  <a:pt x="450" y="637"/>
                </a:lnTo>
                <a:lnTo>
                  <a:pt x="437" y="667"/>
                </a:lnTo>
                <a:lnTo>
                  <a:pt x="442" y="683"/>
                </a:lnTo>
                <a:lnTo>
                  <a:pt x="476" y="681"/>
                </a:lnTo>
                <a:lnTo>
                  <a:pt x="480" y="716"/>
                </a:lnTo>
                <a:lnTo>
                  <a:pt x="600" y="734"/>
                </a:lnTo>
                <a:lnTo>
                  <a:pt x="626" y="712"/>
                </a:lnTo>
                <a:lnTo>
                  <a:pt x="596" y="683"/>
                </a:lnTo>
                <a:lnTo>
                  <a:pt x="578" y="601"/>
                </a:lnTo>
                <a:lnTo>
                  <a:pt x="590" y="571"/>
                </a:lnTo>
                <a:lnTo>
                  <a:pt x="632" y="593"/>
                </a:lnTo>
                <a:lnTo>
                  <a:pt x="703" y="599"/>
                </a:lnTo>
                <a:lnTo>
                  <a:pt x="707" y="583"/>
                </a:lnTo>
                <a:lnTo>
                  <a:pt x="703" y="567"/>
                </a:lnTo>
                <a:lnTo>
                  <a:pt x="744" y="555"/>
                </a:lnTo>
                <a:lnTo>
                  <a:pt x="780" y="532"/>
                </a:lnTo>
                <a:lnTo>
                  <a:pt x="832" y="528"/>
                </a:lnTo>
                <a:lnTo>
                  <a:pt x="832" y="528"/>
                </a:lnTo>
              </a:path>
            </a:pathLst>
          </a:custGeom>
          <a:solidFill>
            <a:srgbClr val="87634C"/>
          </a:solidFill>
          <a:ln w="9366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3" name="Freeform 33"/>
          <p:cNvSpPr>
            <a:spLocks/>
          </p:cNvSpPr>
          <p:nvPr/>
        </p:nvSpPr>
        <p:spPr bwMode="auto">
          <a:xfrm>
            <a:off x="4216722" y="1999704"/>
            <a:ext cx="2536825" cy="1522412"/>
          </a:xfrm>
          <a:custGeom>
            <a:avLst/>
            <a:gdLst>
              <a:gd name="T0" fmla="*/ 343 w 1758"/>
              <a:gd name="T1" fmla="*/ 1003 h 1086"/>
              <a:gd name="T2" fmla="*/ 158 w 1758"/>
              <a:gd name="T3" fmla="*/ 843 h 1086"/>
              <a:gd name="T4" fmla="*/ 81 w 1758"/>
              <a:gd name="T5" fmla="*/ 761 h 1086"/>
              <a:gd name="T6" fmla="*/ 0 w 1758"/>
              <a:gd name="T7" fmla="*/ 715 h 1086"/>
              <a:gd name="T8" fmla="*/ 2 w 1758"/>
              <a:gd name="T9" fmla="*/ 670 h 1086"/>
              <a:gd name="T10" fmla="*/ 45 w 1758"/>
              <a:gd name="T11" fmla="*/ 666 h 1086"/>
              <a:gd name="T12" fmla="*/ 39 w 1758"/>
              <a:gd name="T13" fmla="*/ 552 h 1086"/>
              <a:gd name="T14" fmla="*/ 212 w 1758"/>
              <a:gd name="T15" fmla="*/ 465 h 1086"/>
              <a:gd name="T16" fmla="*/ 300 w 1758"/>
              <a:gd name="T17" fmla="*/ 428 h 1086"/>
              <a:gd name="T18" fmla="*/ 517 w 1758"/>
              <a:gd name="T19" fmla="*/ 443 h 1086"/>
              <a:gd name="T20" fmla="*/ 627 w 1758"/>
              <a:gd name="T21" fmla="*/ 363 h 1086"/>
              <a:gd name="T22" fmla="*/ 687 w 1758"/>
              <a:gd name="T23" fmla="*/ 282 h 1086"/>
              <a:gd name="T24" fmla="*/ 712 w 1758"/>
              <a:gd name="T25" fmla="*/ 181 h 1086"/>
              <a:gd name="T26" fmla="*/ 782 w 1758"/>
              <a:gd name="T27" fmla="*/ 188 h 1086"/>
              <a:gd name="T28" fmla="*/ 848 w 1758"/>
              <a:gd name="T29" fmla="*/ 190 h 1086"/>
              <a:gd name="T30" fmla="*/ 910 w 1758"/>
              <a:gd name="T31" fmla="*/ 136 h 1086"/>
              <a:gd name="T32" fmla="*/ 958 w 1758"/>
              <a:gd name="T33" fmla="*/ 77 h 1086"/>
              <a:gd name="T34" fmla="*/ 1022 w 1758"/>
              <a:gd name="T35" fmla="*/ 60 h 1086"/>
              <a:gd name="T36" fmla="*/ 1081 w 1758"/>
              <a:gd name="T37" fmla="*/ 59 h 1086"/>
              <a:gd name="T38" fmla="*/ 1128 w 1758"/>
              <a:gd name="T39" fmla="*/ 39 h 1086"/>
              <a:gd name="T40" fmla="*/ 1184 w 1758"/>
              <a:gd name="T41" fmla="*/ 3 h 1086"/>
              <a:gd name="T42" fmla="*/ 1276 w 1758"/>
              <a:gd name="T43" fmla="*/ 0 h 1086"/>
              <a:gd name="T44" fmla="*/ 1299 w 1758"/>
              <a:gd name="T45" fmla="*/ 46 h 1086"/>
              <a:gd name="T46" fmla="*/ 1399 w 1758"/>
              <a:gd name="T47" fmla="*/ 180 h 1086"/>
              <a:gd name="T48" fmla="*/ 1586 w 1758"/>
              <a:gd name="T49" fmla="*/ 443 h 1086"/>
              <a:gd name="T50" fmla="*/ 1700 w 1758"/>
              <a:gd name="T51" fmla="*/ 627 h 1086"/>
              <a:gd name="T52" fmla="*/ 1733 w 1758"/>
              <a:gd name="T53" fmla="*/ 747 h 1086"/>
              <a:gd name="T54" fmla="*/ 1620 w 1758"/>
              <a:gd name="T55" fmla="*/ 792 h 1086"/>
              <a:gd name="T56" fmla="*/ 1531 w 1758"/>
              <a:gd name="T57" fmla="*/ 836 h 1086"/>
              <a:gd name="T58" fmla="*/ 1474 w 1758"/>
              <a:gd name="T59" fmla="*/ 902 h 1086"/>
              <a:gd name="T60" fmla="*/ 1269 w 1758"/>
              <a:gd name="T61" fmla="*/ 889 h 1086"/>
              <a:gd name="T62" fmla="*/ 1324 w 1758"/>
              <a:gd name="T63" fmla="*/ 976 h 1086"/>
              <a:gd name="T64" fmla="*/ 1269 w 1758"/>
              <a:gd name="T65" fmla="*/ 1047 h 1086"/>
              <a:gd name="T66" fmla="*/ 1101 w 1758"/>
              <a:gd name="T67" fmla="*/ 1002 h 1086"/>
              <a:gd name="T68" fmla="*/ 753 w 1758"/>
              <a:gd name="T69" fmla="*/ 970 h 1086"/>
              <a:gd name="T70" fmla="*/ 573 w 1758"/>
              <a:gd name="T71" fmla="*/ 964 h 1086"/>
              <a:gd name="T72" fmla="*/ 430 w 1758"/>
              <a:gd name="T73" fmla="*/ 1061 h 1086"/>
              <a:gd name="T74" fmla="*/ 343 w 1758"/>
              <a:gd name="T75" fmla="*/ 1043 h 1086"/>
              <a:gd name="T76" fmla="*/ 348 w 1758"/>
              <a:gd name="T77" fmla="*/ 1045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58" h="1086">
                <a:moveTo>
                  <a:pt x="348" y="1045"/>
                </a:moveTo>
                <a:lnTo>
                  <a:pt x="343" y="1003"/>
                </a:lnTo>
                <a:lnTo>
                  <a:pt x="332" y="982"/>
                </a:lnTo>
                <a:lnTo>
                  <a:pt x="158" y="843"/>
                </a:lnTo>
                <a:lnTo>
                  <a:pt x="96" y="797"/>
                </a:lnTo>
                <a:lnTo>
                  <a:pt x="81" y="761"/>
                </a:lnTo>
                <a:lnTo>
                  <a:pt x="27" y="737"/>
                </a:lnTo>
                <a:lnTo>
                  <a:pt x="0" y="715"/>
                </a:lnTo>
                <a:lnTo>
                  <a:pt x="1" y="694"/>
                </a:lnTo>
                <a:lnTo>
                  <a:pt x="2" y="670"/>
                </a:lnTo>
                <a:lnTo>
                  <a:pt x="20" y="656"/>
                </a:lnTo>
                <a:lnTo>
                  <a:pt x="45" y="666"/>
                </a:lnTo>
                <a:lnTo>
                  <a:pt x="85" y="569"/>
                </a:lnTo>
                <a:lnTo>
                  <a:pt x="39" y="552"/>
                </a:lnTo>
                <a:lnTo>
                  <a:pt x="67" y="458"/>
                </a:lnTo>
                <a:lnTo>
                  <a:pt x="212" y="465"/>
                </a:lnTo>
                <a:lnTo>
                  <a:pt x="241" y="504"/>
                </a:lnTo>
                <a:lnTo>
                  <a:pt x="300" y="428"/>
                </a:lnTo>
                <a:lnTo>
                  <a:pt x="482" y="470"/>
                </a:lnTo>
                <a:lnTo>
                  <a:pt x="517" y="443"/>
                </a:lnTo>
                <a:lnTo>
                  <a:pt x="579" y="437"/>
                </a:lnTo>
                <a:lnTo>
                  <a:pt x="627" y="363"/>
                </a:lnTo>
                <a:lnTo>
                  <a:pt x="675" y="321"/>
                </a:lnTo>
                <a:lnTo>
                  <a:pt x="687" y="282"/>
                </a:lnTo>
                <a:lnTo>
                  <a:pt x="687" y="208"/>
                </a:lnTo>
                <a:lnTo>
                  <a:pt x="712" y="181"/>
                </a:lnTo>
                <a:lnTo>
                  <a:pt x="750" y="175"/>
                </a:lnTo>
                <a:lnTo>
                  <a:pt x="782" y="188"/>
                </a:lnTo>
                <a:lnTo>
                  <a:pt x="825" y="200"/>
                </a:lnTo>
                <a:lnTo>
                  <a:pt x="848" y="190"/>
                </a:lnTo>
                <a:lnTo>
                  <a:pt x="862" y="175"/>
                </a:lnTo>
                <a:lnTo>
                  <a:pt x="910" y="136"/>
                </a:lnTo>
                <a:lnTo>
                  <a:pt x="937" y="98"/>
                </a:lnTo>
                <a:lnTo>
                  <a:pt x="958" y="77"/>
                </a:lnTo>
                <a:lnTo>
                  <a:pt x="985" y="65"/>
                </a:lnTo>
                <a:lnTo>
                  <a:pt x="1022" y="60"/>
                </a:lnTo>
                <a:lnTo>
                  <a:pt x="1070" y="59"/>
                </a:lnTo>
                <a:lnTo>
                  <a:pt x="1081" y="59"/>
                </a:lnTo>
                <a:lnTo>
                  <a:pt x="1091" y="56"/>
                </a:lnTo>
                <a:lnTo>
                  <a:pt x="1128" y="39"/>
                </a:lnTo>
                <a:lnTo>
                  <a:pt x="1153" y="15"/>
                </a:lnTo>
                <a:lnTo>
                  <a:pt x="1184" y="3"/>
                </a:lnTo>
                <a:lnTo>
                  <a:pt x="1215" y="0"/>
                </a:lnTo>
                <a:lnTo>
                  <a:pt x="1276" y="0"/>
                </a:lnTo>
                <a:lnTo>
                  <a:pt x="1290" y="3"/>
                </a:lnTo>
                <a:lnTo>
                  <a:pt x="1299" y="46"/>
                </a:lnTo>
                <a:lnTo>
                  <a:pt x="1315" y="109"/>
                </a:lnTo>
                <a:lnTo>
                  <a:pt x="1399" y="180"/>
                </a:lnTo>
                <a:lnTo>
                  <a:pt x="1430" y="401"/>
                </a:lnTo>
                <a:lnTo>
                  <a:pt x="1586" y="443"/>
                </a:lnTo>
                <a:lnTo>
                  <a:pt x="1656" y="502"/>
                </a:lnTo>
                <a:lnTo>
                  <a:pt x="1700" y="627"/>
                </a:lnTo>
                <a:lnTo>
                  <a:pt x="1757" y="710"/>
                </a:lnTo>
                <a:lnTo>
                  <a:pt x="1733" y="747"/>
                </a:lnTo>
                <a:lnTo>
                  <a:pt x="1698" y="790"/>
                </a:lnTo>
                <a:lnTo>
                  <a:pt x="1620" y="792"/>
                </a:lnTo>
                <a:lnTo>
                  <a:pt x="1588" y="796"/>
                </a:lnTo>
                <a:lnTo>
                  <a:pt x="1531" y="836"/>
                </a:lnTo>
                <a:lnTo>
                  <a:pt x="1496" y="861"/>
                </a:lnTo>
                <a:lnTo>
                  <a:pt x="1474" y="902"/>
                </a:lnTo>
                <a:lnTo>
                  <a:pt x="1323" y="871"/>
                </a:lnTo>
                <a:lnTo>
                  <a:pt x="1269" y="889"/>
                </a:lnTo>
                <a:lnTo>
                  <a:pt x="1277" y="935"/>
                </a:lnTo>
                <a:lnTo>
                  <a:pt x="1324" y="976"/>
                </a:lnTo>
                <a:lnTo>
                  <a:pt x="1312" y="1027"/>
                </a:lnTo>
                <a:lnTo>
                  <a:pt x="1269" y="1047"/>
                </a:lnTo>
                <a:lnTo>
                  <a:pt x="1258" y="1085"/>
                </a:lnTo>
                <a:lnTo>
                  <a:pt x="1101" y="1002"/>
                </a:lnTo>
                <a:lnTo>
                  <a:pt x="900" y="1024"/>
                </a:lnTo>
                <a:lnTo>
                  <a:pt x="753" y="970"/>
                </a:lnTo>
                <a:lnTo>
                  <a:pt x="648" y="1002"/>
                </a:lnTo>
                <a:lnTo>
                  <a:pt x="573" y="964"/>
                </a:lnTo>
                <a:lnTo>
                  <a:pt x="457" y="1014"/>
                </a:lnTo>
                <a:lnTo>
                  <a:pt x="430" y="1061"/>
                </a:lnTo>
                <a:lnTo>
                  <a:pt x="400" y="1070"/>
                </a:lnTo>
                <a:lnTo>
                  <a:pt x="343" y="1043"/>
                </a:lnTo>
                <a:lnTo>
                  <a:pt x="348" y="1045"/>
                </a:lnTo>
                <a:lnTo>
                  <a:pt x="348" y="1045"/>
                </a:lnTo>
              </a:path>
            </a:pathLst>
          </a:custGeom>
          <a:solidFill>
            <a:srgbClr val="87634C"/>
          </a:solidFill>
          <a:ln w="9366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34"/>
          <p:cNvSpPr>
            <a:spLocks/>
          </p:cNvSpPr>
          <p:nvPr/>
        </p:nvSpPr>
        <p:spPr bwMode="auto">
          <a:xfrm>
            <a:off x="6343972" y="2990304"/>
            <a:ext cx="1736725" cy="1181100"/>
          </a:xfrm>
          <a:custGeom>
            <a:avLst/>
            <a:gdLst>
              <a:gd name="T0" fmla="*/ 1088 w 1203"/>
              <a:gd name="T1" fmla="*/ 384 h 843"/>
              <a:gd name="T2" fmla="*/ 1074 w 1203"/>
              <a:gd name="T3" fmla="*/ 451 h 843"/>
              <a:gd name="T4" fmla="*/ 1106 w 1203"/>
              <a:gd name="T5" fmla="*/ 490 h 843"/>
              <a:gd name="T6" fmla="*/ 1061 w 1203"/>
              <a:gd name="T7" fmla="*/ 525 h 843"/>
              <a:gd name="T8" fmla="*/ 993 w 1203"/>
              <a:gd name="T9" fmla="*/ 457 h 843"/>
              <a:gd name="T10" fmla="*/ 910 w 1203"/>
              <a:gd name="T11" fmla="*/ 348 h 843"/>
              <a:gd name="T12" fmla="*/ 831 w 1203"/>
              <a:gd name="T13" fmla="*/ 342 h 843"/>
              <a:gd name="T14" fmla="*/ 814 w 1203"/>
              <a:gd name="T15" fmla="*/ 299 h 843"/>
              <a:gd name="T16" fmla="*/ 794 w 1203"/>
              <a:gd name="T17" fmla="*/ 238 h 843"/>
              <a:gd name="T18" fmla="*/ 732 w 1203"/>
              <a:gd name="T19" fmla="*/ 316 h 843"/>
              <a:gd name="T20" fmla="*/ 549 w 1203"/>
              <a:gd name="T21" fmla="*/ 249 h 843"/>
              <a:gd name="T22" fmla="*/ 494 w 1203"/>
              <a:gd name="T23" fmla="*/ 176 h 843"/>
              <a:gd name="T24" fmla="*/ 385 w 1203"/>
              <a:gd name="T25" fmla="*/ 143 h 843"/>
              <a:gd name="T26" fmla="*/ 283 w 1203"/>
              <a:gd name="T27" fmla="*/ 0 h 843"/>
              <a:gd name="T28" fmla="*/ 224 w 1203"/>
              <a:gd name="T29" fmla="*/ 82 h 843"/>
              <a:gd name="T30" fmla="*/ 114 w 1203"/>
              <a:gd name="T31" fmla="*/ 88 h 843"/>
              <a:gd name="T32" fmla="*/ 19 w 1203"/>
              <a:gd name="T33" fmla="*/ 156 h 843"/>
              <a:gd name="T34" fmla="*/ 37 w 1203"/>
              <a:gd name="T35" fmla="*/ 216 h 843"/>
              <a:gd name="T36" fmla="*/ 167 w 1203"/>
              <a:gd name="T37" fmla="*/ 320 h 843"/>
              <a:gd name="T38" fmla="*/ 306 w 1203"/>
              <a:gd name="T39" fmla="*/ 327 h 843"/>
              <a:gd name="T40" fmla="*/ 482 w 1203"/>
              <a:gd name="T41" fmla="*/ 303 h 843"/>
              <a:gd name="T42" fmla="*/ 688 w 1203"/>
              <a:gd name="T43" fmla="*/ 421 h 843"/>
              <a:gd name="T44" fmla="*/ 715 w 1203"/>
              <a:gd name="T45" fmla="*/ 578 h 843"/>
              <a:gd name="T46" fmla="*/ 663 w 1203"/>
              <a:gd name="T47" fmla="*/ 663 h 843"/>
              <a:gd name="T48" fmla="*/ 652 w 1203"/>
              <a:gd name="T49" fmla="*/ 707 h 843"/>
              <a:gd name="T50" fmla="*/ 691 w 1203"/>
              <a:gd name="T51" fmla="*/ 753 h 843"/>
              <a:gd name="T52" fmla="*/ 756 w 1203"/>
              <a:gd name="T53" fmla="*/ 694 h 843"/>
              <a:gd name="T54" fmla="*/ 756 w 1203"/>
              <a:gd name="T55" fmla="*/ 782 h 843"/>
              <a:gd name="T56" fmla="*/ 793 w 1203"/>
              <a:gd name="T57" fmla="*/ 774 h 843"/>
              <a:gd name="T58" fmla="*/ 856 w 1203"/>
              <a:gd name="T59" fmla="*/ 842 h 843"/>
              <a:gd name="T60" fmla="*/ 901 w 1203"/>
              <a:gd name="T61" fmla="*/ 815 h 843"/>
              <a:gd name="T62" fmla="*/ 900 w 1203"/>
              <a:gd name="T63" fmla="*/ 731 h 843"/>
              <a:gd name="T64" fmla="*/ 945 w 1203"/>
              <a:gd name="T65" fmla="*/ 714 h 843"/>
              <a:gd name="T66" fmla="*/ 981 w 1203"/>
              <a:gd name="T67" fmla="*/ 704 h 843"/>
              <a:gd name="T68" fmla="*/ 1022 w 1203"/>
              <a:gd name="T69" fmla="*/ 653 h 843"/>
              <a:gd name="T70" fmla="*/ 997 w 1203"/>
              <a:gd name="T71" fmla="*/ 613 h 843"/>
              <a:gd name="T72" fmla="*/ 1040 w 1203"/>
              <a:gd name="T73" fmla="*/ 568 h 843"/>
              <a:gd name="T74" fmla="*/ 1070 w 1203"/>
              <a:gd name="T75" fmla="*/ 602 h 843"/>
              <a:gd name="T76" fmla="*/ 1106 w 1203"/>
              <a:gd name="T77" fmla="*/ 604 h 843"/>
              <a:gd name="T78" fmla="*/ 1168 w 1203"/>
              <a:gd name="T79" fmla="*/ 596 h 843"/>
              <a:gd name="T80" fmla="*/ 1202 w 1203"/>
              <a:gd name="T81" fmla="*/ 499 h 843"/>
              <a:gd name="T82" fmla="*/ 1136 w 1203"/>
              <a:gd name="T83" fmla="*/ 408 h 843"/>
              <a:gd name="T84" fmla="*/ 1142 w 1203"/>
              <a:gd name="T85" fmla="*/ 411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03" h="843">
                <a:moveTo>
                  <a:pt x="1142" y="411"/>
                </a:moveTo>
                <a:lnTo>
                  <a:pt x="1088" y="384"/>
                </a:lnTo>
                <a:lnTo>
                  <a:pt x="1068" y="406"/>
                </a:lnTo>
                <a:lnTo>
                  <a:pt x="1074" y="451"/>
                </a:lnTo>
                <a:lnTo>
                  <a:pt x="1099" y="464"/>
                </a:lnTo>
                <a:lnTo>
                  <a:pt x="1106" y="490"/>
                </a:lnTo>
                <a:lnTo>
                  <a:pt x="1086" y="491"/>
                </a:lnTo>
                <a:lnTo>
                  <a:pt x="1061" y="525"/>
                </a:lnTo>
                <a:lnTo>
                  <a:pt x="983" y="501"/>
                </a:lnTo>
                <a:lnTo>
                  <a:pt x="993" y="457"/>
                </a:lnTo>
                <a:lnTo>
                  <a:pt x="940" y="394"/>
                </a:lnTo>
                <a:lnTo>
                  <a:pt x="910" y="348"/>
                </a:lnTo>
                <a:lnTo>
                  <a:pt x="871" y="345"/>
                </a:lnTo>
                <a:lnTo>
                  <a:pt x="831" y="342"/>
                </a:lnTo>
                <a:lnTo>
                  <a:pt x="801" y="330"/>
                </a:lnTo>
                <a:lnTo>
                  <a:pt x="814" y="299"/>
                </a:lnTo>
                <a:lnTo>
                  <a:pt x="833" y="253"/>
                </a:lnTo>
                <a:lnTo>
                  <a:pt x="794" y="238"/>
                </a:lnTo>
                <a:lnTo>
                  <a:pt x="735" y="275"/>
                </a:lnTo>
                <a:lnTo>
                  <a:pt x="732" y="316"/>
                </a:lnTo>
                <a:lnTo>
                  <a:pt x="670" y="317"/>
                </a:lnTo>
                <a:lnTo>
                  <a:pt x="549" y="249"/>
                </a:lnTo>
                <a:lnTo>
                  <a:pt x="485" y="211"/>
                </a:lnTo>
                <a:lnTo>
                  <a:pt x="494" y="176"/>
                </a:lnTo>
                <a:lnTo>
                  <a:pt x="446" y="142"/>
                </a:lnTo>
                <a:lnTo>
                  <a:pt x="385" y="143"/>
                </a:lnTo>
                <a:lnTo>
                  <a:pt x="373" y="37"/>
                </a:lnTo>
                <a:lnTo>
                  <a:pt x="283" y="0"/>
                </a:lnTo>
                <a:lnTo>
                  <a:pt x="256" y="40"/>
                </a:lnTo>
                <a:lnTo>
                  <a:pt x="224" y="82"/>
                </a:lnTo>
                <a:lnTo>
                  <a:pt x="146" y="82"/>
                </a:lnTo>
                <a:lnTo>
                  <a:pt x="114" y="88"/>
                </a:lnTo>
                <a:lnTo>
                  <a:pt x="48" y="133"/>
                </a:lnTo>
                <a:lnTo>
                  <a:pt x="19" y="156"/>
                </a:lnTo>
                <a:lnTo>
                  <a:pt x="0" y="196"/>
                </a:lnTo>
                <a:lnTo>
                  <a:pt x="37" y="216"/>
                </a:lnTo>
                <a:lnTo>
                  <a:pt x="124" y="251"/>
                </a:lnTo>
                <a:lnTo>
                  <a:pt x="167" y="320"/>
                </a:lnTo>
                <a:lnTo>
                  <a:pt x="212" y="342"/>
                </a:lnTo>
                <a:lnTo>
                  <a:pt x="306" y="327"/>
                </a:lnTo>
                <a:lnTo>
                  <a:pt x="389" y="262"/>
                </a:lnTo>
                <a:lnTo>
                  <a:pt x="482" y="303"/>
                </a:lnTo>
                <a:lnTo>
                  <a:pt x="588" y="349"/>
                </a:lnTo>
                <a:lnTo>
                  <a:pt x="688" y="421"/>
                </a:lnTo>
                <a:lnTo>
                  <a:pt x="726" y="499"/>
                </a:lnTo>
                <a:lnTo>
                  <a:pt x="715" y="578"/>
                </a:lnTo>
                <a:lnTo>
                  <a:pt x="700" y="648"/>
                </a:lnTo>
                <a:lnTo>
                  <a:pt x="663" y="663"/>
                </a:lnTo>
                <a:lnTo>
                  <a:pt x="628" y="666"/>
                </a:lnTo>
                <a:lnTo>
                  <a:pt x="652" y="707"/>
                </a:lnTo>
                <a:lnTo>
                  <a:pt x="665" y="742"/>
                </a:lnTo>
                <a:lnTo>
                  <a:pt x="691" y="753"/>
                </a:lnTo>
                <a:lnTo>
                  <a:pt x="719" y="705"/>
                </a:lnTo>
                <a:lnTo>
                  <a:pt x="756" y="694"/>
                </a:lnTo>
                <a:lnTo>
                  <a:pt x="766" y="747"/>
                </a:lnTo>
                <a:lnTo>
                  <a:pt x="756" y="782"/>
                </a:lnTo>
                <a:lnTo>
                  <a:pt x="776" y="771"/>
                </a:lnTo>
                <a:lnTo>
                  <a:pt x="793" y="774"/>
                </a:lnTo>
                <a:lnTo>
                  <a:pt x="818" y="823"/>
                </a:lnTo>
                <a:lnTo>
                  <a:pt x="856" y="842"/>
                </a:lnTo>
                <a:lnTo>
                  <a:pt x="884" y="839"/>
                </a:lnTo>
                <a:lnTo>
                  <a:pt x="901" y="815"/>
                </a:lnTo>
                <a:lnTo>
                  <a:pt x="913" y="782"/>
                </a:lnTo>
                <a:lnTo>
                  <a:pt x="900" y="731"/>
                </a:lnTo>
                <a:lnTo>
                  <a:pt x="916" y="707"/>
                </a:lnTo>
                <a:lnTo>
                  <a:pt x="945" y="714"/>
                </a:lnTo>
                <a:lnTo>
                  <a:pt x="982" y="734"/>
                </a:lnTo>
                <a:lnTo>
                  <a:pt x="981" y="704"/>
                </a:lnTo>
                <a:lnTo>
                  <a:pt x="1005" y="679"/>
                </a:lnTo>
                <a:lnTo>
                  <a:pt x="1022" y="653"/>
                </a:lnTo>
                <a:lnTo>
                  <a:pt x="1000" y="628"/>
                </a:lnTo>
                <a:lnTo>
                  <a:pt x="997" y="613"/>
                </a:lnTo>
                <a:lnTo>
                  <a:pt x="1017" y="587"/>
                </a:lnTo>
                <a:lnTo>
                  <a:pt x="1040" y="568"/>
                </a:lnTo>
                <a:lnTo>
                  <a:pt x="1056" y="578"/>
                </a:lnTo>
                <a:lnTo>
                  <a:pt x="1070" y="602"/>
                </a:lnTo>
                <a:lnTo>
                  <a:pt x="1092" y="620"/>
                </a:lnTo>
                <a:lnTo>
                  <a:pt x="1106" y="604"/>
                </a:lnTo>
                <a:lnTo>
                  <a:pt x="1146" y="605"/>
                </a:lnTo>
                <a:lnTo>
                  <a:pt x="1168" y="596"/>
                </a:lnTo>
                <a:lnTo>
                  <a:pt x="1177" y="544"/>
                </a:lnTo>
                <a:lnTo>
                  <a:pt x="1202" y="499"/>
                </a:lnTo>
                <a:lnTo>
                  <a:pt x="1186" y="479"/>
                </a:lnTo>
                <a:lnTo>
                  <a:pt x="1136" y="408"/>
                </a:lnTo>
                <a:lnTo>
                  <a:pt x="1142" y="411"/>
                </a:lnTo>
                <a:lnTo>
                  <a:pt x="1142" y="411"/>
                </a:lnTo>
              </a:path>
            </a:pathLst>
          </a:custGeom>
          <a:solidFill>
            <a:srgbClr val="87634C"/>
          </a:solidFill>
          <a:ln w="9366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35"/>
          <p:cNvSpPr>
            <a:spLocks/>
          </p:cNvSpPr>
          <p:nvPr/>
        </p:nvSpPr>
        <p:spPr bwMode="auto">
          <a:xfrm>
            <a:off x="5732785" y="3220491"/>
            <a:ext cx="1660525" cy="992188"/>
          </a:xfrm>
          <a:custGeom>
            <a:avLst/>
            <a:gdLst>
              <a:gd name="T0" fmla="*/ 49 w 1150"/>
              <a:gd name="T1" fmla="*/ 131 h 709"/>
              <a:gd name="T2" fmla="*/ 207 w 1150"/>
              <a:gd name="T3" fmla="*/ 214 h 709"/>
              <a:gd name="T4" fmla="*/ 218 w 1150"/>
              <a:gd name="T5" fmla="*/ 176 h 709"/>
              <a:gd name="T6" fmla="*/ 259 w 1150"/>
              <a:gd name="T7" fmla="*/ 154 h 709"/>
              <a:gd name="T8" fmla="*/ 273 w 1150"/>
              <a:gd name="T9" fmla="*/ 104 h 709"/>
              <a:gd name="T10" fmla="*/ 226 w 1150"/>
              <a:gd name="T11" fmla="*/ 64 h 709"/>
              <a:gd name="T12" fmla="*/ 218 w 1150"/>
              <a:gd name="T13" fmla="*/ 18 h 709"/>
              <a:gd name="T14" fmla="*/ 272 w 1150"/>
              <a:gd name="T15" fmla="*/ 0 h 709"/>
              <a:gd name="T16" fmla="*/ 426 w 1150"/>
              <a:gd name="T17" fmla="*/ 31 h 709"/>
              <a:gd name="T18" fmla="*/ 458 w 1150"/>
              <a:gd name="T19" fmla="*/ 52 h 709"/>
              <a:gd name="T20" fmla="*/ 547 w 1150"/>
              <a:gd name="T21" fmla="*/ 85 h 709"/>
              <a:gd name="T22" fmla="*/ 590 w 1150"/>
              <a:gd name="T23" fmla="*/ 153 h 709"/>
              <a:gd name="T24" fmla="*/ 629 w 1150"/>
              <a:gd name="T25" fmla="*/ 180 h 709"/>
              <a:gd name="T26" fmla="*/ 726 w 1150"/>
              <a:gd name="T27" fmla="*/ 163 h 709"/>
              <a:gd name="T28" fmla="*/ 812 w 1150"/>
              <a:gd name="T29" fmla="*/ 98 h 709"/>
              <a:gd name="T30" fmla="*/ 911 w 1150"/>
              <a:gd name="T31" fmla="*/ 141 h 709"/>
              <a:gd name="T32" fmla="*/ 1009 w 1150"/>
              <a:gd name="T33" fmla="*/ 184 h 709"/>
              <a:gd name="T34" fmla="*/ 1110 w 1150"/>
              <a:gd name="T35" fmla="*/ 257 h 709"/>
              <a:gd name="T36" fmla="*/ 1149 w 1150"/>
              <a:gd name="T37" fmla="*/ 335 h 709"/>
              <a:gd name="T38" fmla="*/ 1136 w 1150"/>
              <a:gd name="T39" fmla="*/ 426 h 709"/>
              <a:gd name="T40" fmla="*/ 1123 w 1150"/>
              <a:gd name="T41" fmla="*/ 485 h 709"/>
              <a:gd name="T42" fmla="*/ 1090 w 1150"/>
              <a:gd name="T43" fmla="*/ 496 h 709"/>
              <a:gd name="T44" fmla="*/ 1051 w 1150"/>
              <a:gd name="T45" fmla="*/ 503 h 709"/>
              <a:gd name="T46" fmla="*/ 1073 w 1150"/>
              <a:gd name="T47" fmla="*/ 541 h 709"/>
              <a:gd name="T48" fmla="*/ 1088 w 1150"/>
              <a:gd name="T49" fmla="*/ 578 h 709"/>
              <a:gd name="T50" fmla="*/ 1116 w 1150"/>
              <a:gd name="T51" fmla="*/ 589 h 709"/>
              <a:gd name="T52" fmla="*/ 1116 w 1150"/>
              <a:gd name="T53" fmla="*/ 636 h 709"/>
              <a:gd name="T54" fmla="*/ 1059 w 1150"/>
              <a:gd name="T55" fmla="*/ 663 h 709"/>
              <a:gd name="T56" fmla="*/ 999 w 1150"/>
              <a:gd name="T57" fmla="*/ 663 h 709"/>
              <a:gd name="T58" fmla="*/ 922 w 1150"/>
              <a:gd name="T59" fmla="*/ 708 h 709"/>
              <a:gd name="T60" fmla="*/ 863 w 1150"/>
              <a:gd name="T61" fmla="*/ 699 h 709"/>
              <a:gd name="T62" fmla="*/ 765 w 1150"/>
              <a:gd name="T63" fmla="*/ 609 h 709"/>
              <a:gd name="T64" fmla="*/ 665 w 1150"/>
              <a:gd name="T65" fmla="*/ 602 h 709"/>
              <a:gd name="T66" fmla="*/ 649 w 1150"/>
              <a:gd name="T67" fmla="*/ 632 h 709"/>
              <a:gd name="T68" fmla="*/ 612 w 1150"/>
              <a:gd name="T69" fmla="*/ 645 h 709"/>
              <a:gd name="T70" fmla="*/ 518 w 1150"/>
              <a:gd name="T71" fmla="*/ 703 h 709"/>
              <a:gd name="T72" fmla="*/ 437 w 1150"/>
              <a:gd name="T73" fmla="*/ 656 h 709"/>
              <a:gd name="T74" fmla="*/ 398 w 1150"/>
              <a:gd name="T75" fmla="*/ 575 h 709"/>
              <a:gd name="T76" fmla="*/ 266 w 1150"/>
              <a:gd name="T77" fmla="*/ 496 h 709"/>
              <a:gd name="T78" fmla="*/ 134 w 1150"/>
              <a:gd name="T79" fmla="*/ 419 h 709"/>
              <a:gd name="T80" fmla="*/ 21 w 1150"/>
              <a:gd name="T81" fmla="*/ 345 h 709"/>
              <a:gd name="T82" fmla="*/ 0 w 1150"/>
              <a:gd name="T83" fmla="*/ 270 h 709"/>
              <a:gd name="T84" fmla="*/ 50 w 1150"/>
              <a:gd name="T85" fmla="*/ 196 h 709"/>
              <a:gd name="T86" fmla="*/ 46 w 1150"/>
              <a:gd name="T87" fmla="*/ 133 h 709"/>
              <a:gd name="T88" fmla="*/ 49 w 1150"/>
              <a:gd name="T89" fmla="*/ 131 h 709"/>
              <a:gd name="T90" fmla="*/ 49 w 1150"/>
              <a:gd name="T91" fmla="*/ 131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50" h="709">
                <a:moveTo>
                  <a:pt x="49" y="131"/>
                </a:moveTo>
                <a:lnTo>
                  <a:pt x="207" y="214"/>
                </a:lnTo>
                <a:lnTo>
                  <a:pt x="218" y="176"/>
                </a:lnTo>
                <a:lnTo>
                  <a:pt x="259" y="154"/>
                </a:lnTo>
                <a:lnTo>
                  <a:pt x="273" y="104"/>
                </a:lnTo>
                <a:lnTo>
                  <a:pt x="226" y="64"/>
                </a:lnTo>
                <a:lnTo>
                  <a:pt x="218" y="18"/>
                </a:lnTo>
                <a:lnTo>
                  <a:pt x="272" y="0"/>
                </a:lnTo>
                <a:lnTo>
                  <a:pt x="426" y="31"/>
                </a:lnTo>
                <a:lnTo>
                  <a:pt x="458" y="52"/>
                </a:lnTo>
                <a:lnTo>
                  <a:pt x="547" y="85"/>
                </a:lnTo>
                <a:lnTo>
                  <a:pt x="590" y="153"/>
                </a:lnTo>
                <a:lnTo>
                  <a:pt x="629" y="180"/>
                </a:lnTo>
                <a:lnTo>
                  <a:pt x="726" y="163"/>
                </a:lnTo>
                <a:lnTo>
                  <a:pt x="812" y="98"/>
                </a:lnTo>
                <a:lnTo>
                  <a:pt x="911" y="141"/>
                </a:lnTo>
                <a:lnTo>
                  <a:pt x="1009" y="184"/>
                </a:lnTo>
                <a:lnTo>
                  <a:pt x="1110" y="257"/>
                </a:lnTo>
                <a:lnTo>
                  <a:pt x="1149" y="335"/>
                </a:lnTo>
                <a:lnTo>
                  <a:pt x="1136" y="426"/>
                </a:lnTo>
                <a:lnTo>
                  <a:pt x="1123" y="485"/>
                </a:lnTo>
                <a:lnTo>
                  <a:pt x="1090" y="496"/>
                </a:lnTo>
                <a:lnTo>
                  <a:pt x="1051" y="503"/>
                </a:lnTo>
                <a:lnTo>
                  <a:pt x="1073" y="541"/>
                </a:lnTo>
                <a:lnTo>
                  <a:pt x="1088" y="578"/>
                </a:lnTo>
                <a:lnTo>
                  <a:pt x="1116" y="589"/>
                </a:lnTo>
                <a:lnTo>
                  <a:pt x="1116" y="636"/>
                </a:lnTo>
                <a:lnTo>
                  <a:pt x="1059" y="663"/>
                </a:lnTo>
                <a:lnTo>
                  <a:pt x="999" y="663"/>
                </a:lnTo>
                <a:lnTo>
                  <a:pt x="922" y="708"/>
                </a:lnTo>
                <a:lnTo>
                  <a:pt x="863" y="699"/>
                </a:lnTo>
                <a:lnTo>
                  <a:pt x="765" y="609"/>
                </a:lnTo>
                <a:lnTo>
                  <a:pt x="665" y="602"/>
                </a:lnTo>
                <a:lnTo>
                  <a:pt x="649" y="632"/>
                </a:lnTo>
                <a:lnTo>
                  <a:pt x="612" y="645"/>
                </a:lnTo>
                <a:lnTo>
                  <a:pt x="518" y="703"/>
                </a:lnTo>
                <a:lnTo>
                  <a:pt x="437" y="656"/>
                </a:lnTo>
                <a:lnTo>
                  <a:pt x="398" y="575"/>
                </a:lnTo>
                <a:lnTo>
                  <a:pt x="266" y="496"/>
                </a:lnTo>
                <a:lnTo>
                  <a:pt x="134" y="419"/>
                </a:lnTo>
                <a:lnTo>
                  <a:pt x="21" y="345"/>
                </a:lnTo>
                <a:lnTo>
                  <a:pt x="0" y="270"/>
                </a:lnTo>
                <a:lnTo>
                  <a:pt x="50" y="196"/>
                </a:lnTo>
                <a:lnTo>
                  <a:pt x="46" y="133"/>
                </a:lnTo>
                <a:lnTo>
                  <a:pt x="49" y="131"/>
                </a:lnTo>
                <a:lnTo>
                  <a:pt x="49" y="131"/>
                </a:lnTo>
              </a:path>
            </a:pathLst>
          </a:custGeom>
          <a:solidFill>
            <a:srgbClr val="87634C"/>
          </a:solidFill>
          <a:ln w="9366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6" name="Freeform 36"/>
          <p:cNvSpPr>
            <a:spLocks/>
          </p:cNvSpPr>
          <p:nvPr/>
        </p:nvSpPr>
        <p:spPr bwMode="auto">
          <a:xfrm>
            <a:off x="6296347" y="4627016"/>
            <a:ext cx="1174750" cy="1058863"/>
          </a:xfrm>
          <a:custGeom>
            <a:avLst/>
            <a:gdLst>
              <a:gd name="T0" fmla="*/ 135 w 814"/>
              <a:gd name="T1" fmla="*/ 60 h 756"/>
              <a:gd name="T2" fmla="*/ 175 w 814"/>
              <a:gd name="T3" fmla="*/ 46 h 756"/>
              <a:gd name="T4" fmla="*/ 203 w 814"/>
              <a:gd name="T5" fmla="*/ 16 h 756"/>
              <a:gd name="T6" fmla="*/ 257 w 814"/>
              <a:gd name="T7" fmla="*/ 0 h 756"/>
              <a:gd name="T8" fmla="*/ 248 w 814"/>
              <a:gd name="T9" fmla="*/ 64 h 756"/>
              <a:gd name="T10" fmla="*/ 263 w 814"/>
              <a:gd name="T11" fmla="*/ 73 h 756"/>
              <a:gd name="T12" fmla="*/ 299 w 814"/>
              <a:gd name="T13" fmla="*/ 49 h 756"/>
              <a:gd name="T14" fmla="*/ 330 w 814"/>
              <a:gd name="T15" fmla="*/ 57 h 756"/>
              <a:gd name="T16" fmla="*/ 308 w 814"/>
              <a:gd name="T17" fmla="*/ 104 h 756"/>
              <a:gd name="T18" fmla="*/ 336 w 814"/>
              <a:gd name="T19" fmla="*/ 133 h 756"/>
              <a:gd name="T20" fmla="*/ 354 w 814"/>
              <a:gd name="T21" fmla="*/ 121 h 756"/>
              <a:gd name="T22" fmla="*/ 391 w 814"/>
              <a:gd name="T23" fmla="*/ 131 h 756"/>
              <a:gd name="T24" fmla="*/ 424 w 814"/>
              <a:gd name="T25" fmla="*/ 265 h 756"/>
              <a:gd name="T26" fmla="*/ 438 w 814"/>
              <a:gd name="T27" fmla="*/ 296 h 756"/>
              <a:gd name="T28" fmla="*/ 506 w 814"/>
              <a:gd name="T29" fmla="*/ 292 h 756"/>
              <a:gd name="T30" fmla="*/ 527 w 814"/>
              <a:gd name="T31" fmla="*/ 242 h 756"/>
              <a:gd name="T32" fmla="*/ 548 w 814"/>
              <a:gd name="T33" fmla="*/ 203 h 756"/>
              <a:gd name="T34" fmla="*/ 584 w 814"/>
              <a:gd name="T35" fmla="*/ 192 h 756"/>
              <a:gd name="T36" fmla="*/ 665 w 814"/>
              <a:gd name="T37" fmla="*/ 150 h 756"/>
              <a:gd name="T38" fmla="*/ 698 w 814"/>
              <a:gd name="T39" fmla="*/ 163 h 756"/>
              <a:gd name="T40" fmla="*/ 685 w 814"/>
              <a:gd name="T41" fmla="*/ 193 h 756"/>
              <a:gd name="T42" fmla="*/ 690 w 814"/>
              <a:gd name="T43" fmla="*/ 209 h 756"/>
              <a:gd name="T44" fmla="*/ 724 w 814"/>
              <a:gd name="T45" fmla="*/ 207 h 756"/>
              <a:gd name="T46" fmla="*/ 728 w 814"/>
              <a:gd name="T47" fmla="*/ 242 h 756"/>
              <a:gd name="T48" fmla="*/ 694 w 814"/>
              <a:gd name="T49" fmla="*/ 254 h 756"/>
              <a:gd name="T50" fmla="*/ 661 w 814"/>
              <a:gd name="T51" fmla="*/ 235 h 756"/>
              <a:gd name="T52" fmla="*/ 584 w 814"/>
              <a:gd name="T53" fmla="*/ 250 h 756"/>
              <a:gd name="T54" fmla="*/ 598 w 814"/>
              <a:gd name="T55" fmla="*/ 303 h 756"/>
              <a:gd name="T56" fmla="*/ 667 w 814"/>
              <a:gd name="T57" fmla="*/ 297 h 756"/>
              <a:gd name="T58" fmla="*/ 670 w 814"/>
              <a:gd name="T59" fmla="*/ 321 h 756"/>
              <a:gd name="T60" fmla="*/ 643 w 814"/>
              <a:gd name="T61" fmla="*/ 341 h 756"/>
              <a:gd name="T62" fmla="*/ 617 w 814"/>
              <a:gd name="T63" fmla="*/ 395 h 756"/>
              <a:gd name="T64" fmla="*/ 654 w 814"/>
              <a:gd name="T65" fmla="*/ 419 h 756"/>
              <a:gd name="T66" fmla="*/ 634 w 814"/>
              <a:gd name="T67" fmla="*/ 460 h 756"/>
              <a:gd name="T68" fmla="*/ 634 w 814"/>
              <a:gd name="T69" fmla="*/ 492 h 756"/>
              <a:gd name="T70" fmla="*/ 690 w 814"/>
              <a:gd name="T71" fmla="*/ 549 h 756"/>
              <a:gd name="T72" fmla="*/ 813 w 814"/>
              <a:gd name="T73" fmla="*/ 602 h 756"/>
              <a:gd name="T74" fmla="*/ 796 w 814"/>
              <a:gd name="T75" fmla="*/ 624 h 756"/>
              <a:gd name="T76" fmla="*/ 743 w 814"/>
              <a:gd name="T77" fmla="*/ 645 h 756"/>
              <a:gd name="T78" fmla="*/ 378 w 814"/>
              <a:gd name="T79" fmla="*/ 630 h 756"/>
              <a:gd name="T80" fmla="*/ 365 w 814"/>
              <a:gd name="T81" fmla="*/ 624 h 756"/>
              <a:gd name="T82" fmla="*/ 341 w 814"/>
              <a:gd name="T83" fmla="*/ 622 h 756"/>
              <a:gd name="T84" fmla="*/ 328 w 814"/>
              <a:gd name="T85" fmla="*/ 632 h 756"/>
              <a:gd name="T86" fmla="*/ 293 w 814"/>
              <a:gd name="T87" fmla="*/ 738 h 756"/>
              <a:gd name="T88" fmla="*/ 282 w 814"/>
              <a:gd name="T89" fmla="*/ 755 h 756"/>
              <a:gd name="T90" fmla="*/ 217 w 814"/>
              <a:gd name="T91" fmla="*/ 705 h 756"/>
              <a:gd name="T92" fmla="*/ 193 w 814"/>
              <a:gd name="T93" fmla="*/ 729 h 756"/>
              <a:gd name="T94" fmla="*/ 147 w 814"/>
              <a:gd name="T95" fmla="*/ 676 h 756"/>
              <a:gd name="T96" fmla="*/ 193 w 814"/>
              <a:gd name="T97" fmla="*/ 548 h 756"/>
              <a:gd name="T98" fmla="*/ 144 w 814"/>
              <a:gd name="T99" fmla="*/ 537 h 756"/>
              <a:gd name="T100" fmla="*/ 133 w 814"/>
              <a:gd name="T101" fmla="*/ 456 h 756"/>
              <a:gd name="T102" fmla="*/ 89 w 814"/>
              <a:gd name="T103" fmla="*/ 442 h 756"/>
              <a:gd name="T104" fmla="*/ 0 w 814"/>
              <a:gd name="T105" fmla="*/ 475 h 756"/>
              <a:gd name="T106" fmla="*/ 46 w 814"/>
              <a:gd name="T107" fmla="*/ 396 h 756"/>
              <a:gd name="T108" fmla="*/ 90 w 814"/>
              <a:gd name="T109" fmla="*/ 347 h 756"/>
              <a:gd name="T110" fmla="*/ 183 w 814"/>
              <a:gd name="T111" fmla="*/ 286 h 756"/>
              <a:gd name="T112" fmla="*/ 196 w 814"/>
              <a:gd name="T113" fmla="*/ 225 h 756"/>
              <a:gd name="T114" fmla="*/ 133 w 814"/>
              <a:gd name="T115" fmla="*/ 70 h 756"/>
              <a:gd name="T116" fmla="*/ 135 w 814"/>
              <a:gd name="T117" fmla="*/ 60 h 756"/>
              <a:gd name="T118" fmla="*/ 135 w 814"/>
              <a:gd name="T119" fmla="*/ 60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4" h="756">
                <a:moveTo>
                  <a:pt x="135" y="60"/>
                </a:moveTo>
                <a:lnTo>
                  <a:pt x="175" y="46"/>
                </a:lnTo>
                <a:lnTo>
                  <a:pt x="203" y="16"/>
                </a:lnTo>
                <a:lnTo>
                  <a:pt x="257" y="0"/>
                </a:lnTo>
                <a:lnTo>
                  <a:pt x="248" y="64"/>
                </a:lnTo>
                <a:lnTo>
                  <a:pt x="263" y="73"/>
                </a:lnTo>
                <a:lnTo>
                  <a:pt x="299" y="49"/>
                </a:lnTo>
                <a:lnTo>
                  <a:pt x="330" y="57"/>
                </a:lnTo>
                <a:lnTo>
                  <a:pt x="308" y="104"/>
                </a:lnTo>
                <a:lnTo>
                  <a:pt x="336" y="133"/>
                </a:lnTo>
                <a:lnTo>
                  <a:pt x="354" y="121"/>
                </a:lnTo>
                <a:lnTo>
                  <a:pt x="391" y="131"/>
                </a:lnTo>
                <a:lnTo>
                  <a:pt x="424" y="265"/>
                </a:lnTo>
                <a:lnTo>
                  <a:pt x="438" y="296"/>
                </a:lnTo>
                <a:lnTo>
                  <a:pt x="506" y="292"/>
                </a:lnTo>
                <a:lnTo>
                  <a:pt x="527" y="242"/>
                </a:lnTo>
                <a:lnTo>
                  <a:pt x="548" y="203"/>
                </a:lnTo>
                <a:lnTo>
                  <a:pt x="584" y="192"/>
                </a:lnTo>
                <a:lnTo>
                  <a:pt x="665" y="150"/>
                </a:lnTo>
                <a:lnTo>
                  <a:pt x="698" y="163"/>
                </a:lnTo>
                <a:lnTo>
                  <a:pt x="685" y="193"/>
                </a:lnTo>
                <a:lnTo>
                  <a:pt x="690" y="209"/>
                </a:lnTo>
                <a:lnTo>
                  <a:pt x="724" y="207"/>
                </a:lnTo>
                <a:lnTo>
                  <a:pt x="728" y="242"/>
                </a:lnTo>
                <a:lnTo>
                  <a:pt x="694" y="254"/>
                </a:lnTo>
                <a:lnTo>
                  <a:pt x="661" y="235"/>
                </a:lnTo>
                <a:lnTo>
                  <a:pt x="584" y="250"/>
                </a:lnTo>
                <a:lnTo>
                  <a:pt x="598" y="303"/>
                </a:lnTo>
                <a:lnTo>
                  <a:pt x="667" y="297"/>
                </a:lnTo>
                <a:lnTo>
                  <a:pt x="670" y="321"/>
                </a:lnTo>
                <a:lnTo>
                  <a:pt x="643" y="341"/>
                </a:lnTo>
                <a:lnTo>
                  <a:pt x="617" y="395"/>
                </a:lnTo>
                <a:lnTo>
                  <a:pt x="654" y="419"/>
                </a:lnTo>
                <a:lnTo>
                  <a:pt x="634" y="460"/>
                </a:lnTo>
                <a:lnTo>
                  <a:pt x="634" y="492"/>
                </a:lnTo>
                <a:lnTo>
                  <a:pt x="690" y="549"/>
                </a:lnTo>
                <a:lnTo>
                  <a:pt x="813" y="602"/>
                </a:lnTo>
                <a:lnTo>
                  <a:pt x="796" y="624"/>
                </a:lnTo>
                <a:lnTo>
                  <a:pt x="743" y="645"/>
                </a:lnTo>
                <a:lnTo>
                  <a:pt x="378" y="630"/>
                </a:lnTo>
                <a:lnTo>
                  <a:pt x="365" y="624"/>
                </a:lnTo>
                <a:lnTo>
                  <a:pt x="341" y="622"/>
                </a:lnTo>
                <a:lnTo>
                  <a:pt x="328" y="632"/>
                </a:lnTo>
                <a:lnTo>
                  <a:pt x="293" y="738"/>
                </a:lnTo>
                <a:lnTo>
                  <a:pt x="282" y="755"/>
                </a:lnTo>
                <a:lnTo>
                  <a:pt x="217" y="705"/>
                </a:lnTo>
                <a:lnTo>
                  <a:pt x="193" y="729"/>
                </a:lnTo>
                <a:lnTo>
                  <a:pt x="147" y="676"/>
                </a:lnTo>
                <a:lnTo>
                  <a:pt x="193" y="548"/>
                </a:lnTo>
                <a:lnTo>
                  <a:pt x="144" y="537"/>
                </a:lnTo>
                <a:lnTo>
                  <a:pt x="133" y="456"/>
                </a:lnTo>
                <a:lnTo>
                  <a:pt x="89" y="442"/>
                </a:lnTo>
                <a:lnTo>
                  <a:pt x="0" y="475"/>
                </a:lnTo>
                <a:lnTo>
                  <a:pt x="46" y="396"/>
                </a:lnTo>
                <a:lnTo>
                  <a:pt x="90" y="347"/>
                </a:lnTo>
                <a:lnTo>
                  <a:pt x="183" y="286"/>
                </a:lnTo>
                <a:lnTo>
                  <a:pt x="196" y="225"/>
                </a:lnTo>
                <a:lnTo>
                  <a:pt x="133" y="70"/>
                </a:lnTo>
                <a:lnTo>
                  <a:pt x="135" y="60"/>
                </a:lnTo>
                <a:lnTo>
                  <a:pt x="135" y="60"/>
                </a:lnTo>
              </a:path>
            </a:pathLst>
          </a:custGeom>
          <a:solidFill>
            <a:srgbClr val="87634C"/>
          </a:solidFill>
          <a:ln w="9366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7" name="Freeform 37"/>
          <p:cNvSpPr>
            <a:spLocks/>
          </p:cNvSpPr>
          <p:nvPr/>
        </p:nvSpPr>
        <p:spPr bwMode="auto">
          <a:xfrm>
            <a:off x="7210747" y="5188991"/>
            <a:ext cx="903288" cy="565150"/>
          </a:xfrm>
          <a:custGeom>
            <a:avLst/>
            <a:gdLst>
              <a:gd name="T0" fmla="*/ 0 w 626"/>
              <a:gd name="T1" fmla="*/ 57 h 403"/>
              <a:gd name="T2" fmla="*/ 92 w 626"/>
              <a:gd name="T3" fmla="*/ 89 h 403"/>
              <a:gd name="T4" fmla="*/ 170 w 626"/>
              <a:gd name="T5" fmla="*/ 47 h 403"/>
              <a:gd name="T6" fmla="*/ 270 w 626"/>
              <a:gd name="T7" fmla="*/ 50 h 403"/>
              <a:gd name="T8" fmla="*/ 354 w 626"/>
              <a:gd name="T9" fmla="*/ 15 h 403"/>
              <a:gd name="T10" fmla="*/ 455 w 626"/>
              <a:gd name="T11" fmla="*/ 16 h 403"/>
              <a:gd name="T12" fmla="*/ 545 w 626"/>
              <a:gd name="T13" fmla="*/ 0 h 403"/>
              <a:gd name="T14" fmla="*/ 589 w 626"/>
              <a:gd name="T15" fmla="*/ 34 h 403"/>
              <a:gd name="T16" fmla="*/ 557 w 626"/>
              <a:gd name="T17" fmla="*/ 82 h 403"/>
              <a:gd name="T18" fmla="*/ 575 w 626"/>
              <a:gd name="T19" fmla="*/ 111 h 403"/>
              <a:gd name="T20" fmla="*/ 625 w 626"/>
              <a:gd name="T21" fmla="*/ 123 h 403"/>
              <a:gd name="T22" fmla="*/ 540 w 626"/>
              <a:gd name="T23" fmla="*/ 269 h 403"/>
              <a:gd name="T24" fmla="*/ 435 w 626"/>
              <a:gd name="T25" fmla="*/ 359 h 403"/>
              <a:gd name="T26" fmla="*/ 312 w 626"/>
              <a:gd name="T27" fmla="*/ 364 h 403"/>
              <a:gd name="T28" fmla="*/ 259 w 626"/>
              <a:gd name="T29" fmla="*/ 375 h 403"/>
              <a:gd name="T30" fmla="*/ 217 w 626"/>
              <a:gd name="T31" fmla="*/ 402 h 403"/>
              <a:gd name="T32" fmla="*/ 204 w 626"/>
              <a:gd name="T33" fmla="*/ 399 h 403"/>
              <a:gd name="T34" fmla="*/ 175 w 626"/>
              <a:gd name="T35" fmla="*/ 378 h 403"/>
              <a:gd name="T36" fmla="*/ 173 w 626"/>
              <a:gd name="T37" fmla="*/ 359 h 403"/>
              <a:gd name="T38" fmla="*/ 166 w 626"/>
              <a:gd name="T39" fmla="*/ 350 h 403"/>
              <a:gd name="T40" fmla="*/ 131 w 626"/>
              <a:gd name="T41" fmla="*/ 349 h 403"/>
              <a:gd name="T42" fmla="*/ 109 w 626"/>
              <a:gd name="T43" fmla="*/ 346 h 403"/>
              <a:gd name="T44" fmla="*/ 101 w 626"/>
              <a:gd name="T45" fmla="*/ 336 h 403"/>
              <a:gd name="T46" fmla="*/ 108 w 626"/>
              <a:gd name="T47" fmla="*/ 242 h 403"/>
              <a:gd name="T48" fmla="*/ 160 w 626"/>
              <a:gd name="T49" fmla="*/ 222 h 403"/>
              <a:gd name="T50" fmla="*/ 179 w 626"/>
              <a:gd name="T51" fmla="*/ 199 h 403"/>
              <a:gd name="T52" fmla="*/ 54 w 626"/>
              <a:gd name="T53" fmla="*/ 147 h 403"/>
              <a:gd name="T54" fmla="*/ 0 w 626"/>
              <a:gd name="T55" fmla="*/ 89 h 403"/>
              <a:gd name="T56" fmla="*/ 0 w 626"/>
              <a:gd name="T57" fmla="*/ 57 h 403"/>
              <a:gd name="T58" fmla="*/ 0 w 626"/>
              <a:gd name="T59" fmla="*/ 57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26" h="403">
                <a:moveTo>
                  <a:pt x="0" y="57"/>
                </a:moveTo>
                <a:lnTo>
                  <a:pt x="92" y="89"/>
                </a:lnTo>
                <a:lnTo>
                  <a:pt x="170" y="47"/>
                </a:lnTo>
                <a:lnTo>
                  <a:pt x="270" y="50"/>
                </a:lnTo>
                <a:lnTo>
                  <a:pt x="354" y="15"/>
                </a:lnTo>
                <a:lnTo>
                  <a:pt x="455" y="16"/>
                </a:lnTo>
                <a:lnTo>
                  <a:pt x="545" y="0"/>
                </a:lnTo>
                <a:lnTo>
                  <a:pt x="589" y="34"/>
                </a:lnTo>
                <a:lnTo>
                  <a:pt x="557" y="82"/>
                </a:lnTo>
                <a:lnTo>
                  <a:pt x="575" y="111"/>
                </a:lnTo>
                <a:lnTo>
                  <a:pt x="625" y="123"/>
                </a:lnTo>
                <a:lnTo>
                  <a:pt x="540" y="269"/>
                </a:lnTo>
                <a:lnTo>
                  <a:pt x="435" y="359"/>
                </a:lnTo>
                <a:lnTo>
                  <a:pt x="312" y="364"/>
                </a:lnTo>
                <a:lnTo>
                  <a:pt x="259" y="375"/>
                </a:lnTo>
                <a:lnTo>
                  <a:pt x="217" y="402"/>
                </a:lnTo>
                <a:lnTo>
                  <a:pt x="204" y="399"/>
                </a:lnTo>
                <a:lnTo>
                  <a:pt x="175" y="378"/>
                </a:lnTo>
                <a:lnTo>
                  <a:pt x="173" y="359"/>
                </a:lnTo>
                <a:lnTo>
                  <a:pt x="166" y="350"/>
                </a:lnTo>
                <a:lnTo>
                  <a:pt x="131" y="349"/>
                </a:lnTo>
                <a:lnTo>
                  <a:pt x="109" y="346"/>
                </a:lnTo>
                <a:lnTo>
                  <a:pt x="101" y="336"/>
                </a:lnTo>
                <a:lnTo>
                  <a:pt x="108" y="242"/>
                </a:lnTo>
                <a:lnTo>
                  <a:pt x="160" y="222"/>
                </a:lnTo>
                <a:lnTo>
                  <a:pt x="179" y="199"/>
                </a:lnTo>
                <a:lnTo>
                  <a:pt x="54" y="147"/>
                </a:lnTo>
                <a:lnTo>
                  <a:pt x="0" y="89"/>
                </a:lnTo>
                <a:lnTo>
                  <a:pt x="0" y="57"/>
                </a:lnTo>
                <a:lnTo>
                  <a:pt x="0" y="57"/>
                </a:lnTo>
              </a:path>
            </a:pathLst>
          </a:custGeom>
          <a:solidFill>
            <a:srgbClr val="87634C"/>
          </a:solidFill>
          <a:ln w="9366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8" name="Freeform 38"/>
          <p:cNvSpPr>
            <a:spLocks/>
          </p:cNvSpPr>
          <p:nvPr/>
        </p:nvSpPr>
        <p:spPr bwMode="auto">
          <a:xfrm>
            <a:off x="7143404" y="4696866"/>
            <a:ext cx="812800" cy="619125"/>
          </a:xfrm>
          <a:custGeom>
            <a:avLst/>
            <a:gdLst>
              <a:gd name="T0" fmla="*/ 506 w 563"/>
              <a:gd name="T1" fmla="*/ 369 h 442"/>
              <a:gd name="T2" fmla="*/ 405 w 563"/>
              <a:gd name="T3" fmla="*/ 367 h 442"/>
              <a:gd name="T4" fmla="*/ 321 w 563"/>
              <a:gd name="T5" fmla="*/ 402 h 442"/>
              <a:gd name="T6" fmla="*/ 222 w 563"/>
              <a:gd name="T7" fmla="*/ 400 h 442"/>
              <a:gd name="T8" fmla="*/ 143 w 563"/>
              <a:gd name="T9" fmla="*/ 441 h 442"/>
              <a:gd name="T10" fmla="*/ 51 w 563"/>
              <a:gd name="T11" fmla="*/ 409 h 442"/>
              <a:gd name="T12" fmla="*/ 71 w 563"/>
              <a:gd name="T13" fmla="*/ 369 h 442"/>
              <a:gd name="T14" fmla="*/ 34 w 563"/>
              <a:gd name="T15" fmla="*/ 344 h 442"/>
              <a:gd name="T16" fmla="*/ 58 w 563"/>
              <a:gd name="T17" fmla="*/ 290 h 442"/>
              <a:gd name="T18" fmla="*/ 86 w 563"/>
              <a:gd name="T19" fmla="*/ 270 h 442"/>
              <a:gd name="T20" fmla="*/ 82 w 563"/>
              <a:gd name="T21" fmla="*/ 246 h 442"/>
              <a:gd name="T22" fmla="*/ 14 w 563"/>
              <a:gd name="T23" fmla="*/ 253 h 442"/>
              <a:gd name="T24" fmla="*/ 0 w 563"/>
              <a:gd name="T25" fmla="*/ 199 h 442"/>
              <a:gd name="T26" fmla="*/ 76 w 563"/>
              <a:gd name="T27" fmla="*/ 185 h 442"/>
              <a:gd name="T28" fmla="*/ 111 w 563"/>
              <a:gd name="T29" fmla="*/ 203 h 442"/>
              <a:gd name="T30" fmla="*/ 145 w 563"/>
              <a:gd name="T31" fmla="*/ 190 h 442"/>
              <a:gd name="T32" fmla="*/ 264 w 563"/>
              <a:gd name="T33" fmla="*/ 209 h 442"/>
              <a:gd name="T34" fmla="*/ 288 w 563"/>
              <a:gd name="T35" fmla="*/ 188 h 442"/>
              <a:gd name="T36" fmla="*/ 260 w 563"/>
              <a:gd name="T37" fmla="*/ 158 h 442"/>
              <a:gd name="T38" fmla="*/ 240 w 563"/>
              <a:gd name="T39" fmla="*/ 77 h 442"/>
              <a:gd name="T40" fmla="*/ 254 w 563"/>
              <a:gd name="T41" fmla="*/ 47 h 442"/>
              <a:gd name="T42" fmla="*/ 296 w 563"/>
              <a:gd name="T43" fmla="*/ 69 h 442"/>
              <a:gd name="T44" fmla="*/ 366 w 563"/>
              <a:gd name="T45" fmla="*/ 74 h 442"/>
              <a:gd name="T46" fmla="*/ 370 w 563"/>
              <a:gd name="T47" fmla="*/ 59 h 442"/>
              <a:gd name="T48" fmla="*/ 366 w 563"/>
              <a:gd name="T49" fmla="*/ 43 h 442"/>
              <a:gd name="T50" fmla="*/ 407 w 563"/>
              <a:gd name="T51" fmla="*/ 31 h 442"/>
              <a:gd name="T52" fmla="*/ 443 w 563"/>
              <a:gd name="T53" fmla="*/ 7 h 442"/>
              <a:gd name="T54" fmla="*/ 496 w 563"/>
              <a:gd name="T55" fmla="*/ 0 h 442"/>
              <a:gd name="T56" fmla="*/ 524 w 563"/>
              <a:gd name="T57" fmla="*/ 41 h 442"/>
              <a:gd name="T58" fmla="*/ 527 w 563"/>
              <a:gd name="T59" fmla="*/ 75 h 442"/>
              <a:gd name="T60" fmla="*/ 562 w 563"/>
              <a:gd name="T61" fmla="*/ 55 h 442"/>
              <a:gd name="T62" fmla="*/ 539 w 563"/>
              <a:gd name="T63" fmla="*/ 129 h 442"/>
              <a:gd name="T64" fmla="*/ 513 w 563"/>
              <a:gd name="T65" fmla="*/ 176 h 442"/>
              <a:gd name="T66" fmla="*/ 481 w 563"/>
              <a:gd name="T67" fmla="*/ 206 h 442"/>
              <a:gd name="T68" fmla="*/ 477 w 563"/>
              <a:gd name="T69" fmla="*/ 233 h 442"/>
              <a:gd name="T70" fmla="*/ 525 w 563"/>
              <a:gd name="T71" fmla="*/ 212 h 442"/>
              <a:gd name="T72" fmla="*/ 552 w 563"/>
              <a:gd name="T73" fmla="*/ 236 h 442"/>
              <a:gd name="T74" fmla="*/ 543 w 563"/>
              <a:gd name="T75" fmla="*/ 271 h 442"/>
              <a:gd name="T76" fmla="*/ 504 w 563"/>
              <a:gd name="T77" fmla="*/ 300 h 442"/>
              <a:gd name="T78" fmla="*/ 495 w 563"/>
              <a:gd name="T79" fmla="*/ 336 h 442"/>
              <a:gd name="T80" fmla="*/ 506 w 563"/>
              <a:gd name="T81" fmla="*/ 373 h 442"/>
              <a:gd name="T82" fmla="*/ 506 w 563"/>
              <a:gd name="T83" fmla="*/ 369 h 442"/>
              <a:gd name="T84" fmla="*/ 506 w 563"/>
              <a:gd name="T85" fmla="*/ 369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3" h="442">
                <a:moveTo>
                  <a:pt x="506" y="369"/>
                </a:moveTo>
                <a:lnTo>
                  <a:pt x="405" y="367"/>
                </a:lnTo>
                <a:lnTo>
                  <a:pt x="321" y="402"/>
                </a:lnTo>
                <a:lnTo>
                  <a:pt x="222" y="400"/>
                </a:lnTo>
                <a:lnTo>
                  <a:pt x="143" y="441"/>
                </a:lnTo>
                <a:lnTo>
                  <a:pt x="51" y="409"/>
                </a:lnTo>
                <a:lnTo>
                  <a:pt x="71" y="369"/>
                </a:lnTo>
                <a:lnTo>
                  <a:pt x="34" y="344"/>
                </a:lnTo>
                <a:lnTo>
                  <a:pt x="58" y="290"/>
                </a:lnTo>
                <a:lnTo>
                  <a:pt x="86" y="270"/>
                </a:lnTo>
                <a:lnTo>
                  <a:pt x="82" y="246"/>
                </a:lnTo>
                <a:lnTo>
                  <a:pt x="14" y="253"/>
                </a:lnTo>
                <a:lnTo>
                  <a:pt x="0" y="199"/>
                </a:lnTo>
                <a:lnTo>
                  <a:pt x="76" y="185"/>
                </a:lnTo>
                <a:lnTo>
                  <a:pt x="111" y="203"/>
                </a:lnTo>
                <a:lnTo>
                  <a:pt x="145" y="190"/>
                </a:lnTo>
                <a:lnTo>
                  <a:pt x="264" y="209"/>
                </a:lnTo>
                <a:lnTo>
                  <a:pt x="288" y="188"/>
                </a:lnTo>
                <a:lnTo>
                  <a:pt x="260" y="158"/>
                </a:lnTo>
                <a:lnTo>
                  <a:pt x="240" y="77"/>
                </a:lnTo>
                <a:lnTo>
                  <a:pt x="254" y="47"/>
                </a:lnTo>
                <a:lnTo>
                  <a:pt x="296" y="69"/>
                </a:lnTo>
                <a:lnTo>
                  <a:pt x="366" y="74"/>
                </a:lnTo>
                <a:lnTo>
                  <a:pt x="370" y="59"/>
                </a:lnTo>
                <a:lnTo>
                  <a:pt x="366" y="43"/>
                </a:lnTo>
                <a:lnTo>
                  <a:pt x="407" y="31"/>
                </a:lnTo>
                <a:lnTo>
                  <a:pt x="443" y="7"/>
                </a:lnTo>
                <a:lnTo>
                  <a:pt x="496" y="0"/>
                </a:lnTo>
                <a:lnTo>
                  <a:pt x="524" y="41"/>
                </a:lnTo>
                <a:lnTo>
                  <a:pt x="527" y="75"/>
                </a:lnTo>
                <a:lnTo>
                  <a:pt x="562" y="55"/>
                </a:lnTo>
                <a:lnTo>
                  <a:pt x="539" y="129"/>
                </a:lnTo>
                <a:lnTo>
                  <a:pt x="513" y="176"/>
                </a:lnTo>
                <a:lnTo>
                  <a:pt x="481" y="206"/>
                </a:lnTo>
                <a:lnTo>
                  <a:pt x="477" y="233"/>
                </a:lnTo>
                <a:lnTo>
                  <a:pt x="525" y="212"/>
                </a:lnTo>
                <a:lnTo>
                  <a:pt x="552" y="236"/>
                </a:lnTo>
                <a:lnTo>
                  <a:pt x="543" y="271"/>
                </a:lnTo>
                <a:lnTo>
                  <a:pt x="504" y="300"/>
                </a:lnTo>
                <a:lnTo>
                  <a:pt x="495" y="336"/>
                </a:lnTo>
                <a:lnTo>
                  <a:pt x="506" y="373"/>
                </a:lnTo>
                <a:lnTo>
                  <a:pt x="506" y="369"/>
                </a:lnTo>
                <a:lnTo>
                  <a:pt x="506" y="369"/>
                </a:lnTo>
              </a:path>
            </a:pathLst>
          </a:custGeom>
          <a:solidFill>
            <a:srgbClr val="87634C"/>
          </a:solidFill>
          <a:ln w="9366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9" name="Freeform 39"/>
          <p:cNvSpPr>
            <a:spLocks/>
          </p:cNvSpPr>
          <p:nvPr/>
        </p:nvSpPr>
        <p:spPr bwMode="auto">
          <a:xfrm>
            <a:off x="4400872" y="3349079"/>
            <a:ext cx="2328863" cy="1436687"/>
          </a:xfrm>
          <a:custGeom>
            <a:avLst/>
            <a:gdLst>
              <a:gd name="T0" fmla="*/ 1449 w 1613"/>
              <a:gd name="T1" fmla="*/ 972 h 1026"/>
              <a:gd name="T2" fmla="*/ 1489 w 1613"/>
              <a:gd name="T3" fmla="*/ 958 h 1026"/>
              <a:gd name="T4" fmla="*/ 1516 w 1613"/>
              <a:gd name="T5" fmla="*/ 928 h 1026"/>
              <a:gd name="T6" fmla="*/ 1570 w 1613"/>
              <a:gd name="T7" fmla="*/ 912 h 1026"/>
              <a:gd name="T8" fmla="*/ 1601 w 1613"/>
              <a:gd name="T9" fmla="*/ 822 h 1026"/>
              <a:gd name="T10" fmla="*/ 1594 w 1613"/>
              <a:gd name="T11" fmla="*/ 715 h 1026"/>
              <a:gd name="T12" fmla="*/ 1612 w 1613"/>
              <a:gd name="T13" fmla="*/ 686 h 1026"/>
              <a:gd name="T14" fmla="*/ 1583 w 1613"/>
              <a:gd name="T15" fmla="*/ 604 h 1026"/>
              <a:gd name="T16" fmla="*/ 1572 w 1613"/>
              <a:gd name="T17" fmla="*/ 540 h 1026"/>
              <a:gd name="T18" fmla="*/ 1535 w 1613"/>
              <a:gd name="T19" fmla="*/ 553 h 1026"/>
              <a:gd name="T20" fmla="*/ 1441 w 1613"/>
              <a:gd name="T21" fmla="*/ 611 h 1026"/>
              <a:gd name="T22" fmla="*/ 1360 w 1613"/>
              <a:gd name="T23" fmla="*/ 564 h 1026"/>
              <a:gd name="T24" fmla="*/ 1321 w 1613"/>
              <a:gd name="T25" fmla="*/ 483 h 1026"/>
              <a:gd name="T26" fmla="*/ 1189 w 1613"/>
              <a:gd name="T27" fmla="*/ 404 h 1026"/>
              <a:gd name="T28" fmla="*/ 1057 w 1613"/>
              <a:gd name="T29" fmla="*/ 327 h 1026"/>
              <a:gd name="T30" fmla="*/ 944 w 1613"/>
              <a:gd name="T31" fmla="*/ 253 h 1026"/>
              <a:gd name="T32" fmla="*/ 923 w 1613"/>
              <a:gd name="T33" fmla="*/ 178 h 1026"/>
              <a:gd name="T34" fmla="*/ 973 w 1613"/>
              <a:gd name="T35" fmla="*/ 104 h 1026"/>
              <a:gd name="T36" fmla="*/ 969 w 1613"/>
              <a:gd name="T37" fmla="*/ 41 h 1026"/>
              <a:gd name="T38" fmla="*/ 771 w 1613"/>
              <a:gd name="T39" fmla="*/ 59 h 1026"/>
              <a:gd name="T40" fmla="*/ 623 w 1613"/>
              <a:gd name="T41" fmla="*/ 6 h 1026"/>
              <a:gd name="T42" fmla="*/ 518 w 1613"/>
              <a:gd name="T43" fmla="*/ 35 h 1026"/>
              <a:gd name="T44" fmla="*/ 442 w 1613"/>
              <a:gd name="T45" fmla="*/ 0 h 1026"/>
              <a:gd name="T46" fmla="*/ 326 w 1613"/>
              <a:gd name="T47" fmla="*/ 49 h 1026"/>
              <a:gd name="T48" fmla="*/ 302 w 1613"/>
              <a:gd name="T49" fmla="*/ 97 h 1026"/>
              <a:gd name="T50" fmla="*/ 271 w 1613"/>
              <a:gd name="T51" fmla="*/ 106 h 1026"/>
              <a:gd name="T52" fmla="*/ 220 w 1613"/>
              <a:gd name="T53" fmla="*/ 84 h 1026"/>
              <a:gd name="T54" fmla="*/ 151 w 1613"/>
              <a:gd name="T55" fmla="*/ 94 h 1026"/>
              <a:gd name="T56" fmla="*/ 104 w 1613"/>
              <a:gd name="T57" fmla="*/ 117 h 1026"/>
              <a:gd name="T58" fmla="*/ 84 w 1613"/>
              <a:gd name="T59" fmla="*/ 187 h 1026"/>
              <a:gd name="T60" fmla="*/ 57 w 1613"/>
              <a:gd name="T61" fmla="*/ 216 h 1026"/>
              <a:gd name="T62" fmla="*/ 7 w 1613"/>
              <a:gd name="T63" fmla="*/ 243 h 1026"/>
              <a:gd name="T64" fmla="*/ 0 w 1613"/>
              <a:gd name="T65" fmla="*/ 382 h 1026"/>
              <a:gd name="T66" fmla="*/ 116 w 1613"/>
              <a:gd name="T67" fmla="*/ 500 h 1026"/>
              <a:gd name="T68" fmla="*/ 208 w 1613"/>
              <a:gd name="T69" fmla="*/ 583 h 1026"/>
              <a:gd name="T70" fmla="*/ 287 w 1613"/>
              <a:gd name="T71" fmla="*/ 657 h 1026"/>
              <a:gd name="T72" fmla="*/ 296 w 1613"/>
              <a:gd name="T73" fmla="*/ 704 h 1026"/>
              <a:gd name="T74" fmla="*/ 430 w 1613"/>
              <a:gd name="T75" fmla="*/ 787 h 1026"/>
              <a:gd name="T76" fmla="*/ 579 w 1613"/>
              <a:gd name="T77" fmla="*/ 889 h 1026"/>
              <a:gd name="T78" fmla="*/ 628 w 1613"/>
              <a:gd name="T79" fmla="*/ 875 h 1026"/>
              <a:gd name="T80" fmla="*/ 654 w 1613"/>
              <a:gd name="T81" fmla="*/ 903 h 1026"/>
              <a:gd name="T82" fmla="*/ 710 w 1613"/>
              <a:gd name="T83" fmla="*/ 894 h 1026"/>
              <a:gd name="T84" fmla="*/ 879 w 1613"/>
              <a:gd name="T85" fmla="*/ 942 h 1026"/>
              <a:gd name="T86" fmla="*/ 904 w 1613"/>
              <a:gd name="T87" fmla="*/ 943 h 1026"/>
              <a:gd name="T88" fmla="*/ 913 w 1613"/>
              <a:gd name="T89" fmla="*/ 989 h 1026"/>
              <a:gd name="T90" fmla="*/ 1053 w 1613"/>
              <a:gd name="T91" fmla="*/ 1025 h 1026"/>
              <a:gd name="T92" fmla="*/ 1049 w 1613"/>
              <a:gd name="T93" fmla="*/ 989 h 1026"/>
              <a:gd name="T94" fmla="*/ 1015 w 1613"/>
              <a:gd name="T95" fmla="*/ 954 h 1026"/>
              <a:gd name="T96" fmla="*/ 1147 w 1613"/>
              <a:gd name="T97" fmla="*/ 905 h 1026"/>
              <a:gd name="T98" fmla="*/ 1251 w 1613"/>
              <a:gd name="T99" fmla="*/ 881 h 1026"/>
              <a:gd name="T100" fmla="*/ 1304 w 1613"/>
              <a:gd name="T101" fmla="*/ 894 h 1026"/>
              <a:gd name="T102" fmla="*/ 1341 w 1613"/>
              <a:gd name="T103" fmla="*/ 934 h 1026"/>
              <a:gd name="T104" fmla="*/ 1366 w 1613"/>
              <a:gd name="T105" fmla="*/ 981 h 1026"/>
              <a:gd name="T106" fmla="*/ 1377 w 1613"/>
              <a:gd name="T107" fmla="*/ 1002 h 1026"/>
              <a:gd name="T108" fmla="*/ 1448 w 1613"/>
              <a:gd name="T109" fmla="*/ 975 h 1026"/>
              <a:gd name="T110" fmla="*/ 1449 w 1613"/>
              <a:gd name="T111" fmla="*/ 972 h 1026"/>
              <a:gd name="T112" fmla="*/ 1449 w 1613"/>
              <a:gd name="T113" fmla="*/ 972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13" h="1026">
                <a:moveTo>
                  <a:pt x="1449" y="972"/>
                </a:moveTo>
                <a:lnTo>
                  <a:pt x="1489" y="958"/>
                </a:lnTo>
                <a:lnTo>
                  <a:pt x="1516" y="928"/>
                </a:lnTo>
                <a:lnTo>
                  <a:pt x="1570" y="912"/>
                </a:lnTo>
                <a:lnTo>
                  <a:pt x="1601" y="822"/>
                </a:lnTo>
                <a:lnTo>
                  <a:pt x="1594" y="715"/>
                </a:lnTo>
                <a:lnTo>
                  <a:pt x="1612" y="686"/>
                </a:lnTo>
                <a:lnTo>
                  <a:pt x="1583" y="604"/>
                </a:lnTo>
                <a:lnTo>
                  <a:pt x="1572" y="540"/>
                </a:lnTo>
                <a:lnTo>
                  <a:pt x="1535" y="553"/>
                </a:lnTo>
                <a:lnTo>
                  <a:pt x="1441" y="611"/>
                </a:lnTo>
                <a:lnTo>
                  <a:pt x="1360" y="564"/>
                </a:lnTo>
                <a:lnTo>
                  <a:pt x="1321" y="483"/>
                </a:lnTo>
                <a:lnTo>
                  <a:pt x="1189" y="404"/>
                </a:lnTo>
                <a:lnTo>
                  <a:pt x="1057" y="327"/>
                </a:lnTo>
                <a:lnTo>
                  <a:pt x="944" y="253"/>
                </a:lnTo>
                <a:lnTo>
                  <a:pt x="923" y="178"/>
                </a:lnTo>
                <a:lnTo>
                  <a:pt x="973" y="104"/>
                </a:lnTo>
                <a:lnTo>
                  <a:pt x="969" y="41"/>
                </a:lnTo>
                <a:lnTo>
                  <a:pt x="771" y="59"/>
                </a:lnTo>
                <a:lnTo>
                  <a:pt x="623" y="6"/>
                </a:lnTo>
                <a:lnTo>
                  <a:pt x="518" y="35"/>
                </a:lnTo>
                <a:lnTo>
                  <a:pt x="442" y="0"/>
                </a:lnTo>
                <a:lnTo>
                  <a:pt x="326" y="49"/>
                </a:lnTo>
                <a:lnTo>
                  <a:pt x="302" y="97"/>
                </a:lnTo>
                <a:lnTo>
                  <a:pt x="271" y="106"/>
                </a:lnTo>
                <a:lnTo>
                  <a:pt x="220" y="84"/>
                </a:lnTo>
                <a:lnTo>
                  <a:pt x="151" y="94"/>
                </a:lnTo>
                <a:lnTo>
                  <a:pt x="104" y="117"/>
                </a:lnTo>
                <a:lnTo>
                  <a:pt x="84" y="187"/>
                </a:lnTo>
                <a:lnTo>
                  <a:pt x="57" y="216"/>
                </a:lnTo>
                <a:lnTo>
                  <a:pt x="7" y="243"/>
                </a:lnTo>
                <a:lnTo>
                  <a:pt x="0" y="382"/>
                </a:lnTo>
                <a:lnTo>
                  <a:pt x="116" y="500"/>
                </a:lnTo>
                <a:lnTo>
                  <a:pt x="208" y="583"/>
                </a:lnTo>
                <a:lnTo>
                  <a:pt x="287" y="657"/>
                </a:lnTo>
                <a:lnTo>
                  <a:pt x="296" y="704"/>
                </a:lnTo>
                <a:lnTo>
                  <a:pt x="430" y="787"/>
                </a:lnTo>
                <a:lnTo>
                  <a:pt x="579" y="889"/>
                </a:lnTo>
                <a:lnTo>
                  <a:pt x="628" y="875"/>
                </a:lnTo>
                <a:lnTo>
                  <a:pt x="654" y="903"/>
                </a:lnTo>
                <a:lnTo>
                  <a:pt x="710" y="894"/>
                </a:lnTo>
                <a:lnTo>
                  <a:pt x="879" y="942"/>
                </a:lnTo>
                <a:lnTo>
                  <a:pt x="904" y="943"/>
                </a:lnTo>
                <a:lnTo>
                  <a:pt x="913" y="989"/>
                </a:lnTo>
                <a:lnTo>
                  <a:pt x="1053" y="1025"/>
                </a:lnTo>
                <a:lnTo>
                  <a:pt x="1049" y="989"/>
                </a:lnTo>
                <a:lnTo>
                  <a:pt x="1015" y="954"/>
                </a:lnTo>
                <a:lnTo>
                  <a:pt x="1147" y="905"/>
                </a:lnTo>
                <a:lnTo>
                  <a:pt x="1251" y="881"/>
                </a:lnTo>
                <a:lnTo>
                  <a:pt x="1304" y="894"/>
                </a:lnTo>
                <a:lnTo>
                  <a:pt x="1341" y="934"/>
                </a:lnTo>
                <a:lnTo>
                  <a:pt x="1366" y="981"/>
                </a:lnTo>
                <a:lnTo>
                  <a:pt x="1377" y="1002"/>
                </a:lnTo>
                <a:lnTo>
                  <a:pt x="1448" y="975"/>
                </a:lnTo>
                <a:lnTo>
                  <a:pt x="1449" y="972"/>
                </a:lnTo>
                <a:lnTo>
                  <a:pt x="1449" y="972"/>
                </a:lnTo>
              </a:path>
            </a:pathLst>
          </a:custGeom>
          <a:solidFill>
            <a:srgbClr val="87634C"/>
          </a:solidFill>
          <a:ln w="9366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50" name="Freeform 40"/>
          <p:cNvSpPr>
            <a:spLocks/>
          </p:cNvSpPr>
          <p:nvPr/>
        </p:nvSpPr>
        <p:spPr bwMode="auto">
          <a:xfrm>
            <a:off x="9039547" y="1634579"/>
            <a:ext cx="1304925" cy="1349375"/>
          </a:xfrm>
          <a:custGeom>
            <a:avLst/>
            <a:gdLst>
              <a:gd name="T0" fmla="*/ 272 w 904"/>
              <a:gd name="T1" fmla="*/ 694 h 963"/>
              <a:gd name="T2" fmla="*/ 238 w 904"/>
              <a:gd name="T3" fmla="*/ 617 h 963"/>
              <a:gd name="T4" fmla="*/ 336 w 904"/>
              <a:gd name="T5" fmla="*/ 531 h 963"/>
              <a:gd name="T6" fmla="*/ 348 w 904"/>
              <a:gd name="T7" fmla="*/ 468 h 963"/>
              <a:gd name="T8" fmla="*/ 290 w 904"/>
              <a:gd name="T9" fmla="*/ 273 h 963"/>
              <a:gd name="T10" fmla="*/ 260 w 904"/>
              <a:gd name="T11" fmla="*/ 189 h 963"/>
              <a:gd name="T12" fmla="*/ 220 w 904"/>
              <a:gd name="T13" fmla="*/ 212 h 963"/>
              <a:gd name="T14" fmla="*/ 99 w 904"/>
              <a:gd name="T15" fmla="*/ 119 h 963"/>
              <a:gd name="T16" fmla="*/ 37 w 904"/>
              <a:gd name="T17" fmla="*/ 113 h 963"/>
              <a:gd name="T18" fmla="*/ 42 w 904"/>
              <a:gd name="T19" fmla="*/ 38 h 963"/>
              <a:gd name="T20" fmla="*/ 237 w 904"/>
              <a:gd name="T21" fmla="*/ 2 h 963"/>
              <a:gd name="T22" fmla="*/ 291 w 904"/>
              <a:gd name="T23" fmla="*/ 19 h 963"/>
              <a:gd name="T24" fmla="*/ 370 w 904"/>
              <a:gd name="T25" fmla="*/ 104 h 963"/>
              <a:gd name="T26" fmla="*/ 385 w 904"/>
              <a:gd name="T27" fmla="*/ 216 h 963"/>
              <a:gd name="T28" fmla="*/ 438 w 904"/>
              <a:gd name="T29" fmla="*/ 264 h 963"/>
              <a:gd name="T30" fmla="*/ 553 w 904"/>
              <a:gd name="T31" fmla="*/ 281 h 963"/>
              <a:gd name="T32" fmla="*/ 623 w 904"/>
              <a:gd name="T33" fmla="*/ 345 h 963"/>
              <a:gd name="T34" fmla="*/ 700 w 904"/>
              <a:gd name="T35" fmla="*/ 397 h 963"/>
              <a:gd name="T36" fmla="*/ 769 w 904"/>
              <a:gd name="T37" fmla="*/ 332 h 963"/>
              <a:gd name="T38" fmla="*/ 895 w 904"/>
              <a:gd name="T39" fmla="*/ 338 h 963"/>
              <a:gd name="T40" fmla="*/ 858 w 904"/>
              <a:gd name="T41" fmla="*/ 403 h 963"/>
              <a:gd name="T42" fmla="*/ 865 w 904"/>
              <a:gd name="T43" fmla="*/ 462 h 963"/>
              <a:gd name="T44" fmla="*/ 841 w 904"/>
              <a:gd name="T45" fmla="*/ 608 h 963"/>
              <a:gd name="T46" fmla="*/ 828 w 904"/>
              <a:gd name="T47" fmla="*/ 654 h 963"/>
              <a:gd name="T48" fmla="*/ 796 w 904"/>
              <a:gd name="T49" fmla="*/ 609 h 963"/>
              <a:gd name="T50" fmla="*/ 730 w 904"/>
              <a:gd name="T51" fmla="*/ 663 h 963"/>
              <a:gd name="T52" fmla="*/ 778 w 904"/>
              <a:gd name="T53" fmla="*/ 862 h 963"/>
              <a:gd name="T54" fmla="*/ 633 w 904"/>
              <a:gd name="T55" fmla="*/ 962 h 963"/>
              <a:gd name="T56" fmla="*/ 574 w 904"/>
              <a:gd name="T57" fmla="*/ 859 h 963"/>
              <a:gd name="T58" fmla="*/ 533 w 904"/>
              <a:gd name="T59" fmla="*/ 894 h 963"/>
              <a:gd name="T60" fmla="*/ 502 w 904"/>
              <a:gd name="T61" fmla="*/ 857 h 963"/>
              <a:gd name="T62" fmla="*/ 437 w 904"/>
              <a:gd name="T63" fmla="*/ 801 h 963"/>
              <a:gd name="T64" fmla="*/ 357 w 904"/>
              <a:gd name="T65" fmla="*/ 772 h 963"/>
              <a:gd name="T66" fmla="*/ 304 w 904"/>
              <a:gd name="T67" fmla="*/ 705 h 963"/>
              <a:gd name="T68" fmla="*/ 303 w 904"/>
              <a:gd name="T69" fmla="*/ 709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04" h="963">
                <a:moveTo>
                  <a:pt x="303" y="709"/>
                </a:moveTo>
                <a:lnTo>
                  <a:pt x="272" y="694"/>
                </a:lnTo>
                <a:lnTo>
                  <a:pt x="240" y="638"/>
                </a:lnTo>
                <a:lnTo>
                  <a:pt x="238" y="617"/>
                </a:lnTo>
                <a:lnTo>
                  <a:pt x="267" y="615"/>
                </a:lnTo>
                <a:lnTo>
                  <a:pt x="336" y="531"/>
                </a:lnTo>
                <a:lnTo>
                  <a:pt x="354" y="548"/>
                </a:lnTo>
                <a:lnTo>
                  <a:pt x="348" y="468"/>
                </a:lnTo>
                <a:lnTo>
                  <a:pt x="366" y="446"/>
                </a:lnTo>
                <a:lnTo>
                  <a:pt x="290" y="273"/>
                </a:lnTo>
                <a:lnTo>
                  <a:pt x="294" y="225"/>
                </a:lnTo>
                <a:lnTo>
                  <a:pt x="260" y="189"/>
                </a:lnTo>
                <a:lnTo>
                  <a:pt x="220" y="190"/>
                </a:lnTo>
                <a:lnTo>
                  <a:pt x="220" y="212"/>
                </a:lnTo>
                <a:lnTo>
                  <a:pt x="139" y="202"/>
                </a:lnTo>
                <a:lnTo>
                  <a:pt x="99" y="119"/>
                </a:lnTo>
                <a:lnTo>
                  <a:pt x="54" y="89"/>
                </a:lnTo>
                <a:lnTo>
                  <a:pt x="37" y="113"/>
                </a:lnTo>
                <a:lnTo>
                  <a:pt x="5" y="83"/>
                </a:lnTo>
                <a:lnTo>
                  <a:pt x="42" y="38"/>
                </a:lnTo>
                <a:lnTo>
                  <a:pt x="0" y="0"/>
                </a:lnTo>
                <a:lnTo>
                  <a:pt x="237" y="2"/>
                </a:lnTo>
                <a:lnTo>
                  <a:pt x="262" y="0"/>
                </a:lnTo>
                <a:lnTo>
                  <a:pt x="291" y="19"/>
                </a:lnTo>
                <a:lnTo>
                  <a:pt x="284" y="40"/>
                </a:lnTo>
                <a:lnTo>
                  <a:pt x="370" y="104"/>
                </a:lnTo>
                <a:lnTo>
                  <a:pt x="383" y="179"/>
                </a:lnTo>
                <a:lnTo>
                  <a:pt x="385" y="216"/>
                </a:lnTo>
                <a:lnTo>
                  <a:pt x="404" y="248"/>
                </a:lnTo>
                <a:lnTo>
                  <a:pt x="438" y="264"/>
                </a:lnTo>
                <a:lnTo>
                  <a:pt x="485" y="271"/>
                </a:lnTo>
                <a:lnTo>
                  <a:pt x="553" y="281"/>
                </a:lnTo>
                <a:lnTo>
                  <a:pt x="582" y="309"/>
                </a:lnTo>
                <a:lnTo>
                  <a:pt x="623" y="345"/>
                </a:lnTo>
                <a:lnTo>
                  <a:pt x="674" y="375"/>
                </a:lnTo>
                <a:lnTo>
                  <a:pt x="700" y="397"/>
                </a:lnTo>
                <a:lnTo>
                  <a:pt x="758" y="353"/>
                </a:lnTo>
                <a:lnTo>
                  <a:pt x="769" y="332"/>
                </a:lnTo>
                <a:lnTo>
                  <a:pt x="868" y="278"/>
                </a:lnTo>
                <a:lnTo>
                  <a:pt x="895" y="338"/>
                </a:lnTo>
                <a:lnTo>
                  <a:pt x="903" y="367"/>
                </a:lnTo>
                <a:lnTo>
                  <a:pt x="858" y="403"/>
                </a:lnTo>
                <a:lnTo>
                  <a:pt x="854" y="412"/>
                </a:lnTo>
                <a:lnTo>
                  <a:pt x="865" y="462"/>
                </a:lnTo>
                <a:lnTo>
                  <a:pt x="865" y="548"/>
                </a:lnTo>
                <a:lnTo>
                  <a:pt x="841" y="608"/>
                </a:lnTo>
                <a:lnTo>
                  <a:pt x="837" y="620"/>
                </a:lnTo>
                <a:lnTo>
                  <a:pt x="828" y="654"/>
                </a:lnTo>
                <a:lnTo>
                  <a:pt x="809" y="651"/>
                </a:lnTo>
                <a:lnTo>
                  <a:pt x="796" y="609"/>
                </a:lnTo>
                <a:lnTo>
                  <a:pt x="776" y="605"/>
                </a:lnTo>
                <a:lnTo>
                  <a:pt x="730" y="663"/>
                </a:lnTo>
                <a:lnTo>
                  <a:pt x="782" y="811"/>
                </a:lnTo>
                <a:lnTo>
                  <a:pt x="778" y="862"/>
                </a:lnTo>
                <a:lnTo>
                  <a:pt x="708" y="910"/>
                </a:lnTo>
                <a:lnTo>
                  <a:pt x="633" y="962"/>
                </a:lnTo>
                <a:lnTo>
                  <a:pt x="600" y="902"/>
                </a:lnTo>
                <a:lnTo>
                  <a:pt x="574" y="859"/>
                </a:lnTo>
                <a:lnTo>
                  <a:pt x="541" y="861"/>
                </a:lnTo>
                <a:lnTo>
                  <a:pt x="533" y="894"/>
                </a:lnTo>
                <a:lnTo>
                  <a:pt x="512" y="894"/>
                </a:lnTo>
                <a:lnTo>
                  <a:pt x="502" y="857"/>
                </a:lnTo>
                <a:lnTo>
                  <a:pt x="460" y="803"/>
                </a:lnTo>
                <a:lnTo>
                  <a:pt x="437" y="801"/>
                </a:lnTo>
                <a:lnTo>
                  <a:pt x="383" y="791"/>
                </a:lnTo>
                <a:lnTo>
                  <a:pt x="357" y="772"/>
                </a:lnTo>
                <a:lnTo>
                  <a:pt x="354" y="717"/>
                </a:lnTo>
                <a:lnTo>
                  <a:pt x="304" y="705"/>
                </a:lnTo>
                <a:lnTo>
                  <a:pt x="303" y="709"/>
                </a:lnTo>
                <a:lnTo>
                  <a:pt x="303" y="709"/>
                </a:lnTo>
              </a:path>
            </a:pathLst>
          </a:custGeom>
          <a:solidFill>
            <a:srgbClr val="87634C"/>
          </a:solidFill>
          <a:ln w="9366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51" name="任意多边形 50"/>
          <p:cNvSpPr>
            <a:spLocks/>
          </p:cNvSpPr>
          <p:nvPr/>
        </p:nvSpPr>
        <p:spPr bwMode="auto">
          <a:xfrm>
            <a:off x="6869434" y="1642820"/>
            <a:ext cx="2696514" cy="1885344"/>
          </a:xfrm>
          <a:custGeom>
            <a:avLst/>
            <a:gdLst>
              <a:gd name="connsiteX0" fmla="*/ 2166866 w 2696514"/>
              <a:gd name="connsiteY0" fmla="*/ 0 h 1885344"/>
              <a:gd name="connsiteX1" fmla="*/ 2234696 w 2696514"/>
              <a:gd name="connsiteY1" fmla="*/ 51799 h 1885344"/>
              <a:gd name="connsiteX2" fmla="*/ 2178412 w 2696514"/>
              <a:gd name="connsiteY2" fmla="*/ 116198 h 1885344"/>
              <a:gd name="connsiteX3" fmla="*/ 2224594 w 2696514"/>
              <a:gd name="connsiteY3" fmla="*/ 158198 h 1885344"/>
              <a:gd name="connsiteX4" fmla="*/ 2249128 w 2696514"/>
              <a:gd name="connsiteY4" fmla="*/ 124598 h 1885344"/>
              <a:gd name="connsiteX5" fmla="*/ 2312628 w 2696514"/>
              <a:gd name="connsiteY5" fmla="*/ 162398 h 1885344"/>
              <a:gd name="connsiteX6" fmla="*/ 2374684 w 2696514"/>
              <a:gd name="connsiteY6" fmla="*/ 282796 h 1885344"/>
              <a:gd name="connsiteX7" fmla="*/ 2487253 w 2696514"/>
              <a:gd name="connsiteY7" fmla="*/ 296796 h 1885344"/>
              <a:gd name="connsiteX8" fmla="*/ 2488696 w 2696514"/>
              <a:gd name="connsiteY8" fmla="*/ 267396 h 1885344"/>
              <a:gd name="connsiteX9" fmla="*/ 2547866 w 2696514"/>
              <a:gd name="connsiteY9" fmla="*/ 267396 h 1885344"/>
              <a:gd name="connsiteX10" fmla="*/ 2595491 w 2696514"/>
              <a:gd name="connsiteY10" fmla="*/ 316395 h 1885344"/>
              <a:gd name="connsiteX11" fmla="*/ 2589719 w 2696514"/>
              <a:gd name="connsiteY11" fmla="*/ 380794 h 1885344"/>
              <a:gd name="connsiteX12" fmla="*/ 2696514 w 2696514"/>
              <a:gd name="connsiteY12" fmla="*/ 624391 h 1885344"/>
              <a:gd name="connsiteX13" fmla="*/ 2673423 w 2696514"/>
              <a:gd name="connsiteY13" fmla="*/ 655190 h 1885344"/>
              <a:gd name="connsiteX14" fmla="*/ 2682082 w 2696514"/>
              <a:gd name="connsiteY14" fmla="*/ 765789 h 1885344"/>
              <a:gd name="connsiteX15" fmla="*/ 2656105 w 2696514"/>
              <a:gd name="connsiteY15" fmla="*/ 743389 h 1885344"/>
              <a:gd name="connsiteX16" fmla="*/ 2556525 w 2696514"/>
              <a:gd name="connsiteY16" fmla="*/ 860987 h 1885344"/>
              <a:gd name="connsiteX17" fmla="*/ 2516116 w 2696514"/>
              <a:gd name="connsiteY17" fmla="*/ 863787 h 1885344"/>
              <a:gd name="connsiteX18" fmla="*/ 2517559 w 2696514"/>
              <a:gd name="connsiteY18" fmla="*/ 894587 h 1885344"/>
              <a:gd name="connsiteX19" fmla="*/ 2566628 w 2696514"/>
              <a:gd name="connsiteY19" fmla="*/ 974386 h 1885344"/>
              <a:gd name="connsiteX20" fmla="*/ 2605594 w 2696514"/>
              <a:gd name="connsiteY20" fmla="*/ 988386 h 1885344"/>
              <a:gd name="connsiteX21" fmla="*/ 2578173 w 2696514"/>
              <a:gd name="connsiteY21" fmla="*/ 1012185 h 1885344"/>
              <a:gd name="connsiteX22" fmla="*/ 2573844 w 2696514"/>
              <a:gd name="connsiteY22" fmla="*/ 1041585 h 1885344"/>
              <a:gd name="connsiteX23" fmla="*/ 2588275 w 2696514"/>
              <a:gd name="connsiteY23" fmla="*/ 1059785 h 1885344"/>
              <a:gd name="connsiteX24" fmla="*/ 2549309 w 2696514"/>
              <a:gd name="connsiteY24" fmla="*/ 1117184 h 1885344"/>
              <a:gd name="connsiteX25" fmla="*/ 2501684 w 2696514"/>
              <a:gd name="connsiteY25" fmla="*/ 1069584 h 1885344"/>
              <a:gd name="connsiteX26" fmla="*/ 2452616 w 2696514"/>
              <a:gd name="connsiteY26" fmla="*/ 1049985 h 1885344"/>
              <a:gd name="connsiteX27" fmla="*/ 2459832 w 2696514"/>
              <a:gd name="connsiteY27" fmla="*/ 1096184 h 1885344"/>
              <a:gd name="connsiteX28" fmla="*/ 2487253 w 2696514"/>
              <a:gd name="connsiteY28" fmla="*/ 1100384 h 1885344"/>
              <a:gd name="connsiteX29" fmla="*/ 2516116 w 2696514"/>
              <a:gd name="connsiteY29" fmla="*/ 1163383 h 1885344"/>
              <a:gd name="connsiteX30" fmla="*/ 2516116 w 2696514"/>
              <a:gd name="connsiteY30" fmla="*/ 1255782 h 1885344"/>
              <a:gd name="connsiteX31" fmla="*/ 2544980 w 2696514"/>
              <a:gd name="connsiteY31" fmla="*/ 1279581 h 1885344"/>
              <a:gd name="connsiteX32" fmla="*/ 2563741 w 2696514"/>
              <a:gd name="connsiteY32" fmla="*/ 1258582 h 1885344"/>
              <a:gd name="connsiteX33" fmla="*/ 2599821 w 2696514"/>
              <a:gd name="connsiteY33" fmla="*/ 1252982 h 1885344"/>
              <a:gd name="connsiteX34" fmla="*/ 2609923 w 2696514"/>
              <a:gd name="connsiteY34" fmla="*/ 1286581 h 1885344"/>
              <a:gd name="connsiteX35" fmla="*/ 2648889 w 2696514"/>
              <a:gd name="connsiteY35" fmla="*/ 1325781 h 1885344"/>
              <a:gd name="connsiteX36" fmla="*/ 2631571 w 2696514"/>
              <a:gd name="connsiteY36" fmla="*/ 1359380 h 1885344"/>
              <a:gd name="connsiteX37" fmla="*/ 2676309 w 2696514"/>
              <a:gd name="connsiteY37" fmla="*/ 1395780 h 1885344"/>
              <a:gd name="connsiteX38" fmla="*/ 2634457 w 2696514"/>
              <a:gd name="connsiteY38" fmla="*/ 1390180 h 1885344"/>
              <a:gd name="connsiteX39" fmla="*/ 2566628 w 2696514"/>
              <a:gd name="connsiteY39" fmla="*/ 1451779 h 1885344"/>
              <a:gd name="connsiteX40" fmla="*/ 2465605 w 2696514"/>
              <a:gd name="connsiteY40" fmla="*/ 1488179 h 1885344"/>
              <a:gd name="connsiteX41" fmla="*/ 2456946 w 2696514"/>
              <a:gd name="connsiteY41" fmla="*/ 1511978 h 1885344"/>
              <a:gd name="connsiteX42" fmla="*/ 2436741 w 2696514"/>
              <a:gd name="connsiteY42" fmla="*/ 1511978 h 1885344"/>
              <a:gd name="connsiteX43" fmla="*/ 2404991 w 2696514"/>
              <a:gd name="connsiteY43" fmla="*/ 1481179 h 1885344"/>
              <a:gd name="connsiteX44" fmla="*/ 2377571 w 2696514"/>
              <a:gd name="connsiteY44" fmla="*/ 1497978 h 1885344"/>
              <a:gd name="connsiteX45" fmla="*/ 2366025 w 2696514"/>
              <a:gd name="connsiteY45" fmla="*/ 1587577 h 1885344"/>
              <a:gd name="connsiteX46" fmla="*/ 2340048 w 2696514"/>
              <a:gd name="connsiteY46" fmla="*/ 1605777 h 1885344"/>
              <a:gd name="connsiteX47" fmla="*/ 2292423 w 2696514"/>
              <a:gd name="connsiteY47" fmla="*/ 1595977 h 1885344"/>
              <a:gd name="connsiteX48" fmla="*/ 2295309 w 2696514"/>
              <a:gd name="connsiteY48" fmla="*/ 1426579 h 1885344"/>
              <a:gd name="connsiteX49" fmla="*/ 2265003 w 2696514"/>
              <a:gd name="connsiteY49" fmla="*/ 1387380 h 1885344"/>
              <a:gd name="connsiteX50" fmla="*/ 2130787 w 2696514"/>
              <a:gd name="connsiteY50" fmla="*/ 1460179 h 1885344"/>
              <a:gd name="connsiteX51" fmla="*/ 2094707 w 2696514"/>
              <a:gd name="connsiteY51" fmla="*/ 1454579 h 1885344"/>
              <a:gd name="connsiteX52" fmla="*/ 2080275 w 2696514"/>
              <a:gd name="connsiteY52" fmla="*/ 1481179 h 1885344"/>
              <a:gd name="connsiteX53" fmla="*/ 2022548 w 2696514"/>
              <a:gd name="connsiteY53" fmla="*/ 1530178 h 1885344"/>
              <a:gd name="connsiteX54" fmla="*/ 1996571 w 2696514"/>
              <a:gd name="connsiteY54" fmla="*/ 1516178 h 1885344"/>
              <a:gd name="connsiteX55" fmla="*/ 2005230 w 2696514"/>
              <a:gd name="connsiteY55" fmla="*/ 1450379 h 1885344"/>
              <a:gd name="connsiteX56" fmla="*/ 1986469 w 2696514"/>
              <a:gd name="connsiteY56" fmla="*/ 1439179 h 1885344"/>
              <a:gd name="connsiteX57" fmla="*/ 1873900 w 2696514"/>
              <a:gd name="connsiteY57" fmla="*/ 1548378 h 1885344"/>
              <a:gd name="connsiteX58" fmla="*/ 1876787 w 2696514"/>
              <a:gd name="connsiteY58" fmla="*/ 1728975 h 1885344"/>
              <a:gd name="connsiteX59" fmla="*/ 1869250 w 2696514"/>
              <a:gd name="connsiteY59" fmla="*/ 1725721 h 1885344"/>
              <a:gd name="connsiteX60" fmla="*/ 1417096 w 2696514"/>
              <a:gd name="connsiteY60" fmla="*/ 1753675 h 1885344"/>
              <a:gd name="connsiteX61" fmla="*/ 1292992 w 2696514"/>
              <a:gd name="connsiteY61" fmla="*/ 1862933 h 1885344"/>
              <a:gd name="connsiteX62" fmla="*/ 1233826 w 2696514"/>
              <a:gd name="connsiteY62" fmla="*/ 1885344 h 1885344"/>
              <a:gd name="connsiteX63" fmla="*/ 1064987 w 2696514"/>
              <a:gd name="connsiteY63" fmla="*/ 1763481 h 1885344"/>
              <a:gd name="connsiteX64" fmla="*/ 1114051 w 2696514"/>
              <a:gd name="connsiteY64" fmla="*/ 1651422 h 1885344"/>
              <a:gd name="connsiteX65" fmla="*/ 1090962 w 2696514"/>
              <a:gd name="connsiteY65" fmla="*/ 1616403 h 1885344"/>
              <a:gd name="connsiteX66" fmla="*/ 1027467 w 2696514"/>
              <a:gd name="connsiteY66" fmla="*/ 1631812 h 1885344"/>
              <a:gd name="connsiteX67" fmla="*/ 958199 w 2696514"/>
              <a:gd name="connsiteY67" fmla="*/ 1697646 h 1885344"/>
              <a:gd name="connsiteX68" fmla="*/ 916350 w 2696514"/>
              <a:gd name="connsiteY68" fmla="*/ 1799900 h 1885344"/>
              <a:gd name="connsiteX69" fmla="*/ 887489 w 2696514"/>
              <a:gd name="connsiteY69" fmla="*/ 1820911 h 1885344"/>
              <a:gd name="connsiteX70" fmla="*/ 835538 w 2696514"/>
              <a:gd name="connsiteY70" fmla="*/ 1816708 h 1885344"/>
              <a:gd name="connsiteX71" fmla="*/ 783588 w 2696514"/>
              <a:gd name="connsiteY71" fmla="*/ 1848925 h 1885344"/>
              <a:gd name="connsiteX72" fmla="*/ 660927 w 2696514"/>
              <a:gd name="connsiteY72" fmla="*/ 1837719 h 1885344"/>
              <a:gd name="connsiteX73" fmla="*/ 621964 w 2696514"/>
              <a:gd name="connsiteY73" fmla="*/ 1816708 h 1885344"/>
              <a:gd name="connsiteX74" fmla="*/ 669585 w 2696514"/>
              <a:gd name="connsiteY74" fmla="*/ 1717256 h 1885344"/>
              <a:gd name="connsiteX75" fmla="*/ 611862 w 2696514"/>
              <a:gd name="connsiteY75" fmla="*/ 1693444 h 1885344"/>
              <a:gd name="connsiteX76" fmla="*/ 525278 w 2696514"/>
              <a:gd name="connsiteY76" fmla="*/ 1743870 h 1885344"/>
              <a:gd name="connsiteX77" fmla="*/ 522392 w 2696514"/>
              <a:gd name="connsiteY77" fmla="*/ 1802701 h 1885344"/>
              <a:gd name="connsiteX78" fmla="*/ 432921 w 2696514"/>
              <a:gd name="connsiteY78" fmla="*/ 1804102 h 1885344"/>
              <a:gd name="connsiteX79" fmla="*/ 165953 w 2696514"/>
              <a:gd name="connsiteY79" fmla="*/ 1655624 h 1885344"/>
              <a:gd name="connsiteX80" fmla="*/ 178941 w 2696514"/>
              <a:gd name="connsiteY80" fmla="*/ 1602396 h 1885344"/>
              <a:gd name="connsiteX81" fmla="*/ 108230 w 2696514"/>
              <a:gd name="connsiteY81" fmla="*/ 1557573 h 1885344"/>
              <a:gd name="connsiteX82" fmla="*/ 21646 w 2696514"/>
              <a:gd name="connsiteY82" fmla="*/ 1558973 h 1885344"/>
              <a:gd name="connsiteX83" fmla="*/ 0 w 2696514"/>
              <a:gd name="connsiteY83" fmla="*/ 1402091 h 1885344"/>
              <a:gd name="connsiteX84" fmla="*/ 189042 w 2696514"/>
              <a:gd name="connsiteY84" fmla="*/ 1386683 h 1885344"/>
              <a:gd name="connsiteX85" fmla="*/ 509404 w 2696514"/>
              <a:gd name="connsiteY85" fmla="*/ 1493139 h 1885344"/>
              <a:gd name="connsiteX86" fmla="*/ 1173217 w 2696514"/>
              <a:gd name="connsiteY86" fmla="*/ 1473529 h 1885344"/>
              <a:gd name="connsiteX87" fmla="*/ 1206818 w 2696514"/>
              <a:gd name="connsiteY87" fmla="*/ 1439659 h 1885344"/>
              <a:gd name="connsiteX88" fmla="*/ 1205707 w 2696514"/>
              <a:gd name="connsiteY88" fmla="*/ 1439179 h 1885344"/>
              <a:gd name="connsiteX89" fmla="*/ 1329821 w 2696514"/>
              <a:gd name="connsiteY89" fmla="*/ 1189983 h 1885344"/>
              <a:gd name="connsiteX90" fmla="*/ 1410639 w 2696514"/>
              <a:gd name="connsiteY90" fmla="*/ 1195583 h 1885344"/>
              <a:gd name="connsiteX91" fmla="*/ 1511662 w 2696514"/>
              <a:gd name="connsiteY91" fmla="*/ 1142383 h 1885344"/>
              <a:gd name="connsiteX92" fmla="*/ 1562173 w 2696514"/>
              <a:gd name="connsiteY92" fmla="*/ 1086384 h 1885344"/>
              <a:gd name="connsiteX93" fmla="*/ 1585264 w 2696514"/>
              <a:gd name="connsiteY93" fmla="*/ 1077984 h 1885344"/>
              <a:gd name="connsiteX94" fmla="*/ 1634332 w 2696514"/>
              <a:gd name="connsiteY94" fmla="*/ 1096184 h 1885344"/>
              <a:gd name="connsiteX95" fmla="*/ 1807514 w 2696514"/>
              <a:gd name="connsiteY95" fmla="*/ 943586 h 1885344"/>
              <a:gd name="connsiteX96" fmla="*/ 1911423 w 2696514"/>
              <a:gd name="connsiteY96" fmla="*/ 937986 h 1885344"/>
              <a:gd name="connsiteX97" fmla="*/ 2015332 w 2696514"/>
              <a:gd name="connsiteY97" fmla="*/ 876387 h 1885344"/>
              <a:gd name="connsiteX98" fmla="*/ 1940287 w 2696514"/>
              <a:gd name="connsiteY98" fmla="*/ 758789 h 1885344"/>
              <a:gd name="connsiteX99" fmla="*/ 1905650 w 2696514"/>
              <a:gd name="connsiteY99" fmla="*/ 751789 h 1885344"/>
              <a:gd name="connsiteX100" fmla="*/ 1702162 w 2696514"/>
              <a:gd name="connsiteY100" fmla="*/ 782589 h 1885344"/>
              <a:gd name="connsiteX101" fmla="*/ 1751230 w 2696514"/>
              <a:gd name="connsiteY101" fmla="*/ 638391 h 1885344"/>
              <a:gd name="connsiteX102" fmla="*/ 1869571 w 2696514"/>
              <a:gd name="connsiteY102" fmla="*/ 529192 h 1885344"/>
              <a:gd name="connsiteX103" fmla="*/ 1961934 w 2696514"/>
              <a:gd name="connsiteY103" fmla="*/ 544592 h 1885344"/>
              <a:gd name="connsiteX104" fmla="*/ 2047082 w 2696514"/>
              <a:gd name="connsiteY104" fmla="*/ 376595 h 1885344"/>
              <a:gd name="connsiteX105" fmla="*/ 2035537 w 2696514"/>
              <a:gd name="connsiteY105" fmla="*/ 355595 h 1885344"/>
              <a:gd name="connsiteX106" fmla="*/ 2090378 w 2696514"/>
              <a:gd name="connsiteY106" fmla="*/ 243596 h 1885344"/>
              <a:gd name="connsiteX107" fmla="*/ 2070173 w 2696514"/>
              <a:gd name="connsiteY107" fmla="*/ 223997 h 1885344"/>
              <a:gd name="connsiteX108" fmla="*/ 2136559 w 2696514"/>
              <a:gd name="connsiteY108" fmla="*/ 102198 h 1885344"/>
              <a:gd name="connsiteX109" fmla="*/ 2065844 w 2696514"/>
              <a:gd name="connsiteY109" fmla="*/ 95199 h 1885344"/>
              <a:gd name="connsiteX110" fmla="*/ 2106253 w 2696514"/>
              <a:gd name="connsiteY110" fmla="*/ 29400 h 1885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2696514" h="1885344">
                <a:moveTo>
                  <a:pt x="2166866" y="0"/>
                </a:moveTo>
                <a:lnTo>
                  <a:pt x="2234696" y="51799"/>
                </a:lnTo>
                <a:lnTo>
                  <a:pt x="2178412" y="116198"/>
                </a:lnTo>
                <a:lnTo>
                  <a:pt x="2224594" y="158198"/>
                </a:lnTo>
                <a:lnTo>
                  <a:pt x="2249128" y="124598"/>
                </a:lnTo>
                <a:lnTo>
                  <a:pt x="2312628" y="162398"/>
                </a:lnTo>
                <a:lnTo>
                  <a:pt x="2374684" y="282796"/>
                </a:lnTo>
                <a:lnTo>
                  <a:pt x="2487253" y="296796"/>
                </a:lnTo>
                <a:lnTo>
                  <a:pt x="2488696" y="267396"/>
                </a:lnTo>
                <a:lnTo>
                  <a:pt x="2547866" y="267396"/>
                </a:lnTo>
                <a:lnTo>
                  <a:pt x="2595491" y="316395"/>
                </a:lnTo>
                <a:lnTo>
                  <a:pt x="2589719" y="380794"/>
                </a:lnTo>
                <a:lnTo>
                  <a:pt x="2696514" y="624391"/>
                </a:lnTo>
                <a:lnTo>
                  <a:pt x="2673423" y="655190"/>
                </a:lnTo>
                <a:lnTo>
                  <a:pt x="2682082" y="765789"/>
                </a:lnTo>
                <a:lnTo>
                  <a:pt x="2656105" y="743389"/>
                </a:lnTo>
                <a:lnTo>
                  <a:pt x="2556525" y="860987"/>
                </a:lnTo>
                <a:lnTo>
                  <a:pt x="2516116" y="863787"/>
                </a:lnTo>
                <a:lnTo>
                  <a:pt x="2517559" y="894587"/>
                </a:lnTo>
                <a:lnTo>
                  <a:pt x="2566628" y="974386"/>
                </a:lnTo>
                <a:lnTo>
                  <a:pt x="2605594" y="988386"/>
                </a:lnTo>
                <a:lnTo>
                  <a:pt x="2578173" y="1012185"/>
                </a:lnTo>
                <a:lnTo>
                  <a:pt x="2573844" y="1041585"/>
                </a:lnTo>
                <a:lnTo>
                  <a:pt x="2588275" y="1059785"/>
                </a:lnTo>
                <a:lnTo>
                  <a:pt x="2549309" y="1117184"/>
                </a:lnTo>
                <a:lnTo>
                  <a:pt x="2501684" y="1069584"/>
                </a:lnTo>
                <a:lnTo>
                  <a:pt x="2452616" y="1049985"/>
                </a:lnTo>
                <a:lnTo>
                  <a:pt x="2459832" y="1096184"/>
                </a:lnTo>
                <a:lnTo>
                  <a:pt x="2487253" y="1100384"/>
                </a:lnTo>
                <a:lnTo>
                  <a:pt x="2516116" y="1163383"/>
                </a:lnTo>
                <a:lnTo>
                  <a:pt x="2516116" y="1255782"/>
                </a:lnTo>
                <a:lnTo>
                  <a:pt x="2544980" y="1279581"/>
                </a:lnTo>
                <a:lnTo>
                  <a:pt x="2563741" y="1258582"/>
                </a:lnTo>
                <a:lnTo>
                  <a:pt x="2599821" y="1252982"/>
                </a:lnTo>
                <a:lnTo>
                  <a:pt x="2609923" y="1286581"/>
                </a:lnTo>
                <a:lnTo>
                  <a:pt x="2648889" y="1325781"/>
                </a:lnTo>
                <a:lnTo>
                  <a:pt x="2631571" y="1359380"/>
                </a:lnTo>
                <a:lnTo>
                  <a:pt x="2676309" y="1395780"/>
                </a:lnTo>
                <a:lnTo>
                  <a:pt x="2634457" y="1390180"/>
                </a:lnTo>
                <a:lnTo>
                  <a:pt x="2566628" y="1451779"/>
                </a:lnTo>
                <a:lnTo>
                  <a:pt x="2465605" y="1488179"/>
                </a:lnTo>
                <a:lnTo>
                  <a:pt x="2456946" y="1511978"/>
                </a:lnTo>
                <a:lnTo>
                  <a:pt x="2436741" y="1511978"/>
                </a:lnTo>
                <a:lnTo>
                  <a:pt x="2404991" y="1481179"/>
                </a:lnTo>
                <a:lnTo>
                  <a:pt x="2377571" y="1497978"/>
                </a:lnTo>
                <a:lnTo>
                  <a:pt x="2366025" y="1587577"/>
                </a:lnTo>
                <a:lnTo>
                  <a:pt x="2340048" y="1605777"/>
                </a:lnTo>
                <a:lnTo>
                  <a:pt x="2292423" y="1595977"/>
                </a:lnTo>
                <a:lnTo>
                  <a:pt x="2295309" y="1426579"/>
                </a:lnTo>
                <a:lnTo>
                  <a:pt x="2265003" y="1387380"/>
                </a:lnTo>
                <a:lnTo>
                  <a:pt x="2130787" y="1460179"/>
                </a:lnTo>
                <a:lnTo>
                  <a:pt x="2094707" y="1454579"/>
                </a:lnTo>
                <a:lnTo>
                  <a:pt x="2080275" y="1481179"/>
                </a:lnTo>
                <a:lnTo>
                  <a:pt x="2022548" y="1530178"/>
                </a:lnTo>
                <a:lnTo>
                  <a:pt x="1996571" y="1516178"/>
                </a:lnTo>
                <a:lnTo>
                  <a:pt x="2005230" y="1450379"/>
                </a:lnTo>
                <a:lnTo>
                  <a:pt x="1986469" y="1439179"/>
                </a:lnTo>
                <a:lnTo>
                  <a:pt x="1873900" y="1548378"/>
                </a:lnTo>
                <a:lnTo>
                  <a:pt x="1876787" y="1728975"/>
                </a:lnTo>
                <a:lnTo>
                  <a:pt x="1869250" y="1725721"/>
                </a:lnTo>
                <a:lnTo>
                  <a:pt x="1417096" y="1753675"/>
                </a:lnTo>
                <a:lnTo>
                  <a:pt x="1292992" y="1862933"/>
                </a:lnTo>
                <a:lnTo>
                  <a:pt x="1233826" y="1885344"/>
                </a:lnTo>
                <a:lnTo>
                  <a:pt x="1064987" y="1763481"/>
                </a:lnTo>
                <a:lnTo>
                  <a:pt x="1114051" y="1651422"/>
                </a:lnTo>
                <a:lnTo>
                  <a:pt x="1090962" y="1616403"/>
                </a:lnTo>
                <a:lnTo>
                  <a:pt x="1027467" y="1631812"/>
                </a:lnTo>
                <a:lnTo>
                  <a:pt x="958199" y="1697646"/>
                </a:lnTo>
                <a:lnTo>
                  <a:pt x="916350" y="1799900"/>
                </a:lnTo>
                <a:lnTo>
                  <a:pt x="887489" y="1820911"/>
                </a:lnTo>
                <a:lnTo>
                  <a:pt x="835538" y="1816708"/>
                </a:lnTo>
                <a:lnTo>
                  <a:pt x="783588" y="1848925"/>
                </a:lnTo>
                <a:lnTo>
                  <a:pt x="660927" y="1837719"/>
                </a:lnTo>
                <a:lnTo>
                  <a:pt x="621964" y="1816708"/>
                </a:lnTo>
                <a:lnTo>
                  <a:pt x="669585" y="1717256"/>
                </a:lnTo>
                <a:lnTo>
                  <a:pt x="611862" y="1693444"/>
                </a:lnTo>
                <a:lnTo>
                  <a:pt x="525278" y="1743870"/>
                </a:lnTo>
                <a:lnTo>
                  <a:pt x="522392" y="1802701"/>
                </a:lnTo>
                <a:lnTo>
                  <a:pt x="432921" y="1804102"/>
                </a:lnTo>
                <a:lnTo>
                  <a:pt x="165953" y="1655624"/>
                </a:lnTo>
                <a:lnTo>
                  <a:pt x="178941" y="1602396"/>
                </a:lnTo>
                <a:lnTo>
                  <a:pt x="108230" y="1557573"/>
                </a:lnTo>
                <a:lnTo>
                  <a:pt x="21646" y="1558973"/>
                </a:lnTo>
                <a:lnTo>
                  <a:pt x="0" y="1402091"/>
                </a:lnTo>
                <a:lnTo>
                  <a:pt x="189042" y="1386683"/>
                </a:lnTo>
                <a:lnTo>
                  <a:pt x="509404" y="1493139"/>
                </a:lnTo>
                <a:lnTo>
                  <a:pt x="1173217" y="1473529"/>
                </a:lnTo>
                <a:lnTo>
                  <a:pt x="1206818" y="1439659"/>
                </a:lnTo>
                <a:lnTo>
                  <a:pt x="1205707" y="1439179"/>
                </a:lnTo>
                <a:lnTo>
                  <a:pt x="1329821" y="1189983"/>
                </a:lnTo>
                <a:lnTo>
                  <a:pt x="1410639" y="1195583"/>
                </a:lnTo>
                <a:lnTo>
                  <a:pt x="1511662" y="1142383"/>
                </a:lnTo>
                <a:lnTo>
                  <a:pt x="1562173" y="1086384"/>
                </a:lnTo>
                <a:lnTo>
                  <a:pt x="1585264" y="1077984"/>
                </a:lnTo>
                <a:lnTo>
                  <a:pt x="1634332" y="1096184"/>
                </a:lnTo>
                <a:lnTo>
                  <a:pt x="1807514" y="943586"/>
                </a:lnTo>
                <a:lnTo>
                  <a:pt x="1911423" y="937986"/>
                </a:lnTo>
                <a:lnTo>
                  <a:pt x="2015332" y="876387"/>
                </a:lnTo>
                <a:lnTo>
                  <a:pt x="1940287" y="758789"/>
                </a:lnTo>
                <a:lnTo>
                  <a:pt x="1905650" y="751789"/>
                </a:lnTo>
                <a:lnTo>
                  <a:pt x="1702162" y="782589"/>
                </a:lnTo>
                <a:lnTo>
                  <a:pt x="1751230" y="638391"/>
                </a:lnTo>
                <a:lnTo>
                  <a:pt x="1869571" y="529192"/>
                </a:lnTo>
                <a:lnTo>
                  <a:pt x="1961934" y="544592"/>
                </a:lnTo>
                <a:lnTo>
                  <a:pt x="2047082" y="376595"/>
                </a:lnTo>
                <a:lnTo>
                  <a:pt x="2035537" y="355595"/>
                </a:lnTo>
                <a:lnTo>
                  <a:pt x="2090378" y="243596"/>
                </a:lnTo>
                <a:lnTo>
                  <a:pt x="2070173" y="223997"/>
                </a:lnTo>
                <a:lnTo>
                  <a:pt x="2136559" y="102198"/>
                </a:lnTo>
                <a:lnTo>
                  <a:pt x="2065844" y="95199"/>
                </a:lnTo>
                <a:lnTo>
                  <a:pt x="2106253" y="29400"/>
                </a:lnTo>
                <a:close/>
              </a:path>
            </a:pathLst>
          </a:custGeom>
          <a:solidFill>
            <a:srgbClr val="87634C"/>
          </a:solidFill>
          <a:ln w="9366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2" name="Freeform 43"/>
          <p:cNvSpPr>
            <a:spLocks/>
          </p:cNvSpPr>
          <p:nvPr/>
        </p:nvSpPr>
        <p:spPr bwMode="auto">
          <a:xfrm>
            <a:off x="7652072" y="5944641"/>
            <a:ext cx="314325" cy="220663"/>
          </a:xfrm>
          <a:custGeom>
            <a:avLst/>
            <a:gdLst>
              <a:gd name="T0" fmla="*/ 111 w 218"/>
              <a:gd name="T1" fmla="*/ 6 h 157"/>
              <a:gd name="T2" fmla="*/ 197 w 218"/>
              <a:gd name="T3" fmla="*/ 4 h 157"/>
              <a:gd name="T4" fmla="*/ 215 w 218"/>
              <a:gd name="T5" fmla="*/ 22 h 157"/>
              <a:gd name="T6" fmla="*/ 217 w 218"/>
              <a:gd name="T7" fmla="*/ 33 h 157"/>
              <a:gd name="T8" fmla="*/ 178 w 218"/>
              <a:gd name="T9" fmla="*/ 59 h 157"/>
              <a:gd name="T10" fmla="*/ 151 w 218"/>
              <a:gd name="T11" fmla="*/ 119 h 157"/>
              <a:gd name="T12" fmla="*/ 73 w 218"/>
              <a:gd name="T13" fmla="*/ 156 h 157"/>
              <a:gd name="T14" fmla="*/ 25 w 218"/>
              <a:gd name="T15" fmla="*/ 126 h 157"/>
              <a:gd name="T16" fmla="*/ 7 w 218"/>
              <a:gd name="T17" fmla="*/ 104 h 157"/>
              <a:gd name="T18" fmla="*/ 0 w 218"/>
              <a:gd name="T19" fmla="*/ 88 h 157"/>
              <a:gd name="T20" fmla="*/ 5 w 218"/>
              <a:gd name="T21" fmla="*/ 59 h 157"/>
              <a:gd name="T22" fmla="*/ 63 w 218"/>
              <a:gd name="T23" fmla="*/ 28 h 157"/>
              <a:gd name="T24" fmla="*/ 79 w 218"/>
              <a:gd name="T25" fmla="*/ 8 h 157"/>
              <a:gd name="T26" fmla="*/ 128 w 218"/>
              <a:gd name="T27" fmla="*/ 0 h 157"/>
              <a:gd name="T28" fmla="*/ 111 w 218"/>
              <a:gd name="T29" fmla="*/ 6 h 157"/>
              <a:gd name="T30" fmla="*/ 111 w 218"/>
              <a:gd name="T31" fmla="*/ 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8" h="157">
                <a:moveTo>
                  <a:pt x="111" y="6"/>
                </a:moveTo>
                <a:lnTo>
                  <a:pt x="197" y="4"/>
                </a:lnTo>
                <a:lnTo>
                  <a:pt x="215" y="22"/>
                </a:lnTo>
                <a:lnTo>
                  <a:pt x="217" y="33"/>
                </a:lnTo>
                <a:lnTo>
                  <a:pt x="178" y="59"/>
                </a:lnTo>
                <a:lnTo>
                  <a:pt x="151" y="119"/>
                </a:lnTo>
                <a:lnTo>
                  <a:pt x="73" y="156"/>
                </a:lnTo>
                <a:lnTo>
                  <a:pt x="25" y="126"/>
                </a:lnTo>
                <a:lnTo>
                  <a:pt x="7" y="104"/>
                </a:lnTo>
                <a:lnTo>
                  <a:pt x="0" y="88"/>
                </a:lnTo>
                <a:lnTo>
                  <a:pt x="5" y="59"/>
                </a:lnTo>
                <a:lnTo>
                  <a:pt x="63" y="28"/>
                </a:lnTo>
                <a:lnTo>
                  <a:pt x="79" y="8"/>
                </a:lnTo>
                <a:lnTo>
                  <a:pt x="128" y="0"/>
                </a:lnTo>
                <a:lnTo>
                  <a:pt x="111" y="6"/>
                </a:lnTo>
                <a:lnTo>
                  <a:pt x="111" y="6"/>
                </a:lnTo>
              </a:path>
            </a:pathLst>
          </a:custGeom>
          <a:solidFill>
            <a:srgbClr val="87634C"/>
          </a:solidFill>
          <a:ln w="9366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53" name="Freeform 54"/>
          <p:cNvSpPr>
            <a:spLocks/>
          </p:cNvSpPr>
          <p:nvPr/>
        </p:nvSpPr>
        <p:spPr bwMode="auto">
          <a:xfrm>
            <a:off x="7818760" y="5295354"/>
            <a:ext cx="962025" cy="596900"/>
          </a:xfrm>
          <a:custGeom>
            <a:avLst/>
            <a:gdLst>
              <a:gd name="T0" fmla="*/ 659 w 667"/>
              <a:gd name="T1" fmla="*/ 202 h 426"/>
              <a:gd name="T2" fmla="*/ 605 w 667"/>
              <a:gd name="T3" fmla="*/ 118 h 426"/>
              <a:gd name="T4" fmla="*/ 550 w 667"/>
              <a:gd name="T5" fmla="*/ 78 h 426"/>
              <a:gd name="T6" fmla="*/ 526 w 667"/>
              <a:gd name="T7" fmla="*/ 94 h 426"/>
              <a:gd name="T8" fmla="*/ 510 w 667"/>
              <a:gd name="T9" fmla="*/ 79 h 426"/>
              <a:gd name="T10" fmla="*/ 404 w 667"/>
              <a:gd name="T11" fmla="*/ 103 h 426"/>
              <a:gd name="T12" fmla="*/ 394 w 667"/>
              <a:gd name="T13" fmla="*/ 78 h 426"/>
              <a:gd name="T14" fmla="*/ 440 w 667"/>
              <a:gd name="T15" fmla="*/ 62 h 426"/>
              <a:gd name="T16" fmla="*/ 438 w 667"/>
              <a:gd name="T17" fmla="*/ 17 h 426"/>
              <a:gd name="T18" fmla="*/ 394 w 667"/>
              <a:gd name="T19" fmla="*/ 7 h 426"/>
              <a:gd name="T20" fmla="*/ 354 w 667"/>
              <a:gd name="T21" fmla="*/ 0 h 426"/>
              <a:gd name="T22" fmla="*/ 308 w 667"/>
              <a:gd name="T23" fmla="*/ 35 h 426"/>
              <a:gd name="T24" fmla="*/ 269 w 667"/>
              <a:gd name="T25" fmla="*/ 19 h 426"/>
              <a:gd name="T26" fmla="*/ 204 w 667"/>
              <a:gd name="T27" fmla="*/ 46 h 426"/>
              <a:gd name="T28" fmla="*/ 120 w 667"/>
              <a:gd name="T29" fmla="*/ 193 h 426"/>
              <a:gd name="T30" fmla="*/ 14 w 667"/>
              <a:gd name="T31" fmla="*/ 287 h 426"/>
              <a:gd name="T32" fmla="*/ 2 w 667"/>
              <a:gd name="T33" fmla="*/ 358 h 426"/>
              <a:gd name="T34" fmla="*/ 0 w 667"/>
              <a:gd name="T35" fmla="*/ 408 h 426"/>
              <a:gd name="T36" fmla="*/ 57 w 667"/>
              <a:gd name="T37" fmla="*/ 425 h 426"/>
              <a:gd name="T38" fmla="*/ 84 w 667"/>
              <a:gd name="T39" fmla="*/ 412 h 426"/>
              <a:gd name="T40" fmla="*/ 101 w 667"/>
              <a:gd name="T41" fmla="*/ 358 h 426"/>
              <a:gd name="T42" fmla="*/ 190 w 667"/>
              <a:gd name="T43" fmla="*/ 330 h 426"/>
              <a:gd name="T44" fmla="*/ 270 w 667"/>
              <a:gd name="T45" fmla="*/ 316 h 426"/>
              <a:gd name="T46" fmla="*/ 404 w 667"/>
              <a:gd name="T47" fmla="*/ 309 h 426"/>
              <a:gd name="T48" fmla="*/ 458 w 667"/>
              <a:gd name="T49" fmla="*/ 282 h 426"/>
              <a:gd name="T50" fmla="*/ 586 w 667"/>
              <a:gd name="T51" fmla="*/ 277 h 426"/>
              <a:gd name="T52" fmla="*/ 666 w 667"/>
              <a:gd name="T53" fmla="*/ 224 h 426"/>
              <a:gd name="T54" fmla="*/ 660 w 667"/>
              <a:gd name="T55" fmla="*/ 203 h 426"/>
              <a:gd name="T56" fmla="*/ 659 w 667"/>
              <a:gd name="T57" fmla="*/ 202 h 426"/>
              <a:gd name="T58" fmla="*/ 659 w 667"/>
              <a:gd name="T59" fmla="*/ 202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67" h="426">
                <a:moveTo>
                  <a:pt x="659" y="202"/>
                </a:moveTo>
                <a:lnTo>
                  <a:pt x="605" y="118"/>
                </a:lnTo>
                <a:lnTo>
                  <a:pt x="550" y="78"/>
                </a:lnTo>
                <a:lnTo>
                  <a:pt x="526" y="94"/>
                </a:lnTo>
                <a:lnTo>
                  <a:pt x="510" y="79"/>
                </a:lnTo>
                <a:lnTo>
                  <a:pt x="404" y="103"/>
                </a:lnTo>
                <a:lnTo>
                  <a:pt x="394" y="78"/>
                </a:lnTo>
                <a:lnTo>
                  <a:pt x="440" y="62"/>
                </a:lnTo>
                <a:lnTo>
                  <a:pt x="438" y="17"/>
                </a:lnTo>
                <a:lnTo>
                  <a:pt x="394" y="7"/>
                </a:lnTo>
                <a:lnTo>
                  <a:pt x="354" y="0"/>
                </a:lnTo>
                <a:lnTo>
                  <a:pt x="308" y="35"/>
                </a:lnTo>
                <a:lnTo>
                  <a:pt x="269" y="19"/>
                </a:lnTo>
                <a:lnTo>
                  <a:pt x="204" y="46"/>
                </a:lnTo>
                <a:lnTo>
                  <a:pt x="120" y="193"/>
                </a:lnTo>
                <a:lnTo>
                  <a:pt x="14" y="287"/>
                </a:lnTo>
                <a:lnTo>
                  <a:pt x="2" y="358"/>
                </a:lnTo>
                <a:lnTo>
                  <a:pt x="0" y="408"/>
                </a:lnTo>
                <a:lnTo>
                  <a:pt x="57" y="425"/>
                </a:lnTo>
                <a:lnTo>
                  <a:pt x="84" y="412"/>
                </a:lnTo>
                <a:lnTo>
                  <a:pt x="101" y="358"/>
                </a:lnTo>
                <a:lnTo>
                  <a:pt x="190" y="330"/>
                </a:lnTo>
                <a:lnTo>
                  <a:pt x="270" y="316"/>
                </a:lnTo>
                <a:lnTo>
                  <a:pt x="404" y="309"/>
                </a:lnTo>
                <a:lnTo>
                  <a:pt x="458" y="282"/>
                </a:lnTo>
                <a:lnTo>
                  <a:pt x="586" y="277"/>
                </a:lnTo>
                <a:lnTo>
                  <a:pt x="666" y="224"/>
                </a:lnTo>
                <a:lnTo>
                  <a:pt x="660" y="203"/>
                </a:lnTo>
                <a:lnTo>
                  <a:pt x="659" y="202"/>
                </a:lnTo>
                <a:lnTo>
                  <a:pt x="659" y="202"/>
                </a:lnTo>
              </a:path>
            </a:pathLst>
          </a:custGeom>
          <a:solidFill>
            <a:srgbClr val="87634C"/>
          </a:solidFill>
          <a:ln w="9366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54" name="Freeform 55"/>
          <p:cNvSpPr>
            <a:spLocks/>
          </p:cNvSpPr>
          <p:nvPr/>
        </p:nvSpPr>
        <p:spPr bwMode="auto">
          <a:xfrm>
            <a:off x="7826697" y="4431754"/>
            <a:ext cx="649288" cy="933450"/>
          </a:xfrm>
          <a:custGeom>
            <a:avLst/>
            <a:gdLst>
              <a:gd name="T0" fmla="*/ 389 w 450"/>
              <a:gd name="T1" fmla="*/ 624 h 666"/>
              <a:gd name="T2" fmla="*/ 396 w 450"/>
              <a:gd name="T3" fmla="*/ 586 h 666"/>
              <a:gd name="T4" fmla="*/ 449 w 450"/>
              <a:gd name="T5" fmla="*/ 548 h 666"/>
              <a:gd name="T6" fmla="*/ 428 w 450"/>
              <a:gd name="T7" fmla="*/ 520 h 666"/>
              <a:gd name="T8" fmla="*/ 423 w 450"/>
              <a:gd name="T9" fmla="*/ 444 h 666"/>
              <a:gd name="T10" fmla="*/ 428 w 450"/>
              <a:gd name="T11" fmla="*/ 422 h 666"/>
              <a:gd name="T12" fmla="*/ 408 w 450"/>
              <a:gd name="T13" fmla="*/ 417 h 666"/>
              <a:gd name="T14" fmla="*/ 382 w 450"/>
              <a:gd name="T15" fmla="*/ 422 h 666"/>
              <a:gd name="T16" fmla="*/ 368 w 450"/>
              <a:gd name="T17" fmla="*/ 369 h 666"/>
              <a:gd name="T18" fmla="*/ 373 w 450"/>
              <a:gd name="T19" fmla="*/ 348 h 666"/>
              <a:gd name="T20" fmla="*/ 414 w 450"/>
              <a:gd name="T21" fmla="*/ 310 h 666"/>
              <a:gd name="T22" fmla="*/ 385 w 450"/>
              <a:gd name="T23" fmla="*/ 229 h 666"/>
              <a:gd name="T24" fmla="*/ 356 w 450"/>
              <a:gd name="T25" fmla="*/ 156 h 666"/>
              <a:gd name="T26" fmla="*/ 371 w 450"/>
              <a:gd name="T27" fmla="*/ 126 h 666"/>
              <a:gd name="T28" fmla="*/ 364 w 450"/>
              <a:gd name="T29" fmla="*/ 102 h 666"/>
              <a:gd name="T30" fmla="*/ 325 w 450"/>
              <a:gd name="T31" fmla="*/ 93 h 666"/>
              <a:gd name="T32" fmla="*/ 290 w 450"/>
              <a:gd name="T33" fmla="*/ 87 h 666"/>
              <a:gd name="T34" fmla="*/ 283 w 450"/>
              <a:gd name="T35" fmla="*/ 56 h 666"/>
              <a:gd name="T36" fmla="*/ 247 w 450"/>
              <a:gd name="T37" fmla="*/ 56 h 666"/>
              <a:gd name="T38" fmla="*/ 170 w 450"/>
              <a:gd name="T39" fmla="*/ 4 h 666"/>
              <a:gd name="T40" fmla="*/ 146 w 450"/>
              <a:gd name="T41" fmla="*/ 0 h 666"/>
              <a:gd name="T42" fmla="*/ 131 w 450"/>
              <a:gd name="T43" fmla="*/ 23 h 666"/>
              <a:gd name="T44" fmla="*/ 96 w 450"/>
              <a:gd name="T45" fmla="*/ 15 h 666"/>
              <a:gd name="T46" fmla="*/ 47 w 450"/>
              <a:gd name="T47" fmla="*/ 40 h 666"/>
              <a:gd name="T48" fmla="*/ 27 w 450"/>
              <a:gd name="T49" fmla="*/ 102 h 666"/>
              <a:gd name="T50" fmla="*/ 37 w 450"/>
              <a:gd name="T51" fmla="*/ 161 h 666"/>
              <a:gd name="T52" fmla="*/ 20 w 450"/>
              <a:gd name="T53" fmla="*/ 193 h 666"/>
              <a:gd name="T54" fmla="*/ 47 w 450"/>
              <a:gd name="T55" fmla="*/ 230 h 666"/>
              <a:gd name="T56" fmla="*/ 50 w 450"/>
              <a:gd name="T57" fmla="*/ 264 h 666"/>
              <a:gd name="T58" fmla="*/ 85 w 450"/>
              <a:gd name="T59" fmla="*/ 244 h 666"/>
              <a:gd name="T60" fmla="*/ 62 w 450"/>
              <a:gd name="T61" fmla="*/ 318 h 666"/>
              <a:gd name="T62" fmla="*/ 36 w 450"/>
              <a:gd name="T63" fmla="*/ 365 h 666"/>
              <a:gd name="T64" fmla="*/ 4 w 450"/>
              <a:gd name="T65" fmla="*/ 395 h 666"/>
              <a:gd name="T66" fmla="*/ 0 w 450"/>
              <a:gd name="T67" fmla="*/ 422 h 666"/>
              <a:gd name="T68" fmla="*/ 48 w 450"/>
              <a:gd name="T69" fmla="*/ 401 h 666"/>
              <a:gd name="T70" fmla="*/ 75 w 450"/>
              <a:gd name="T71" fmla="*/ 425 h 666"/>
              <a:gd name="T72" fmla="*/ 66 w 450"/>
              <a:gd name="T73" fmla="*/ 460 h 666"/>
              <a:gd name="T74" fmla="*/ 27 w 450"/>
              <a:gd name="T75" fmla="*/ 489 h 666"/>
              <a:gd name="T76" fmla="*/ 18 w 450"/>
              <a:gd name="T77" fmla="*/ 525 h 666"/>
              <a:gd name="T78" fmla="*/ 27 w 450"/>
              <a:gd name="T79" fmla="*/ 558 h 666"/>
              <a:gd name="T80" fmla="*/ 117 w 450"/>
              <a:gd name="T81" fmla="*/ 539 h 666"/>
              <a:gd name="T82" fmla="*/ 165 w 450"/>
              <a:gd name="T83" fmla="*/ 573 h 666"/>
              <a:gd name="T84" fmla="*/ 131 w 450"/>
              <a:gd name="T85" fmla="*/ 624 h 666"/>
              <a:gd name="T86" fmla="*/ 152 w 450"/>
              <a:gd name="T87" fmla="*/ 652 h 666"/>
              <a:gd name="T88" fmla="*/ 199 w 450"/>
              <a:gd name="T89" fmla="*/ 665 h 666"/>
              <a:gd name="T90" fmla="*/ 263 w 450"/>
              <a:gd name="T91" fmla="*/ 636 h 666"/>
              <a:gd name="T92" fmla="*/ 303 w 450"/>
              <a:gd name="T93" fmla="*/ 652 h 666"/>
              <a:gd name="T94" fmla="*/ 349 w 450"/>
              <a:gd name="T95" fmla="*/ 619 h 666"/>
              <a:gd name="T96" fmla="*/ 389 w 450"/>
              <a:gd name="T97" fmla="*/ 624 h 666"/>
              <a:gd name="T98" fmla="*/ 389 w 450"/>
              <a:gd name="T99" fmla="*/ 624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50" h="666">
                <a:moveTo>
                  <a:pt x="389" y="624"/>
                </a:moveTo>
                <a:lnTo>
                  <a:pt x="396" y="586"/>
                </a:lnTo>
                <a:lnTo>
                  <a:pt x="449" y="548"/>
                </a:lnTo>
                <a:lnTo>
                  <a:pt x="428" y="520"/>
                </a:lnTo>
                <a:lnTo>
                  <a:pt x="423" y="444"/>
                </a:lnTo>
                <a:lnTo>
                  <a:pt x="428" y="422"/>
                </a:lnTo>
                <a:lnTo>
                  <a:pt x="408" y="417"/>
                </a:lnTo>
                <a:lnTo>
                  <a:pt x="382" y="422"/>
                </a:lnTo>
                <a:lnTo>
                  <a:pt x="368" y="369"/>
                </a:lnTo>
                <a:lnTo>
                  <a:pt x="373" y="348"/>
                </a:lnTo>
                <a:lnTo>
                  <a:pt x="414" y="310"/>
                </a:lnTo>
                <a:lnTo>
                  <a:pt x="385" y="229"/>
                </a:lnTo>
                <a:lnTo>
                  <a:pt x="356" y="156"/>
                </a:lnTo>
                <a:lnTo>
                  <a:pt x="371" y="126"/>
                </a:lnTo>
                <a:lnTo>
                  <a:pt x="364" y="102"/>
                </a:lnTo>
                <a:lnTo>
                  <a:pt x="325" y="93"/>
                </a:lnTo>
                <a:lnTo>
                  <a:pt x="290" y="87"/>
                </a:lnTo>
                <a:lnTo>
                  <a:pt x="283" y="56"/>
                </a:lnTo>
                <a:lnTo>
                  <a:pt x="247" y="56"/>
                </a:lnTo>
                <a:lnTo>
                  <a:pt x="170" y="4"/>
                </a:lnTo>
                <a:lnTo>
                  <a:pt x="146" y="0"/>
                </a:lnTo>
                <a:lnTo>
                  <a:pt x="131" y="23"/>
                </a:lnTo>
                <a:lnTo>
                  <a:pt x="96" y="15"/>
                </a:lnTo>
                <a:lnTo>
                  <a:pt x="47" y="40"/>
                </a:lnTo>
                <a:lnTo>
                  <a:pt x="27" y="102"/>
                </a:lnTo>
                <a:lnTo>
                  <a:pt x="37" y="161"/>
                </a:lnTo>
                <a:lnTo>
                  <a:pt x="20" y="193"/>
                </a:lnTo>
                <a:lnTo>
                  <a:pt x="47" y="230"/>
                </a:lnTo>
                <a:lnTo>
                  <a:pt x="50" y="264"/>
                </a:lnTo>
                <a:lnTo>
                  <a:pt x="85" y="244"/>
                </a:lnTo>
                <a:lnTo>
                  <a:pt x="62" y="318"/>
                </a:lnTo>
                <a:lnTo>
                  <a:pt x="36" y="365"/>
                </a:lnTo>
                <a:lnTo>
                  <a:pt x="4" y="395"/>
                </a:lnTo>
                <a:lnTo>
                  <a:pt x="0" y="422"/>
                </a:lnTo>
                <a:lnTo>
                  <a:pt x="48" y="401"/>
                </a:lnTo>
                <a:lnTo>
                  <a:pt x="75" y="425"/>
                </a:lnTo>
                <a:lnTo>
                  <a:pt x="66" y="460"/>
                </a:lnTo>
                <a:lnTo>
                  <a:pt x="27" y="489"/>
                </a:lnTo>
                <a:lnTo>
                  <a:pt x="18" y="525"/>
                </a:lnTo>
                <a:lnTo>
                  <a:pt x="27" y="558"/>
                </a:lnTo>
                <a:lnTo>
                  <a:pt x="117" y="539"/>
                </a:lnTo>
                <a:lnTo>
                  <a:pt x="165" y="573"/>
                </a:lnTo>
                <a:lnTo>
                  <a:pt x="131" y="624"/>
                </a:lnTo>
                <a:lnTo>
                  <a:pt x="152" y="652"/>
                </a:lnTo>
                <a:lnTo>
                  <a:pt x="199" y="665"/>
                </a:lnTo>
                <a:lnTo>
                  <a:pt x="263" y="636"/>
                </a:lnTo>
                <a:lnTo>
                  <a:pt x="303" y="652"/>
                </a:lnTo>
                <a:lnTo>
                  <a:pt x="349" y="619"/>
                </a:lnTo>
                <a:lnTo>
                  <a:pt x="389" y="624"/>
                </a:lnTo>
                <a:lnTo>
                  <a:pt x="389" y="624"/>
                </a:lnTo>
              </a:path>
            </a:pathLst>
          </a:custGeom>
          <a:solidFill>
            <a:srgbClr val="87634C"/>
          </a:solidFill>
          <a:ln w="9366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55" name="Freeform 56"/>
          <p:cNvSpPr>
            <a:spLocks/>
          </p:cNvSpPr>
          <p:nvPr/>
        </p:nvSpPr>
        <p:spPr bwMode="auto">
          <a:xfrm>
            <a:off x="8617272" y="5174704"/>
            <a:ext cx="465138" cy="406400"/>
          </a:xfrm>
          <a:custGeom>
            <a:avLst/>
            <a:gdLst>
              <a:gd name="T0" fmla="*/ 322 w 323"/>
              <a:gd name="T1" fmla="*/ 117 h 290"/>
              <a:gd name="T2" fmla="*/ 250 w 323"/>
              <a:gd name="T3" fmla="*/ 104 h 290"/>
              <a:gd name="T4" fmla="*/ 244 w 323"/>
              <a:gd name="T5" fmla="*/ 73 h 290"/>
              <a:gd name="T6" fmla="*/ 195 w 323"/>
              <a:gd name="T7" fmla="*/ 82 h 290"/>
              <a:gd name="T8" fmla="*/ 182 w 323"/>
              <a:gd name="T9" fmla="*/ 0 h 290"/>
              <a:gd name="T10" fmla="*/ 63 w 323"/>
              <a:gd name="T11" fmla="*/ 43 h 290"/>
              <a:gd name="T12" fmla="*/ 1 w 323"/>
              <a:gd name="T13" fmla="*/ 133 h 290"/>
              <a:gd name="T14" fmla="*/ 0 w 323"/>
              <a:gd name="T15" fmla="*/ 165 h 290"/>
              <a:gd name="T16" fmla="*/ 49 w 323"/>
              <a:gd name="T17" fmla="*/ 205 h 290"/>
              <a:gd name="T18" fmla="*/ 107 w 323"/>
              <a:gd name="T19" fmla="*/ 289 h 290"/>
              <a:gd name="T20" fmla="*/ 156 w 323"/>
              <a:gd name="T21" fmla="*/ 287 h 290"/>
              <a:gd name="T22" fmla="*/ 229 w 323"/>
              <a:gd name="T23" fmla="*/ 208 h 290"/>
              <a:gd name="T24" fmla="*/ 219 w 323"/>
              <a:gd name="T25" fmla="*/ 177 h 290"/>
              <a:gd name="T26" fmla="*/ 296 w 323"/>
              <a:gd name="T27" fmla="*/ 156 h 290"/>
              <a:gd name="T28" fmla="*/ 322 w 323"/>
              <a:gd name="T29" fmla="*/ 122 h 290"/>
              <a:gd name="T30" fmla="*/ 322 w 323"/>
              <a:gd name="T31" fmla="*/ 117 h 290"/>
              <a:gd name="T32" fmla="*/ 322 w 323"/>
              <a:gd name="T33" fmla="*/ 117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3" h="290">
                <a:moveTo>
                  <a:pt x="322" y="117"/>
                </a:moveTo>
                <a:lnTo>
                  <a:pt x="250" y="104"/>
                </a:lnTo>
                <a:lnTo>
                  <a:pt x="244" y="73"/>
                </a:lnTo>
                <a:lnTo>
                  <a:pt x="195" y="82"/>
                </a:lnTo>
                <a:lnTo>
                  <a:pt x="182" y="0"/>
                </a:lnTo>
                <a:lnTo>
                  <a:pt x="63" y="43"/>
                </a:lnTo>
                <a:lnTo>
                  <a:pt x="1" y="133"/>
                </a:lnTo>
                <a:lnTo>
                  <a:pt x="0" y="165"/>
                </a:lnTo>
                <a:lnTo>
                  <a:pt x="49" y="205"/>
                </a:lnTo>
                <a:lnTo>
                  <a:pt x="107" y="289"/>
                </a:lnTo>
                <a:lnTo>
                  <a:pt x="156" y="287"/>
                </a:lnTo>
                <a:lnTo>
                  <a:pt x="229" y="208"/>
                </a:lnTo>
                <a:lnTo>
                  <a:pt x="219" y="177"/>
                </a:lnTo>
                <a:lnTo>
                  <a:pt x="296" y="156"/>
                </a:lnTo>
                <a:lnTo>
                  <a:pt x="322" y="122"/>
                </a:lnTo>
                <a:lnTo>
                  <a:pt x="322" y="117"/>
                </a:lnTo>
                <a:lnTo>
                  <a:pt x="322" y="117"/>
                </a:lnTo>
              </a:path>
            </a:pathLst>
          </a:custGeom>
          <a:solidFill>
            <a:srgbClr val="87634C"/>
          </a:solidFill>
          <a:ln w="9366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56" name="Freeform 57"/>
          <p:cNvSpPr>
            <a:spLocks/>
          </p:cNvSpPr>
          <p:nvPr/>
        </p:nvSpPr>
        <p:spPr bwMode="auto">
          <a:xfrm>
            <a:off x="7818760" y="3977729"/>
            <a:ext cx="927100" cy="860425"/>
          </a:xfrm>
          <a:custGeom>
            <a:avLst/>
            <a:gdLst>
              <a:gd name="T0" fmla="*/ 557 w 642"/>
              <a:gd name="T1" fmla="*/ 273 h 614"/>
              <a:gd name="T2" fmla="*/ 578 w 642"/>
              <a:gd name="T3" fmla="*/ 285 h 614"/>
              <a:gd name="T4" fmla="*/ 590 w 642"/>
              <a:gd name="T5" fmla="*/ 315 h 614"/>
              <a:gd name="T6" fmla="*/ 609 w 642"/>
              <a:gd name="T7" fmla="*/ 343 h 614"/>
              <a:gd name="T8" fmla="*/ 641 w 642"/>
              <a:gd name="T9" fmla="*/ 349 h 614"/>
              <a:gd name="T10" fmla="*/ 636 w 642"/>
              <a:gd name="T11" fmla="*/ 387 h 614"/>
              <a:gd name="T12" fmla="*/ 609 w 642"/>
              <a:gd name="T13" fmla="*/ 410 h 614"/>
              <a:gd name="T14" fmla="*/ 592 w 642"/>
              <a:gd name="T15" fmla="*/ 404 h 614"/>
              <a:gd name="T16" fmla="*/ 568 w 642"/>
              <a:gd name="T17" fmla="*/ 420 h 614"/>
              <a:gd name="T18" fmla="*/ 575 w 642"/>
              <a:gd name="T19" fmla="*/ 449 h 614"/>
              <a:gd name="T20" fmla="*/ 609 w 642"/>
              <a:gd name="T21" fmla="*/ 497 h 614"/>
              <a:gd name="T22" fmla="*/ 587 w 642"/>
              <a:gd name="T23" fmla="*/ 502 h 614"/>
              <a:gd name="T24" fmla="*/ 590 w 642"/>
              <a:gd name="T25" fmla="*/ 540 h 614"/>
              <a:gd name="T26" fmla="*/ 586 w 642"/>
              <a:gd name="T27" fmla="*/ 613 h 614"/>
              <a:gd name="T28" fmla="*/ 549 w 642"/>
              <a:gd name="T29" fmla="*/ 580 h 614"/>
              <a:gd name="T30" fmla="*/ 492 w 642"/>
              <a:gd name="T31" fmla="*/ 572 h 614"/>
              <a:gd name="T32" fmla="*/ 458 w 642"/>
              <a:gd name="T33" fmla="*/ 553 h 614"/>
              <a:gd name="T34" fmla="*/ 390 w 642"/>
              <a:gd name="T35" fmla="*/ 550 h 614"/>
              <a:gd name="T36" fmla="*/ 361 w 642"/>
              <a:gd name="T37" fmla="*/ 479 h 614"/>
              <a:gd name="T38" fmla="*/ 376 w 642"/>
              <a:gd name="T39" fmla="*/ 449 h 614"/>
              <a:gd name="T40" fmla="*/ 367 w 642"/>
              <a:gd name="T41" fmla="*/ 426 h 614"/>
              <a:gd name="T42" fmla="*/ 330 w 642"/>
              <a:gd name="T43" fmla="*/ 417 h 614"/>
              <a:gd name="T44" fmla="*/ 294 w 642"/>
              <a:gd name="T45" fmla="*/ 413 h 614"/>
              <a:gd name="T46" fmla="*/ 288 w 642"/>
              <a:gd name="T47" fmla="*/ 383 h 614"/>
              <a:gd name="T48" fmla="*/ 252 w 642"/>
              <a:gd name="T49" fmla="*/ 380 h 614"/>
              <a:gd name="T50" fmla="*/ 175 w 642"/>
              <a:gd name="T51" fmla="*/ 329 h 614"/>
              <a:gd name="T52" fmla="*/ 151 w 642"/>
              <a:gd name="T53" fmla="*/ 324 h 614"/>
              <a:gd name="T54" fmla="*/ 136 w 642"/>
              <a:gd name="T55" fmla="*/ 347 h 614"/>
              <a:gd name="T56" fmla="*/ 99 w 642"/>
              <a:gd name="T57" fmla="*/ 339 h 614"/>
              <a:gd name="T58" fmla="*/ 52 w 642"/>
              <a:gd name="T59" fmla="*/ 364 h 614"/>
              <a:gd name="T60" fmla="*/ 37 w 642"/>
              <a:gd name="T61" fmla="*/ 356 h 614"/>
              <a:gd name="T62" fmla="*/ 14 w 642"/>
              <a:gd name="T63" fmla="*/ 301 h 614"/>
              <a:gd name="T64" fmla="*/ 0 w 642"/>
              <a:gd name="T65" fmla="*/ 280 h 614"/>
              <a:gd name="T66" fmla="*/ 12 w 642"/>
              <a:gd name="T67" fmla="*/ 276 h 614"/>
              <a:gd name="T68" fmla="*/ 29 w 642"/>
              <a:gd name="T69" fmla="*/ 222 h 614"/>
              <a:gd name="T70" fmla="*/ 44 w 642"/>
              <a:gd name="T71" fmla="*/ 188 h 614"/>
              <a:gd name="T72" fmla="*/ 60 w 642"/>
              <a:gd name="T73" fmla="*/ 162 h 614"/>
              <a:gd name="T74" fmla="*/ 90 w 642"/>
              <a:gd name="T75" fmla="*/ 158 h 614"/>
              <a:gd name="T76" fmla="*/ 120 w 642"/>
              <a:gd name="T77" fmla="*/ 162 h 614"/>
              <a:gd name="T78" fmla="*/ 154 w 642"/>
              <a:gd name="T79" fmla="*/ 166 h 614"/>
              <a:gd name="T80" fmla="*/ 149 w 642"/>
              <a:gd name="T81" fmla="*/ 134 h 614"/>
              <a:gd name="T82" fmla="*/ 97 w 642"/>
              <a:gd name="T83" fmla="*/ 105 h 614"/>
              <a:gd name="T84" fmla="*/ 124 w 642"/>
              <a:gd name="T85" fmla="*/ 102 h 614"/>
              <a:gd name="T86" fmla="*/ 161 w 642"/>
              <a:gd name="T87" fmla="*/ 112 h 614"/>
              <a:gd name="T88" fmla="*/ 197 w 642"/>
              <a:gd name="T89" fmla="*/ 122 h 614"/>
              <a:gd name="T90" fmla="*/ 210 w 642"/>
              <a:gd name="T91" fmla="*/ 104 h 614"/>
              <a:gd name="T92" fmla="*/ 211 w 642"/>
              <a:gd name="T93" fmla="*/ 69 h 614"/>
              <a:gd name="T94" fmla="*/ 161 w 642"/>
              <a:gd name="T95" fmla="*/ 22 h 614"/>
              <a:gd name="T96" fmla="*/ 173 w 642"/>
              <a:gd name="T97" fmla="*/ 0 h 614"/>
              <a:gd name="T98" fmla="*/ 193 w 642"/>
              <a:gd name="T99" fmla="*/ 16 h 614"/>
              <a:gd name="T100" fmla="*/ 216 w 642"/>
              <a:gd name="T101" fmla="*/ 22 h 614"/>
              <a:gd name="T102" fmla="*/ 250 w 642"/>
              <a:gd name="T103" fmla="*/ 16 h 614"/>
              <a:gd name="T104" fmla="*/ 282 w 642"/>
              <a:gd name="T105" fmla="*/ 69 h 614"/>
              <a:gd name="T106" fmla="*/ 316 w 642"/>
              <a:gd name="T107" fmla="*/ 104 h 614"/>
              <a:gd name="T108" fmla="*/ 361 w 642"/>
              <a:gd name="T109" fmla="*/ 131 h 614"/>
              <a:gd name="T110" fmla="*/ 441 w 642"/>
              <a:gd name="T111" fmla="*/ 145 h 614"/>
              <a:gd name="T112" fmla="*/ 475 w 642"/>
              <a:gd name="T113" fmla="*/ 166 h 614"/>
              <a:gd name="T114" fmla="*/ 454 w 642"/>
              <a:gd name="T115" fmla="*/ 193 h 614"/>
              <a:gd name="T116" fmla="*/ 478 w 642"/>
              <a:gd name="T117" fmla="*/ 227 h 614"/>
              <a:gd name="T118" fmla="*/ 557 w 642"/>
              <a:gd name="T119" fmla="*/ 273 h 614"/>
              <a:gd name="T120" fmla="*/ 557 w 642"/>
              <a:gd name="T121" fmla="*/ 273 h 614"/>
              <a:gd name="T122" fmla="*/ 557 w 642"/>
              <a:gd name="T123" fmla="*/ 273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2" h="614">
                <a:moveTo>
                  <a:pt x="557" y="273"/>
                </a:moveTo>
                <a:lnTo>
                  <a:pt x="578" y="285"/>
                </a:lnTo>
                <a:lnTo>
                  <a:pt x="590" y="315"/>
                </a:lnTo>
                <a:lnTo>
                  <a:pt x="609" y="343"/>
                </a:lnTo>
                <a:lnTo>
                  <a:pt x="641" y="349"/>
                </a:lnTo>
                <a:lnTo>
                  <a:pt x="636" y="387"/>
                </a:lnTo>
                <a:lnTo>
                  <a:pt x="609" y="410"/>
                </a:lnTo>
                <a:lnTo>
                  <a:pt x="592" y="404"/>
                </a:lnTo>
                <a:lnTo>
                  <a:pt x="568" y="420"/>
                </a:lnTo>
                <a:lnTo>
                  <a:pt x="575" y="449"/>
                </a:lnTo>
                <a:lnTo>
                  <a:pt x="609" y="497"/>
                </a:lnTo>
                <a:lnTo>
                  <a:pt x="587" y="502"/>
                </a:lnTo>
                <a:lnTo>
                  <a:pt x="590" y="540"/>
                </a:lnTo>
                <a:lnTo>
                  <a:pt x="586" y="613"/>
                </a:lnTo>
                <a:lnTo>
                  <a:pt x="549" y="580"/>
                </a:lnTo>
                <a:lnTo>
                  <a:pt x="492" y="572"/>
                </a:lnTo>
                <a:lnTo>
                  <a:pt x="458" y="553"/>
                </a:lnTo>
                <a:lnTo>
                  <a:pt x="390" y="550"/>
                </a:lnTo>
                <a:lnTo>
                  <a:pt x="361" y="479"/>
                </a:lnTo>
                <a:lnTo>
                  <a:pt x="376" y="449"/>
                </a:lnTo>
                <a:lnTo>
                  <a:pt x="367" y="426"/>
                </a:lnTo>
                <a:lnTo>
                  <a:pt x="330" y="417"/>
                </a:lnTo>
                <a:lnTo>
                  <a:pt x="294" y="413"/>
                </a:lnTo>
                <a:lnTo>
                  <a:pt x="288" y="383"/>
                </a:lnTo>
                <a:lnTo>
                  <a:pt x="252" y="380"/>
                </a:lnTo>
                <a:lnTo>
                  <a:pt x="175" y="329"/>
                </a:lnTo>
                <a:lnTo>
                  <a:pt x="151" y="324"/>
                </a:lnTo>
                <a:lnTo>
                  <a:pt x="136" y="347"/>
                </a:lnTo>
                <a:lnTo>
                  <a:pt x="99" y="339"/>
                </a:lnTo>
                <a:lnTo>
                  <a:pt x="52" y="364"/>
                </a:lnTo>
                <a:lnTo>
                  <a:pt x="37" y="356"/>
                </a:lnTo>
                <a:lnTo>
                  <a:pt x="14" y="301"/>
                </a:lnTo>
                <a:lnTo>
                  <a:pt x="0" y="280"/>
                </a:lnTo>
                <a:lnTo>
                  <a:pt x="12" y="276"/>
                </a:lnTo>
                <a:lnTo>
                  <a:pt x="29" y="222"/>
                </a:lnTo>
                <a:lnTo>
                  <a:pt x="44" y="188"/>
                </a:lnTo>
                <a:lnTo>
                  <a:pt x="60" y="162"/>
                </a:lnTo>
                <a:lnTo>
                  <a:pt x="90" y="158"/>
                </a:lnTo>
                <a:lnTo>
                  <a:pt x="120" y="162"/>
                </a:lnTo>
                <a:lnTo>
                  <a:pt x="154" y="166"/>
                </a:lnTo>
                <a:lnTo>
                  <a:pt x="149" y="134"/>
                </a:lnTo>
                <a:lnTo>
                  <a:pt x="97" y="105"/>
                </a:lnTo>
                <a:lnTo>
                  <a:pt x="124" y="102"/>
                </a:lnTo>
                <a:lnTo>
                  <a:pt x="161" y="112"/>
                </a:lnTo>
                <a:lnTo>
                  <a:pt x="197" y="122"/>
                </a:lnTo>
                <a:lnTo>
                  <a:pt x="210" y="104"/>
                </a:lnTo>
                <a:lnTo>
                  <a:pt x="211" y="69"/>
                </a:lnTo>
                <a:lnTo>
                  <a:pt x="161" y="22"/>
                </a:lnTo>
                <a:lnTo>
                  <a:pt x="173" y="0"/>
                </a:lnTo>
                <a:lnTo>
                  <a:pt x="193" y="16"/>
                </a:lnTo>
                <a:lnTo>
                  <a:pt x="216" y="22"/>
                </a:lnTo>
                <a:lnTo>
                  <a:pt x="250" y="16"/>
                </a:lnTo>
                <a:lnTo>
                  <a:pt x="282" y="69"/>
                </a:lnTo>
                <a:lnTo>
                  <a:pt x="316" y="104"/>
                </a:lnTo>
                <a:lnTo>
                  <a:pt x="361" y="131"/>
                </a:lnTo>
                <a:lnTo>
                  <a:pt x="441" y="145"/>
                </a:lnTo>
                <a:lnTo>
                  <a:pt x="475" y="166"/>
                </a:lnTo>
                <a:lnTo>
                  <a:pt x="454" y="193"/>
                </a:lnTo>
                <a:lnTo>
                  <a:pt x="478" y="227"/>
                </a:lnTo>
                <a:lnTo>
                  <a:pt x="557" y="273"/>
                </a:lnTo>
                <a:lnTo>
                  <a:pt x="557" y="273"/>
                </a:lnTo>
                <a:lnTo>
                  <a:pt x="557" y="273"/>
                </a:lnTo>
              </a:path>
            </a:pathLst>
          </a:custGeom>
          <a:solidFill>
            <a:srgbClr val="87634C"/>
          </a:solidFill>
          <a:ln w="9366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57" name="Freeform 58"/>
          <p:cNvSpPr>
            <a:spLocks/>
          </p:cNvSpPr>
          <p:nvPr/>
        </p:nvSpPr>
        <p:spPr bwMode="auto">
          <a:xfrm>
            <a:off x="8622035" y="3999954"/>
            <a:ext cx="444500" cy="1004887"/>
          </a:xfrm>
          <a:custGeom>
            <a:avLst/>
            <a:gdLst>
              <a:gd name="T0" fmla="*/ 297 w 308"/>
              <a:gd name="T1" fmla="*/ 371 h 717"/>
              <a:gd name="T2" fmla="*/ 233 w 308"/>
              <a:gd name="T3" fmla="*/ 551 h 717"/>
              <a:gd name="T4" fmla="*/ 158 w 308"/>
              <a:gd name="T5" fmla="*/ 677 h 717"/>
              <a:gd name="T6" fmla="*/ 138 w 308"/>
              <a:gd name="T7" fmla="*/ 716 h 717"/>
              <a:gd name="T8" fmla="*/ 98 w 308"/>
              <a:gd name="T9" fmla="*/ 645 h 717"/>
              <a:gd name="T10" fmla="*/ 74 w 308"/>
              <a:gd name="T11" fmla="*/ 645 h 717"/>
              <a:gd name="T12" fmla="*/ 74 w 308"/>
              <a:gd name="T13" fmla="*/ 623 h 717"/>
              <a:gd name="T14" fmla="*/ 101 w 308"/>
              <a:gd name="T15" fmla="*/ 602 h 717"/>
              <a:gd name="T16" fmla="*/ 94 w 308"/>
              <a:gd name="T17" fmla="*/ 574 h 717"/>
              <a:gd name="T18" fmla="*/ 54 w 308"/>
              <a:gd name="T19" fmla="*/ 592 h 717"/>
              <a:gd name="T20" fmla="*/ 30 w 308"/>
              <a:gd name="T21" fmla="*/ 595 h 717"/>
              <a:gd name="T22" fmla="*/ 33 w 308"/>
              <a:gd name="T23" fmla="*/ 525 h 717"/>
              <a:gd name="T24" fmla="*/ 30 w 308"/>
              <a:gd name="T25" fmla="*/ 485 h 717"/>
              <a:gd name="T26" fmla="*/ 51 w 308"/>
              <a:gd name="T27" fmla="*/ 479 h 717"/>
              <a:gd name="T28" fmla="*/ 18 w 308"/>
              <a:gd name="T29" fmla="*/ 431 h 717"/>
              <a:gd name="T30" fmla="*/ 11 w 308"/>
              <a:gd name="T31" fmla="*/ 404 h 717"/>
              <a:gd name="T32" fmla="*/ 35 w 308"/>
              <a:gd name="T33" fmla="*/ 387 h 717"/>
              <a:gd name="T34" fmla="*/ 52 w 308"/>
              <a:gd name="T35" fmla="*/ 392 h 717"/>
              <a:gd name="T36" fmla="*/ 79 w 308"/>
              <a:gd name="T37" fmla="*/ 371 h 717"/>
              <a:gd name="T38" fmla="*/ 84 w 308"/>
              <a:gd name="T39" fmla="*/ 333 h 717"/>
              <a:gd name="T40" fmla="*/ 52 w 308"/>
              <a:gd name="T41" fmla="*/ 326 h 717"/>
              <a:gd name="T42" fmla="*/ 31 w 308"/>
              <a:gd name="T43" fmla="*/ 299 h 717"/>
              <a:gd name="T44" fmla="*/ 21 w 308"/>
              <a:gd name="T45" fmla="*/ 269 h 717"/>
              <a:gd name="T46" fmla="*/ 0 w 308"/>
              <a:gd name="T47" fmla="*/ 257 h 717"/>
              <a:gd name="T48" fmla="*/ 11 w 308"/>
              <a:gd name="T49" fmla="*/ 234 h 717"/>
              <a:gd name="T50" fmla="*/ 27 w 308"/>
              <a:gd name="T51" fmla="*/ 245 h 717"/>
              <a:gd name="T52" fmla="*/ 52 w 308"/>
              <a:gd name="T53" fmla="*/ 180 h 717"/>
              <a:gd name="T54" fmla="*/ 70 w 308"/>
              <a:gd name="T55" fmla="*/ 163 h 717"/>
              <a:gd name="T56" fmla="*/ 76 w 308"/>
              <a:gd name="T57" fmla="*/ 140 h 717"/>
              <a:gd name="T58" fmla="*/ 62 w 308"/>
              <a:gd name="T59" fmla="*/ 115 h 717"/>
              <a:gd name="T60" fmla="*/ 72 w 308"/>
              <a:gd name="T61" fmla="*/ 91 h 717"/>
              <a:gd name="T62" fmla="*/ 96 w 308"/>
              <a:gd name="T63" fmla="*/ 97 h 717"/>
              <a:gd name="T64" fmla="*/ 116 w 308"/>
              <a:gd name="T65" fmla="*/ 89 h 717"/>
              <a:gd name="T66" fmla="*/ 144 w 308"/>
              <a:gd name="T67" fmla="*/ 64 h 717"/>
              <a:gd name="T68" fmla="*/ 134 w 308"/>
              <a:gd name="T69" fmla="*/ 33 h 717"/>
              <a:gd name="T70" fmla="*/ 150 w 308"/>
              <a:gd name="T71" fmla="*/ 0 h 717"/>
              <a:gd name="T72" fmla="*/ 194 w 308"/>
              <a:gd name="T73" fmla="*/ 33 h 717"/>
              <a:gd name="T74" fmla="*/ 220 w 308"/>
              <a:gd name="T75" fmla="*/ 78 h 717"/>
              <a:gd name="T76" fmla="*/ 240 w 308"/>
              <a:gd name="T77" fmla="*/ 75 h 717"/>
              <a:gd name="T78" fmla="*/ 244 w 308"/>
              <a:gd name="T79" fmla="*/ 100 h 717"/>
              <a:gd name="T80" fmla="*/ 240 w 308"/>
              <a:gd name="T81" fmla="*/ 128 h 717"/>
              <a:gd name="T82" fmla="*/ 253 w 308"/>
              <a:gd name="T83" fmla="*/ 163 h 717"/>
              <a:gd name="T84" fmla="*/ 266 w 308"/>
              <a:gd name="T85" fmla="*/ 183 h 717"/>
              <a:gd name="T86" fmla="*/ 293 w 308"/>
              <a:gd name="T87" fmla="*/ 178 h 717"/>
              <a:gd name="T88" fmla="*/ 307 w 308"/>
              <a:gd name="T89" fmla="*/ 192 h 717"/>
              <a:gd name="T90" fmla="*/ 288 w 308"/>
              <a:gd name="T91" fmla="*/ 205 h 717"/>
              <a:gd name="T92" fmla="*/ 271 w 308"/>
              <a:gd name="T93" fmla="*/ 198 h 717"/>
              <a:gd name="T94" fmla="*/ 253 w 308"/>
              <a:gd name="T95" fmla="*/ 192 h 717"/>
              <a:gd name="T96" fmla="*/ 255 w 308"/>
              <a:gd name="T97" fmla="*/ 221 h 717"/>
              <a:gd name="T98" fmla="*/ 226 w 308"/>
              <a:gd name="T99" fmla="*/ 241 h 717"/>
              <a:gd name="T100" fmla="*/ 214 w 308"/>
              <a:gd name="T101" fmla="*/ 276 h 717"/>
              <a:gd name="T102" fmla="*/ 243 w 308"/>
              <a:gd name="T103" fmla="*/ 315 h 717"/>
              <a:gd name="T104" fmla="*/ 230 w 308"/>
              <a:gd name="T105" fmla="*/ 328 h 717"/>
              <a:gd name="T106" fmla="*/ 244 w 308"/>
              <a:gd name="T107" fmla="*/ 343 h 717"/>
              <a:gd name="T108" fmla="*/ 264 w 308"/>
              <a:gd name="T109" fmla="*/ 343 h 717"/>
              <a:gd name="T110" fmla="*/ 298 w 308"/>
              <a:gd name="T111" fmla="*/ 374 h 717"/>
              <a:gd name="T112" fmla="*/ 297 w 308"/>
              <a:gd name="T113" fmla="*/ 371 h 717"/>
              <a:gd name="T114" fmla="*/ 297 w 308"/>
              <a:gd name="T115" fmla="*/ 371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8" h="717">
                <a:moveTo>
                  <a:pt x="297" y="371"/>
                </a:moveTo>
                <a:lnTo>
                  <a:pt x="233" y="551"/>
                </a:lnTo>
                <a:lnTo>
                  <a:pt x="158" y="677"/>
                </a:lnTo>
                <a:lnTo>
                  <a:pt x="138" y="716"/>
                </a:lnTo>
                <a:lnTo>
                  <a:pt x="98" y="645"/>
                </a:lnTo>
                <a:lnTo>
                  <a:pt x="74" y="645"/>
                </a:lnTo>
                <a:lnTo>
                  <a:pt x="74" y="623"/>
                </a:lnTo>
                <a:lnTo>
                  <a:pt x="101" y="602"/>
                </a:lnTo>
                <a:lnTo>
                  <a:pt x="94" y="574"/>
                </a:lnTo>
                <a:lnTo>
                  <a:pt x="54" y="592"/>
                </a:lnTo>
                <a:lnTo>
                  <a:pt x="30" y="595"/>
                </a:lnTo>
                <a:lnTo>
                  <a:pt x="33" y="525"/>
                </a:lnTo>
                <a:lnTo>
                  <a:pt x="30" y="485"/>
                </a:lnTo>
                <a:lnTo>
                  <a:pt x="51" y="479"/>
                </a:lnTo>
                <a:lnTo>
                  <a:pt x="18" y="431"/>
                </a:lnTo>
                <a:lnTo>
                  <a:pt x="11" y="404"/>
                </a:lnTo>
                <a:lnTo>
                  <a:pt x="35" y="387"/>
                </a:lnTo>
                <a:lnTo>
                  <a:pt x="52" y="392"/>
                </a:lnTo>
                <a:lnTo>
                  <a:pt x="79" y="371"/>
                </a:lnTo>
                <a:lnTo>
                  <a:pt x="84" y="333"/>
                </a:lnTo>
                <a:lnTo>
                  <a:pt x="52" y="326"/>
                </a:lnTo>
                <a:lnTo>
                  <a:pt x="31" y="299"/>
                </a:lnTo>
                <a:lnTo>
                  <a:pt x="21" y="269"/>
                </a:lnTo>
                <a:lnTo>
                  <a:pt x="0" y="257"/>
                </a:lnTo>
                <a:lnTo>
                  <a:pt x="11" y="234"/>
                </a:lnTo>
                <a:lnTo>
                  <a:pt x="27" y="245"/>
                </a:lnTo>
                <a:lnTo>
                  <a:pt x="52" y="180"/>
                </a:lnTo>
                <a:lnTo>
                  <a:pt x="70" y="163"/>
                </a:lnTo>
                <a:lnTo>
                  <a:pt x="76" y="140"/>
                </a:lnTo>
                <a:lnTo>
                  <a:pt x="62" y="115"/>
                </a:lnTo>
                <a:lnTo>
                  <a:pt x="72" y="91"/>
                </a:lnTo>
                <a:lnTo>
                  <a:pt x="96" y="97"/>
                </a:lnTo>
                <a:lnTo>
                  <a:pt x="116" y="89"/>
                </a:lnTo>
                <a:lnTo>
                  <a:pt x="144" y="64"/>
                </a:lnTo>
                <a:lnTo>
                  <a:pt x="134" y="33"/>
                </a:lnTo>
                <a:lnTo>
                  <a:pt x="150" y="0"/>
                </a:lnTo>
                <a:lnTo>
                  <a:pt x="194" y="33"/>
                </a:lnTo>
                <a:lnTo>
                  <a:pt x="220" y="78"/>
                </a:lnTo>
                <a:lnTo>
                  <a:pt x="240" y="75"/>
                </a:lnTo>
                <a:lnTo>
                  <a:pt x="244" y="100"/>
                </a:lnTo>
                <a:lnTo>
                  <a:pt x="240" y="128"/>
                </a:lnTo>
                <a:lnTo>
                  <a:pt x="253" y="163"/>
                </a:lnTo>
                <a:lnTo>
                  <a:pt x="266" y="183"/>
                </a:lnTo>
                <a:lnTo>
                  <a:pt x="293" y="178"/>
                </a:lnTo>
                <a:lnTo>
                  <a:pt x="307" y="192"/>
                </a:lnTo>
                <a:lnTo>
                  <a:pt x="288" y="205"/>
                </a:lnTo>
                <a:lnTo>
                  <a:pt x="271" y="198"/>
                </a:lnTo>
                <a:lnTo>
                  <a:pt x="253" y="192"/>
                </a:lnTo>
                <a:lnTo>
                  <a:pt x="255" y="221"/>
                </a:lnTo>
                <a:lnTo>
                  <a:pt x="226" y="241"/>
                </a:lnTo>
                <a:lnTo>
                  <a:pt x="214" y="276"/>
                </a:lnTo>
                <a:lnTo>
                  <a:pt x="243" y="315"/>
                </a:lnTo>
                <a:lnTo>
                  <a:pt x="230" y="328"/>
                </a:lnTo>
                <a:lnTo>
                  <a:pt x="244" y="343"/>
                </a:lnTo>
                <a:lnTo>
                  <a:pt x="264" y="343"/>
                </a:lnTo>
                <a:lnTo>
                  <a:pt x="298" y="374"/>
                </a:lnTo>
                <a:lnTo>
                  <a:pt x="297" y="371"/>
                </a:lnTo>
                <a:lnTo>
                  <a:pt x="297" y="371"/>
                </a:lnTo>
              </a:path>
            </a:pathLst>
          </a:custGeom>
          <a:solidFill>
            <a:srgbClr val="87634C"/>
          </a:solidFill>
          <a:ln w="9366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58" name="Freeform 59"/>
          <p:cNvSpPr>
            <a:spLocks/>
          </p:cNvSpPr>
          <p:nvPr/>
        </p:nvSpPr>
        <p:spPr bwMode="auto">
          <a:xfrm>
            <a:off x="9239572" y="4466679"/>
            <a:ext cx="153988" cy="128587"/>
          </a:xfrm>
          <a:custGeom>
            <a:avLst/>
            <a:gdLst>
              <a:gd name="T0" fmla="*/ 61 w 107"/>
              <a:gd name="T1" fmla="*/ 0 h 92"/>
              <a:gd name="T2" fmla="*/ 106 w 107"/>
              <a:gd name="T3" fmla="*/ 27 h 92"/>
              <a:gd name="T4" fmla="*/ 86 w 107"/>
              <a:gd name="T5" fmla="*/ 71 h 92"/>
              <a:gd name="T6" fmla="*/ 38 w 107"/>
              <a:gd name="T7" fmla="*/ 91 h 92"/>
              <a:gd name="T8" fmla="*/ 14 w 107"/>
              <a:gd name="T9" fmla="*/ 66 h 92"/>
              <a:gd name="T10" fmla="*/ 0 w 107"/>
              <a:gd name="T11" fmla="*/ 38 h 92"/>
              <a:gd name="T12" fmla="*/ 60 w 107"/>
              <a:gd name="T13" fmla="*/ 0 h 92"/>
              <a:gd name="T14" fmla="*/ 61 w 107"/>
              <a:gd name="T15" fmla="*/ 0 h 92"/>
              <a:gd name="T16" fmla="*/ 61 w 107"/>
              <a:gd name="T17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" h="92">
                <a:moveTo>
                  <a:pt x="61" y="0"/>
                </a:moveTo>
                <a:lnTo>
                  <a:pt x="106" y="27"/>
                </a:lnTo>
                <a:lnTo>
                  <a:pt x="86" y="71"/>
                </a:lnTo>
                <a:lnTo>
                  <a:pt x="38" y="91"/>
                </a:lnTo>
                <a:lnTo>
                  <a:pt x="14" y="66"/>
                </a:lnTo>
                <a:lnTo>
                  <a:pt x="0" y="38"/>
                </a:lnTo>
                <a:lnTo>
                  <a:pt x="60" y="0"/>
                </a:lnTo>
                <a:lnTo>
                  <a:pt x="61" y="0"/>
                </a:lnTo>
                <a:lnTo>
                  <a:pt x="61" y="0"/>
                </a:lnTo>
              </a:path>
            </a:pathLst>
          </a:custGeom>
          <a:solidFill>
            <a:srgbClr val="87634C"/>
          </a:solidFill>
          <a:ln w="9366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59" name="Freeform 60"/>
          <p:cNvSpPr>
            <a:spLocks/>
          </p:cNvSpPr>
          <p:nvPr/>
        </p:nvSpPr>
        <p:spPr bwMode="auto">
          <a:xfrm>
            <a:off x="8822060" y="4514304"/>
            <a:ext cx="631825" cy="828675"/>
          </a:xfrm>
          <a:custGeom>
            <a:avLst/>
            <a:gdLst>
              <a:gd name="T0" fmla="*/ 327 w 438"/>
              <a:gd name="T1" fmla="*/ 54 h 591"/>
              <a:gd name="T2" fmla="*/ 303 w 438"/>
              <a:gd name="T3" fmla="*/ 30 h 591"/>
              <a:gd name="T4" fmla="*/ 290 w 438"/>
              <a:gd name="T5" fmla="*/ 0 h 591"/>
              <a:gd name="T6" fmla="*/ 223 w 438"/>
              <a:gd name="T7" fmla="*/ 37 h 591"/>
              <a:gd name="T8" fmla="*/ 186 w 438"/>
              <a:gd name="T9" fmla="*/ 4 h 591"/>
              <a:gd name="T10" fmla="*/ 159 w 438"/>
              <a:gd name="T11" fmla="*/ 5 h 591"/>
              <a:gd name="T12" fmla="*/ 95 w 438"/>
              <a:gd name="T13" fmla="*/ 184 h 591"/>
              <a:gd name="T14" fmla="*/ 21 w 438"/>
              <a:gd name="T15" fmla="*/ 306 h 591"/>
              <a:gd name="T16" fmla="*/ 0 w 438"/>
              <a:gd name="T17" fmla="*/ 348 h 591"/>
              <a:gd name="T18" fmla="*/ 29 w 438"/>
              <a:gd name="T19" fmla="*/ 367 h 591"/>
              <a:gd name="T20" fmla="*/ 40 w 438"/>
              <a:gd name="T21" fmla="*/ 473 h 591"/>
              <a:gd name="T22" fmla="*/ 53 w 438"/>
              <a:gd name="T23" fmla="*/ 555 h 591"/>
              <a:gd name="T24" fmla="*/ 102 w 438"/>
              <a:gd name="T25" fmla="*/ 544 h 591"/>
              <a:gd name="T26" fmla="*/ 112 w 438"/>
              <a:gd name="T27" fmla="*/ 575 h 591"/>
              <a:gd name="T28" fmla="*/ 179 w 438"/>
              <a:gd name="T29" fmla="*/ 590 h 591"/>
              <a:gd name="T30" fmla="*/ 274 w 438"/>
              <a:gd name="T31" fmla="*/ 468 h 591"/>
              <a:gd name="T32" fmla="*/ 246 w 438"/>
              <a:gd name="T33" fmla="*/ 456 h 591"/>
              <a:gd name="T34" fmla="*/ 192 w 438"/>
              <a:gd name="T35" fmla="*/ 459 h 591"/>
              <a:gd name="T36" fmla="*/ 172 w 438"/>
              <a:gd name="T37" fmla="*/ 427 h 591"/>
              <a:gd name="T38" fmla="*/ 267 w 438"/>
              <a:gd name="T39" fmla="*/ 417 h 591"/>
              <a:gd name="T40" fmla="*/ 309 w 438"/>
              <a:gd name="T41" fmla="*/ 388 h 591"/>
              <a:gd name="T42" fmla="*/ 274 w 438"/>
              <a:gd name="T43" fmla="*/ 340 h 591"/>
              <a:gd name="T44" fmla="*/ 353 w 438"/>
              <a:gd name="T45" fmla="*/ 310 h 591"/>
              <a:gd name="T46" fmla="*/ 437 w 438"/>
              <a:gd name="T47" fmla="*/ 129 h 591"/>
              <a:gd name="T48" fmla="*/ 367 w 438"/>
              <a:gd name="T49" fmla="*/ 105 h 591"/>
              <a:gd name="T50" fmla="*/ 353 w 438"/>
              <a:gd name="T51" fmla="*/ 137 h 591"/>
              <a:gd name="T52" fmla="*/ 248 w 438"/>
              <a:gd name="T53" fmla="*/ 91 h 591"/>
              <a:gd name="T54" fmla="*/ 323 w 438"/>
              <a:gd name="T55" fmla="*/ 59 h 591"/>
              <a:gd name="T56" fmla="*/ 327 w 438"/>
              <a:gd name="T57" fmla="*/ 54 h 591"/>
              <a:gd name="T58" fmla="*/ 327 w 438"/>
              <a:gd name="T59" fmla="*/ 54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38" h="591">
                <a:moveTo>
                  <a:pt x="327" y="54"/>
                </a:moveTo>
                <a:lnTo>
                  <a:pt x="303" y="30"/>
                </a:lnTo>
                <a:lnTo>
                  <a:pt x="290" y="0"/>
                </a:lnTo>
                <a:lnTo>
                  <a:pt x="223" y="37"/>
                </a:lnTo>
                <a:lnTo>
                  <a:pt x="186" y="4"/>
                </a:lnTo>
                <a:lnTo>
                  <a:pt x="159" y="5"/>
                </a:lnTo>
                <a:lnTo>
                  <a:pt x="95" y="184"/>
                </a:lnTo>
                <a:lnTo>
                  <a:pt x="21" y="306"/>
                </a:lnTo>
                <a:lnTo>
                  <a:pt x="0" y="348"/>
                </a:lnTo>
                <a:lnTo>
                  <a:pt x="29" y="367"/>
                </a:lnTo>
                <a:lnTo>
                  <a:pt x="40" y="473"/>
                </a:lnTo>
                <a:lnTo>
                  <a:pt x="53" y="555"/>
                </a:lnTo>
                <a:lnTo>
                  <a:pt x="102" y="544"/>
                </a:lnTo>
                <a:lnTo>
                  <a:pt x="112" y="575"/>
                </a:lnTo>
                <a:lnTo>
                  <a:pt x="179" y="590"/>
                </a:lnTo>
                <a:lnTo>
                  <a:pt x="274" y="468"/>
                </a:lnTo>
                <a:lnTo>
                  <a:pt x="246" y="456"/>
                </a:lnTo>
                <a:lnTo>
                  <a:pt x="192" y="459"/>
                </a:lnTo>
                <a:lnTo>
                  <a:pt x="172" y="427"/>
                </a:lnTo>
                <a:lnTo>
                  <a:pt x="267" y="417"/>
                </a:lnTo>
                <a:lnTo>
                  <a:pt x="309" y="388"/>
                </a:lnTo>
                <a:lnTo>
                  <a:pt x="274" y="340"/>
                </a:lnTo>
                <a:lnTo>
                  <a:pt x="353" y="310"/>
                </a:lnTo>
                <a:lnTo>
                  <a:pt x="437" y="129"/>
                </a:lnTo>
                <a:lnTo>
                  <a:pt x="367" y="105"/>
                </a:lnTo>
                <a:lnTo>
                  <a:pt x="353" y="137"/>
                </a:lnTo>
                <a:lnTo>
                  <a:pt x="248" y="91"/>
                </a:lnTo>
                <a:lnTo>
                  <a:pt x="323" y="59"/>
                </a:lnTo>
                <a:lnTo>
                  <a:pt x="327" y="54"/>
                </a:lnTo>
                <a:lnTo>
                  <a:pt x="327" y="54"/>
                </a:lnTo>
              </a:path>
            </a:pathLst>
          </a:custGeom>
          <a:solidFill>
            <a:srgbClr val="87634C"/>
          </a:solidFill>
          <a:ln w="9366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60" name="Freeform 61"/>
          <p:cNvSpPr>
            <a:spLocks/>
          </p:cNvSpPr>
          <p:nvPr/>
        </p:nvSpPr>
        <p:spPr bwMode="auto">
          <a:xfrm>
            <a:off x="8841110" y="3955504"/>
            <a:ext cx="514350" cy="612775"/>
          </a:xfrm>
          <a:custGeom>
            <a:avLst/>
            <a:gdLst>
              <a:gd name="T0" fmla="*/ 201 w 357"/>
              <a:gd name="T1" fmla="*/ 51 h 437"/>
              <a:gd name="T2" fmla="*/ 247 w 357"/>
              <a:gd name="T3" fmla="*/ 77 h 437"/>
              <a:gd name="T4" fmla="*/ 356 w 357"/>
              <a:gd name="T5" fmla="*/ 332 h 437"/>
              <a:gd name="T6" fmla="*/ 337 w 357"/>
              <a:gd name="T7" fmla="*/ 365 h 437"/>
              <a:gd name="T8" fmla="*/ 211 w 357"/>
              <a:gd name="T9" fmla="*/ 436 h 437"/>
              <a:gd name="T10" fmla="*/ 173 w 357"/>
              <a:gd name="T11" fmla="*/ 403 h 437"/>
              <a:gd name="T12" fmla="*/ 146 w 357"/>
              <a:gd name="T13" fmla="*/ 404 h 437"/>
              <a:gd name="T14" fmla="*/ 113 w 357"/>
              <a:gd name="T15" fmla="*/ 375 h 437"/>
              <a:gd name="T16" fmla="*/ 93 w 357"/>
              <a:gd name="T17" fmla="*/ 375 h 437"/>
              <a:gd name="T18" fmla="*/ 79 w 357"/>
              <a:gd name="T19" fmla="*/ 360 h 437"/>
              <a:gd name="T20" fmla="*/ 92 w 357"/>
              <a:gd name="T21" fmla="*/ 347 h 437"/>
              <a:gd name="T22" fmla="*/ 63 w 357"/>
              <a:gd name="T23" fmla="*/ 308 h 437"/>
              <a:gd name="T24" fmla="*/ 75 w 357"/>
              <a:gd name="T25" fmla="*/ 273 h 437"/>
              <a:gd name="T26" fmla="*/ 104 w 357"/>
              <a:gd name="T27" fmla="*/ 253 h 437"/>
              <a:gd name="T28" fmla="*/ 102 w 357"/>
              <a:gd name="T29" fmla="*/ 224 h 437"/>
              <a:gd name="T30" fmla="*/ 120 w 357"/>
              <a:gd name="T31" fmla="*/ 230 h 437"/>
              <a:gd name="T32" fmla="*/ 137 w 357"/>
              <a:gd name="T33" fmla="*/ 237 h 437"/>
              <a:gd name="T34" fmla="*/ 156 w 357"/>
              <a:gd name="T35" fmla="*/ 224 h 437"/>
              <a:gd name="T36" fmla="*/ 142 w 357"/>
              <a:gd name="T37" fmla="*/ 210 h 437"/>
              <a:gd name="T38" fmla="*/ 115 w 357"/>
              <a:gd name="T39" fmla="*/ 215 h 437"/>
              <a:gd name="T40" fmla="*/ 102 w 357"/>
              <a:gd name="T41" fmla="*/ 195 h 437"/>
              <a:gd name="T42" fmla="*/ 89 w 357"/>
              <a:gd name="T43" fmla="*/ 160 h 437"/>
              <a:gd name="T44" fmla="*/ 93 w 357"/>
              <a:gd name="T45" fmla="*/ 132 h 437"/>
              <a:gd name="T46" fmla="*/ 89 w 357"/>
              <a:gd name="T47" fmla="*/ 107 h 437"/>
              <a:gd name="T48" fmla="*/ 69 w 357"/>
              <a:gd name="T49" fmla="*/ 110 h 437"/>
              <a:gd name="T50" fmla="*/ 43 w 357"/>
              <a:gd name="T51" fmla="*/ 65 h 437"/>
              <a:gd name="T52" fmla="*/ 0 w 357"/>
              <a:gd name="T53" fmla="*/ 32 h 437"/>
              <a:gd name="T54" fmla="*/ 3 w 357"/>
              <a:gd name="T55" fmla="*/ 5 h 437"/>
              <a:gd name="T56" fmla="*/ 25 w 357"/>
              <a:gd name="T57" fmla="*/ 0 h 437"/>
              <a:gd name="T58" fmla="*/ 67 w 357"/>
              <a:gd name="T59" fmla="*/ 34 h 437"/>
              <a:gd name="T60" fmla="*/ 126 w 357"/>
              <a:gd name="T61" fmla="*/ 64 h 437"/>
              <a:gd name="T62" fmla="*/ 200 w 357"/>
              <a:gd name="T63" fmla="*/ 51 h 437"/>
              <a:gd name="T64" fmla="*/ 201 w 357"/>
              <a:gd name="T65" fmla="*/ 51 h 437"/>
              <a:gd name="T66" fmla="*/ 201 w 357"/>
              <a:gd name="T67" fmla="*/ 51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7" h="437">
                <a:moveTo>
                  <a:pt x="201" y="51"/>
                </a:moveTo>
                <a:lnTo>
                  <a:pt x="247" y="77"/>
                </a:lnTo>
                <a:lnTo>
                  <a:pt x="356" y="332"/>
                </a:lnTo>
                <a:lnTo>
                  <a:pt x="337" y="365"/>
                </a:lnTo>
                <a:lnTo>
                  <a:pt x="211" y="436"/>
                </a:lnTo>
                <a:lnTo>
                  <a:pt x="173" y="403"/>
                </a:lnTo>
                <a:lnTo>
                  <a:pt x="146" y="404"/>
                </a:lnTo>
                <a:lnTo>
                  <a:pt x="113" y="375"/>
                </a:lnTo>
                <a:lnTo>
                  <a:pt x="93" y="375"/>
                </a:lnTo>
                <a:lnTo>
                  <a:pt x="79" y="360"/>
                </a:lnTo>
                <a:lnTo>
                  <a:pt x="92" y="347"/>
                </a:lnTo>
                <a:lnTo>
                  <a:pt x="63" y="308"/>
                </a:lnTo>
                <a:lnTo>
                  <a:pt x="75" y="273"/>
                </a:lnTo>
                <a:lnTo>
                  <a:pt x="104" y="253"/>
                </a:lnTo>
                <a:lnTo>
                  <a:pt x="102" y="224"/>
                </a:lnTo>
                <a:lnTo>
                  <a:pt x="120" y="230"/>
                </a:lnTo>
                <a:lnTo>
                  <a:pt x="137" y="237"/>
                </a:lnTo>
                <a:lnTo>
                  <a:pt x="156" y="224"/>
                </a:lnTo>
                <a:lnTo>
                  <a:pt x="142" y="210"/>
                </a:lnTo>
                <a:lnTo>
                  <a:pt x="115" y="215"/>
                </a:lnTo>
                <a:lnTo>
                  <a:pt x="102" y="195"/>
                </a:lnTo>
                <a:lnTo>
                  <a:pt x="89" y="160"/>
                </a:lnTo>
                <a:lnTo>
                  <a:pt x="93" y="132"/>
                </a:lnTo>
                <a:lnTo>
                  <a:pt x="89" y="107"/>
                </a:lnTo>
                <a:lnTo>
                  <a:pt x="69" y="110"/>
                </a:lnTo>
                <a:lnTo>
                  <a:pt x="43" y="65"/>
                </a:lnTo>
                <a:lnTo>
                  <a:pt x="0" y="32"/>
                </a:lnTo>
                <a:lnTo>
                  <a:pt x="3" y="5"/>
                </a:lnTo>
                <a:lnTo>
                  <a:pt x="25" y="0"/>
                </a:lnTo>
                <a:lnTo>
                  <a:pt x="67" y="34"/>
                </a:lnTo>
                <a:lnTo>
                  <a:pt x="126" y="64"/>
                </a:lnTo>
                <a:lnTo>
                  <a:pt x="200" y="51"/>
                </a:lnTo>
                <a:lnTo>
                  <a:pt x="201" y="51"/>
                </a:lnTo>
                <a:lnTo>
                  <a:pt x="201" y="51"/>
                </a:lnTo>
              </a:path>
            </a:pathLst>
          </a:custGeom>
          <a:solidFill>
            <a:srgbClr val="87634C"/>
          </a:solidFill>
          <a:ln w="9366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61" name="Freeform 62"/>
          <p:cNvSpPr>
            <a:spLocks/>
          </p:cNvSpPr>
          <p:nvPr/>
        </p:nvSpPr>
        <p:spPr bwMode="auto">
          <a:xfrm>
            <a:off x="8160072" y="3744366"/>
            <a:ext cx="692150" cy="617538"/>
          </a:xfrm>
          <a:custGeom>
            <a:avLst/>
            <a:gdLst>
              <a:gd name="T0" fmla="*/ 472 w 480"/>
              <a:gd name="T1" fmla="*/ 183 h 441"/>
              <a:gd name="T2" fmla="*/ 447 w 480"/>
              <a:gd name="T3" fmla="*/ 166 h 441"/>
              <a:gd name="T4" fmla="*/ 423 w 480"/>
              <a:gd name="T5" fmla="*/ 166 h 441"/>
              <a:gd name="T6" fmla="*/ 420 w 480"/>
              <a:gd name="T7" fmla="*/ 137 h 441"/>
              <a:gd name="T8" fmla="*/ 402 w 480"/>
              <a:gd name="T9" fmla="*/ 123 h 441"/>
              <a:gd name="T10" fmla="*/ 383 w 480"/>
              <a:gd name="T11" fmla="*/ 112 h 441"/>
              <a:gd name="T12" fmla="*/ 375 w 480"/>
              <a:gd name="T13" fmla="*/ 89 h 441"/>
              <a:gd name="T14" fmla="*/ 393 w 480"/>
              <a:gd name="T15" fmla="*/ 76 h 441"/>
              <a:gd name="T16" fmla="*/ 455 w 480"/>
              <a:gd name="T17" fmla="*/ 60 h 441"/>
              <a:gd name="T18" fmla="*/ 479 w 480"/>
              <a:gd name="T19" fmla="*/ 43 h 441"/>
              <a:gd name="T20" fmla="*/ 434 w 480"/>
              <a:gd name="T21" fmla="*/ 49 h 441"/>
              <a:gd name="T22" fmla="*/ 389 w 480"/>
              <a:gd name="T23" fmla="*/ 55 h 441"/>
              <a:gd name="T24" fmla="*/ 298 w 480"/>
              <a:gd name="T25" fmla="*/ 0 h 441"/>
              <a:gd name="T26" fmla="*/ 255 w 480"/>
              <a:gd name="T27" fmla="*/ 49 h 441"/>
              <a:gd name="T28" fmla="*/ 170 w 480"/>
              <a:gd name="T29" fmla="*/ 28 h 441"/>
              <a:gd name="T30" fmla="*/ 158 w 480"/>
              <a:gd name="T31" fmla="*/ 49 h 441"/>
              <a:gd name="T32" fmla="*/ 140 w 480"/>
              <a:gd name="T33" fmla="*/ 34 h 441"/>
              <a:gd name="T34" fmla="*/ 85 w 480"/>
              <a:gd name="T35" fmla="*/ 55 h 441"/>
              <a:gd name="T36" fmla="*/ 2 w 480"/>
              <a:gd name="T37" fmla="*/ 47 h 441"/>
              <a:gd name="T38" fmla="*/ 8 w 480"/>
              <a:gd name="T39" fmla="*/ 82 h 441"/>
              <a:gd name="T40" fmla="*/ 23 w 480"/>
              <a:gd name="T41" fmla="*/ 105 h 441"/>
              <a:gd name="T42" fmla="*/ 0 w 480"/>
              <a:gd name="T43" fmla="*/ 125 h 441"/>
              <a:gd name="T44" fmla="*/ 14 w 480"/>
              <a:gd name="T45" fmla="*/ 152 h 441"/>
              <a:gd name="T46" fmla="*/ 14 w 480"/>
              <a:gd name="T47" fmla="*/ 183 h 441"/>
              <a:gd name="T48" fmla="*/ 45 w 480"/>
              <a:gd name="T49" fmla="*/ 236 h 441"/>
              <a:gd name="T50" fmla="*/ 80 w 480"/>
              <a:gd name="T51" fmla="*/ 271 h 441"/>
              <a:gd name="T52" fmla="*/ 125 w 480"/>
              <a:gd name="T53" fmla="*/ 301 h 441"/>
              <a:gd name="T54" fmla="*/ 205 w 480"/>
              <a:gd name="T55" fmla="*/ 314 h 441"/>
              <a:gd name="T56" fmla="*/ 239 w 480"/>
              <a:gd name="T57" fmla="*/ 333 h 441"/>
              <a:gd name="T58" fmla="*/ 218 w 480"/>
              <a:gd name="T59" fmla="*/ 361 h 441"/>
              <a:gd name="T60" fmla="*/ 242 w 480"/>
              <a:gd name="T61" fmla="*/ 394 h 441"/>
              <a:gd name="T62" fmla="*/ 320 w 480"/>
              <a:gd name="T63" fmla="*/ 440 h 441"/>
              <a:gd name="T64" fmla="*/ 332 w 480"/>
              <a:gd name="T65" fmla="*/ 417 h 441"/>
              <a:gd name="T66" fmla="*/ 348 w 480"/>
              <a:gd name="T67" fmla="*/ 428 h 441"/>
              <a:gd name="T68" fmla="*/ 373 w 480"/>
              <a:gd name="T69" fmla="*/ 361 h 441"/>
              <a:gd name="T70" fmla="*/ 391 w 480"/>
              <a:gd name="T71" fmla="*/ 345 h 441"/>
              <a:gd name="T72" fmla="*/ 399 w 480"/>
              <a:gd name="T73" fmla="*/ 324 h 441"/>
              <a:gd name="T74" fmla="*/ 383 w 480"/>
              <a:gd name="T75" fmla="*/ 298 h 441"/>
              <a:gd name="T76" fmla="*/ 395 w 480"/>
              <a:gd name="T77" fmla="*/ 274 h 441"/>
              <a:gd name="T78" fmla="*/ 417 w 480"/>
              <a:gd name="T79" fmla="*/ 280 h 441"/>
              <a:gd name="T80" fmla="*/ 437 w 480"/>
              <a:gd name="T81" fmla="*/ 272 h 441"/>
              <a:gd name="T82" fmla="*/ 465 w 480"/>
              <a:gd name="T83" fmla="*/ 247 h 441"/>
              <a:gd name="T84" fmla="*/ 455 w 480"/>
              <a:gd name="T85" fmla="*/ 216 h 441"/>
              <a:gd name="T86" fmla="*/ 471 w 480"/>
              <a:gd name="T87" fmla="*/ 183 h 441"/>
              <a:gd name="T88" fmla="*/ 472 w 480"/>
              <a:gd name="T89" fmla="*/ 183 h 441"/>
              <a:gd name="T90" fmla="*/ 472 w 480"/>
              <a:gd name="T91" fmla="*/ 183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80" h="441">
                <a:moveTo>
                  <a:pt x="472" y="183"/>
                </a:moveTo>
                <a:lnTo>
                  <a:pt x="447" y="166"/>
                </a:lnTo>
                <a:lnTo>
                  <a:pt x="423" y="166"/>
                </a:lnTo>
                <a:lnTo>
                  <a:pt x="420" y="137"/>
                </a:lnTo>
                <a:lnTo>
                  <a:pt x="402" y="123"/>
                </a:lnTo>
                <a:lnTo>
                  <a:pt x="383" y="112"/>
                </a:lnTo>
                <a:lnTo>
                  <a:pt x="375" y="89"/>
                </a:lnTo>
                <a:lnTo>
                  <a:pt x="393" y="76"/>
                </a:lnTo>
                <a:lnTo>
                  <a:pt x="455" y="60"/>
                </a:lnTo>
                <a:lnTo>
                  <a:pt x="479" y="43"/>
                </a:lnTo>
                <a:lnTo>
                  <a:pt x="434" y="49"/>
                </a:lnTo>
                <a:lnTo>
                  <a:pt x="389" y="55"/>
                </a:lnTo>
                <a:lnTo>
                  <a:pt x="298" y="0"/>
                </a:lnTo>
                <a:lnTo>
                  <a:pt x="255" y="49"/>
                </a:lnTo>
                <a:lnTo>
                  <a:pt x="170" y="28"/>
                </a:lnTo>
                <a:lnTo>
                  <a:pt x="158" y="49"/>
                </a:lnTo>
                <a:lnTo>
                  <a:pt x="140" y="34"/>
                </a:lnTo>
                <a:lnTo>
                  <a:pt x="85" y="55"/>
                </a:lnTo>
                <a:lnTo>
                  <a:pt x="2" y="47"/>
                </a:lnTo>
                <a:lnTo>
                  <a:pt x="8" y="82"/>
                </a:lnTo>
                <a:lnTo>
                  <a:pt x="23" y="105"/>
                </a:lnTo>
                <a:lnTo>
                  <a:pt x="0" y="125"/>
                </a:lnTo>
                <a:lnTo>
                  <a:pt x="14" y="152"/>
                </a:lnTo>
                <a:lnTo>
                  <a:pt x="14" y="183"/>
                </a:lnTo>
                <a:lnTo>
                  <a:pt x="45" y="236"/>
                </a:lnTo>
                <a:lnTo>
                  <a:pt x="80" y="271"/>
                </a:lnTo>
                <a:lnTo>
                  <a:pt x="125" y="301"/>
                </a:lnTo>
                <a:lnTo>
                  <a:pt x="205" y="314"/>
                </a:lnTo>
                <a:lnTo>
                  <a:pt x="239" y="333"/>
                </a:lnTo>
                <a:lnTo>
                  <a:pt x="218" y="361"/>
                </a:lnTo>
                <a:lnTo>
                  <a:pt x="242" y="394"/>
                </a:lnTo>
                <a:lnTo>
                  <a:pt x="320" y="440"/>
                </a:lnTo>
                <a:lnTo>
                  <a:pt x="332" y="417"/>
                </a:lnTo>
                <a:lnTo>
                  <a:pt x="348" y="428"/>
                </a:lnTo>
                <a:lnTo>
                  <a:pt x="373" y="361"/>
                </a:lnTo>
                <a:lnTo>
                  <a:pt x="391" y="345"/>
                </a:lnTo>
                <a:lnTo>
                  <a:pt x="399" y="324"/>
                </a:lnTo>
                <a:lnTo>
                  <a:pt x="383" y="298"/>
                </a:lnTo>
                <a:lnTo>
                  <a:pt x="395" y="274"/>
                </a:lnTo>
                <a:lnTo>
                  <a:pt x="417" y="280"/>
                </a:lnTo>
                <a:lnTo>
                  <a:pt x="437" y="272"/>
                </a:lnTo>
                <a:lnTo>
                  <a:pt x="465" y="247"/>
                </a:lnTo>
                <a:lnTo>
                  <a:pt x="455" y="216"/>
                </a:lnTo>
                <a:lnTo>
                  <a:pt x="471" y="183"/>
                </a:lnTo>
                <a:lnTo>
                  <a:pt x="472" y="183"/>
                </a:lnTo>
                <a:lnTo>
                  <a:pt x="472" y="183"/>
                </a:lnTo>
              </a:path>
            </a:pathLst>
          </a:custGeom>
          <a:solidFill>
            <a:srgbClr val="87634C"/>
          </a:solidFill>
          <a:ln w="9366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62" name="Freeform 63"/>
          <p:cNvSpPr>
            <a:spLocks/>
          </p:cNvSpPr>
          <p:nvPr/>
        </p:nvSpPr>
        <p:spPr bwMode="auto">
          <a:xfrm>
            <a:off x="7642547" y="3376066"/>
            <a:ext cx="833438" cy="914400"/>
          </a:xfrm>
          <a:custGeom>
            <a:avLst/>
            <a:gdLst>
              <a:gd name="T0" fmla="*/ 576 w 577"/>
              <a:gd name="T1" fmla="*/ 0 h 653"/>
              <a:gd name="T2" fmla="*/ 452 w 577"/>
              <a:gd name="T3" fmla="*/ 7 h 653"/>
              <a:gd name="T4" fmla="*/ 366 w 577"/>
              <a:gd name="T5" fmla="*/ 85 h 653"/>
              <a:gd name="T6" fmla="*/ 325 w 577"/>
              <a:gd name="T7" fmla="*/ 101 h 653"/>
              <a:gd name="T8" fmla="*/ 273 w 577"/>
              <a:gd name="T9" fmla="*/ 63 h 653"/>
              <a:gd name="T10" fmla="*/ 242 w 577"/>
              <a:gd name="T11" fmla="*/ 97 h 653"/>
              <a:gd name="T12" fmla="*/ 236 w 577"/>
              <a:gd name="T13" fmla="*/ 133 h 653"/>
              <a:gd name="T14" fmla="*/ 289 w 577"/>
              <a:gd name="T15" fmla="*/ 204 h 653"/>
              <a:gd name="T16" fmla="*/ 302 w 577"/>
              <a:gd name="T17" fmla="*/ 224 h 653"/>
              <a:gd name="T18" fmla="*/ 277 w 577"/>
              <a:gd name="T19" fmla="*/ 267 h 653"/>
              <a:gd name="T20" fmla="*/ 268 w 577"/>
              <a:gd name="T21" fmla="*/ 319 h 653"/>
              <a:gd name="T22" fmla="*/ 246 w 577"/>
              <a:gd name="T23" fmla="*/ 330 h 653"/>
              <a:gd name="T24" fmla="*/ 206 w 577"/>
              <a:gd name="T25" fmla="*/ 330 h 653"/>
              <a:gd name="T26" fmla="*/ 193 w 577"/>
              <a:gd name="T27" fmla="*/ 345 h 653"/>
              <a:gd name="T28" fmla="*/ 171 w 577"/>
              <a:gd name="T29" fmla="*/ 329 h 653"/>
              <a:gd name="T30" fmla="*/ 154 w 577"/>
              <a:gd name="T31" fmla="*/ 300 h 653"/>
              <a:gd name="T32" fmla="*/ 139 w 577"/>
              <a:gd name="T33" fmla="*/ 293 h 653"/>
              <a:gd name="T34" fmla="*/ 116 w 577"/>
              <a:gd name="T35" fmla="*/ 312 h 653"/>
              <a:gd name="T36" fmla="*/ 95 w 577"/>
              <a:gd name="T37" fmla="*/ 338 h 653"/>
              <a:gd name="T38" fmla="*/ 99 w 577"/>
              <a:gd name="T39" fmla="*/ 352 h 653"/>
              <a:gd name="T40" fmla="*/ 122 w 577"/>
              <a:gd name="T41" fmla="*/ 378 h 653"/>
              <a:gd name="T42" fmla="*/ 106 w 577"/>
              <a:gd name="T43" fmla="*/ 400 h 653"/>
              <a:gd name="T44" fmla="*/ 81 w 577"/>
              <a:gd name="T45" fmla="*/ 429 h 653"/>
              <a:gd name="T46" fmla="*/ 82 w 577"/>
              <a:gd name="T47" fmla="*/ 456 h 653"/>
              <a:gd name="T48" fmla="*/ 40 w 577"/>
              <a:gd name="T49" fmla="*/ 437 h 653"/>
              <a:gd name="T50" fmla="*/ 16 w 577"/>
              <a:gd name="T51" fmla="*/ 432 h 653"/>
              <a:gd name="T52" fmla="*/ 0 w 577"/>
              <a:gd name="T53" fmla="*/ 456 h 653"/>
              <a:gd name="T54" fmla="*/ 10 w 577"/>
              <a:gd name="T55" fmla="*/ 510 h 653"/>
              <a:gd name="T56" fmla="*/ 1 w 577"/>
              <a:gd name="T57" fmla="*/ 537 h 653"/>
              <a:gd name="T58" fmla="*/ 16 w 577"/>
              <a:gd name="T59" fmla="*/ 573 h 653"/>
              <a:gd name="T60" fmla="*/ 75 w 577"/>
              <a:gd name="T61" fmla="*/ 598 h 653"/>
              <a:gd name="T62" fmla="*/ 101 w 577"/>
              <a:gd name="T63" fmla="*/ 597 h 653"/>
              <a:gd name="T64" fmla="*/ 113 w 577"/>
              <a:gd name="T65" fmla="*/ 636 h 653"/>
              <a:gd name="T66" fmla="*/ 151 w 577"/>
              <a:gd name="T67" fmla="*/ 652 h 653"/>
              <a:gd name="T68" fmla="*/ 166 w 577"/>
              <a:gd name="T69" fmla="*/ 618 h 653"/>
              <a:gd name="T70" fmla="*/ 182 w 577"/>
              <a:gd name="T71" fmla="*/ 592 h 653"/>
              <a:gd name="T72" fmla="*/ 212 w 577"/>
              <a:gd name="T73" fmla="*/ 588 h 653"/>
              <a:gd name="T74" fmla="*/ 242 w 577"/>
              <a:gd name="T75" fmla="*/ 592 h 653"/>
              <a:gd name="T76" fmla="*/ 276 w 577"/>
              <a:gd name="T77" fmla="*/ 596 h 653"/>
              <a:gd name="T78" fmla="*/ 271 w 577"/>
              <a:gd name="T79" fmla="*/ 564 h 653"/>
              <a:gd name="T80" fmla="*/ 219 w 577"/>
              <a:gd name="T81" fmla="*/ 535 h 653"/>
              <a:gd name="T82" fmla="*/ 246 w 577"/>
              <a:gd name="T83" fmla="*/ 532 h 653"/>
              <a:gd name="T84" fmla="*/ 283 w 577"/>
              <a:gd name="T85" fmla="*/ 542 h 653"/>
              <a:gd name="T86" fmla="*/ 319 w 577"/>
              <a:gd name="T87" fmla="*/ 552 h 653"/>
              <a:gd name="T88" fmla="*/ 332 w 577"/>
              <a:gd name="T89" fmla="*/ 534 h 653"/>
              <a:gd name="T90" fmla="*/ 333 w 577"/>
              <a:gd name="T91" fmla="*/ 499 h 653"/>
              <a:gd name="T92" fmla="*/ 283 w 577"/>
              <a:gd name="T93" fmla="*/ 452 h 653"/>
              <a:gd name="T94" fmla="*/ 295 w 577"/>
              <a:gd name="T95" fmla="*/ 430 h 653"/>
              <a:gd name="T96" fmla="*/ 315 w 577"/>
              <a:gd name="T97" fmla="*/ 446 h 653"/>
              <a:gd name="T98" fmla="*/ 338 w 577"/>
              <a:gd name="T99" fmla="*/ 452 h 653"/>
              <a:gd name="T100" fmla="*/ 372 w 577"/>
              <a:gd name="T101" fmla="*/ 446 h 653"/>
              <a:gd name="T102" fmla="*/ 374 w 577"/>
              <a:gd name="T103" fmla="*/ 424 h 653"/>
              <a:gd name="T104" fmla="*/ 358 w 577"/>
              <a:gd name="T105" fmla="*/ 388 h 653"/>
              <a:gd name="T106" fmla="*/ 382 w 577"/>
              <a:gd name="T107" fmla="*/ 368 h 653"/>
              <a:gd name="T108" fmla="*/ 366 w 577"/>
              <a:gd name="T109" fmla="*/ 347 h 653"/>
              <a:gd name="T110" fmla="*/ 360 w 577"/>
              <a:gd name="T111" fmla="*/ 310 h 653"/>
              <a:gd name="T112" fmla="*/ 410 w 577"/>
              <a:gd name="T113" fmla="*/ 250 h 653"/>
              <a:gd name="T114" fmla="*/ 434 w 577"/>
              <a:gd name="T115" fmla="*/ 200 h 653"/>
              <a:gd name="T116" fmla="*/ 425 w 577"/>
              <a:gd name="T117" fmla="*/ 166 h 653"/>
              <a:gd name="T118" fmla="*/ 507 w 577"/>
              <a:gd name="T119" fmla="*/ 52 h 653"/>
              <a:gd name="T120" fmla="*/ 573 w 577"/>
              <a:gd name="T121" fmla="*/ 0 h 653"/>
              <a:gd name="T122" fmla="*/ 576 w 577"/>
              <a:gd name="T123" fmla="*/ 0 h 653"/>
              <a:gd name="T124" fmla="*/ 576 w 577"/>
              <a:gd name="T125" fmla="*/ 0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7" h="653">
                <a:moveTo>
                  <a:pt x="576" y="0"/>
                </a:moveTo>
                <a:lnTo>
                  <a:pt x="452" y="7"/>
                </a:lnTo>
                <a:lnTo>
                  <a:pt x="366" y="85"/>
                </a:lnTo>
                <a:lnTo>
                  <a:pt x="325" y="101"/>
                </a:lnTo>
                <a:lnTo>
                  <a:pt x="273" y="63"/>
                </a:lnTo>
                <a:lnTo>
                  <a:pt x="242" y="97"/>
                </a:lnTo>
                <a:lnTo>
                  <a:pt x="236" y="133"/>
                </a:lnTo>
                <a:lnTo>
                  <a:pt x="289" y="204"/>
                </a:lnTo>
                <a:lnTo>
                  <a:pt x="302" y="224"/>
                </a:lnTo>
                <a:lnTo>
                  <a:pt x="277" y="267"/>
                </a:lnTo>
                <a:lnTo>
                  <a:pt x="268" y="319"/>
                </a:lnTo>
                <a:lnTo>
                  <a:pt x="246" y="330"/>
                </a:lnTo>
                <a:lnTo>
                  <a:pt x="206" y="330"/>
                </a:lnTo>
                <a:lnTo>
                  <a:pt x="193" y="345"/>
                </a:lnTo>
                <a:lnTo>
                  <a:pt x="171" y="329"/>
                </a:lnTo>
                <a:lnTo>
                  <a:pt x="154" y="300"/>
                </a:lnTo>
                <a:lnTo>
                  <a:pt x="139" y="293"/>
                </a:lnTo>
                <a:lnTo>
                  <a:pt x="116" y="312"/>
                </a:lnTo>
                <a:lnTo>
                  <a:pt x="95" y="338"/>
                </a:lnTo>
                <a:lnTo>
                  <a:pt x="99" y="352"/>
                </a:lnTo>
                <a:lnTo>
                  <a:pt x="122" y="378"/>
                </a:lnTo>
                <a:lnTo>
                  <a:pt x="106" y="400"/>
                </a:lnTo>
                <a:lnTo>
                  <a:pt x="81" y="429"/>
                </a:lnTo>
                <a:lnTo>
                  <a:pt x="82" y="456"/>
                </a:lnTo>
                <a:lnTo>
                  <a:pt x="40" y="437"/>
                </a:lnTo>
                <a:lnTo>
                  <a:pt x="16" y="432"/>
                </a:lnTo>
                <a:lnTo>
                  <a:pt x="0" y="456"/>
                </a:lnTo>
                <a:lnTo>
                  <a:pt x="10" y="510"/>
                </a:lnTo>
                <a:lnTo>
                  <a:pt x="1" y="537"/>
                </a:lnTo>
                <a:lnTo>
                  <a:pt x="16" y="573"/>
                </a:lnTo>
                <a:lnTo>
                  <a:pt x="75" y="598"/>
                </a:lnTo>
                <a:lnTo>
                  <a:pt x="101" y="597"/>
                </a:lnTo>
                <a:lnTo>
                  <a:pt x="113" y="636"/>
                </a:lnTo>
                <a:lnTo>
                  <a:pt x="151" y="652"/>
                </a:lnTo>
                <a:lnTo>
                  <a:pt x="166" y="618"/>
                </a:lnTo>
                <a:lnTo>
                  <a:pt x="182" y="592"/>
                </a:lnTo>
                <a:lnTo>
                  <a:pt x="212" y="588"/>
                </a:lnTo>
                <a:lnTo>
                  <a:pt x="242" y="592"/>
                </a:lnTo>
                <a:lnTo>
                  <a:pt x="276" y="596"/>
                </a:lnTo>
                <a:lnTo>
                  <a:pt x="271" y="564"/>
                </a:lnTo>
                <a:lnTo>
                  <a:pt x="219" y="535"/>
                </a:lnTo>
                <a:lnTo>
                  <a:pt x="246" y="532"/>
                </a:lnTo>
                <a:lnTo>
                  <a:pt x="283" y="542"/>
                </a:lnTo>
                <a:lnTo>
                  <a:pt x="319" y="552"/>
                </a:lnTo>
                <a:lnTo>
                  <a:pt x="332" y="534"/>
                </a:lnTo>
                <a:lnTo>
                  <a:pt x="333" y="499"/>
                </a:lnTo>
                <a:lnTo>
                  <a:pt x="283" y="452"/>
                </a:lnTo>
                <a:lnTo>
                  <a:pt x="295" y="430"/>
                </a:lnTo>
                <a:lnTo>
                  <a:pt x="315" y="446"/>
                </a:lnTo>
                <a:lnTo>
                  <a:pt x="338" y="452"/>
                </a:lnTo>
                <a:lnTo>
                  <a:pt x="372" y="446"/>
                </a:lnTo>
                <a:lnTo>
                  <a:pt x="374" y="424"/>
                </a:lnTo>
                <a:lnTo>
                  <a:pt x="358" y="388"/>
                </a:lnTo>
                <a:lnTo>
                  <a:pt x="382" y="368"/>
                </a:lnTo>
                <a:lnTo>
                  <a:pt x="366" y="347"/>
                </a:lnTo>
                <a:lnTo>
                  <a:pt x="360" y="310"/>
                </a:lnTo>
                <a:lnTo>
                  <a:pt x="410" y="250"/>
                </a:lnTo>
                <a:lnTo>
                  <a:pt x="434" y="200"/>
                </a:lnTo>
                <a:lnTo>
                  <a:pt x="425" y="166"/>
                </a:lnTo>
                <a:lnTo>
                  <a:pt x="507" y="52"/>
                </a:lnTo>
                <a:lnTo>
                  <a:pt x="573" y="0"/>
                </a:lnTo>
                <a:lnTo>
                  <a:pt x="576" y="0"/>
                </a:lnTo>
                <a:lnTo>
                  <a:pt x="576" y="0"/>
                </a:lnTo>
              </a:path>
            </a:pathLst>
          </a:custGeom>
          <a:solidFill>
            <a:srgbClr val="87634C"/>
          </a:solidFill>
          <a:ln w="9366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63" name="Freeform 64"/>
          <p:cNvSpPr>
            <a:spLocks/>
          </p:cNvSpPr>
          <p:nvPr/>
        </p:nvSpPr>
        <p:spPr bwMode="auto">
          <a:xfrm>
            <a:off x="8161660" y="3357016"/>
            <a:ext cx="603250" cy="466725"/>
          </a:xfrm>
          <a:custGeom>
            <a:avLst/>
            <a:gdLst>
              <a:gd name="T0" fmla="*/ 215 w 418"/>
              <a:gd name="T1" fmla="*/ 13 h 333"/>
              <a:gd name="T2" fmla="*/ 408 w 418"/>
              <a:gd name="T3" fmla="*/ 0 h 333"/>
              <a:gd name="T4" fmla="*/ 417 w 418"/>
              <a:gd name="T5" fmla="*/ 19 h 333"/>
              <a:gd name="T6" fmla="*/ 398 w 418"/>
              <a:gd name="T7" fmla="*/ 55 h 333"/>
              <a:gd name="T8" fmla="*/ 355 w 418"/>
              <a:gd name="T9" fmla="*/ 58 h 333"/>
              <a:gd name="T10" fmla="*/ 336 w 418"/>
              <a:gd name="T11" fmla="*/ 94 h 333"/>
              <a:gd name="T12" fmla="*/ 339 w 418"/>
              <a:gd name="T13" fmla="*/ 134 h 333"/>
              <a:gd name="T14" fmla="*/ 348 w 418"/>
              <a:gd name="T15" fmla="*/ 146 h 333"/>
              <a:gd name="T16" fmla="*/ 296 w 418"/>
              <a:gd name="T17" fmla="*/ 228 h 333"/>
              <a:gd name="T18" fmla="*/ 277 w 418"/>
              <a:gd name="T19" fmla="*/ 241 h 333"/>
              <a:gd name="T20" fmla="*/ 275 w 418"/>
              <a:gd name="T21" fmla="*/ 262 h 333"/>
              <a:gd name="T22" fmla="*/ 298 w 418"/>
              <a:gd name="T23" fmla="*/ 276 h 333"/>
              <a:gd name="T24" fmla="*/ 253 w 418"/>
              <a:gd name="T25" fmla="*/ 325 h 333"/>
              <a:gd name="T26" fmla="*/ 168 w 418"/>
              <a:gd name="T27" fmla="*/ 304 h 333"/>
              <a:gd name="T28" fmla="*/ 156 w 418"/>
              <a:gd name="T29" fmla="*/ 323 h 333"/>
              <a:gd name="T30" fmla="*/ 138 w 418"/>
              <a:gd name="T31" fmla="*/ 306 h 333"/>
              <a:gd name="T32" fmla="*/ 83 w 418"/>
              <a:gd name="T33" fmla="*/ 332 h 333"/>
              <a:gd name="T34" fmla="*/ 0 w 418"/>
              <a:gd name="T35" fmla="*/ 323 h 333"/>
              <a:gd name="T36" fmla="*/ 50 w 418"/>
              <a:gd name="T37" fmla="*/ 263 h 333"/>
              <a:gd name="T38" fmla="*/ 74 w 418"/>
              <a:gd name="T39" fmla="*/ 213 h 333"/>
              <a:gd name="T40" fmla="*/ 65 w 418"/>
              <a:gd name="T41" fmla="*/ 179 h 333"/>
              <a:gd name="T42" fmla="*/ 147 w 418"/>
              <a:gd name="T43" fmla="*/ 65 h 333"/>
              <a:gd name="T44" fmla="*/ 213 w 418"/>
              <a:gd name="T45" fmla="*/ 13 h 333"/>
              <a:gd name="T46" fmla="*/ 215 w 418"/>
              <a:gd name="T47" fmla="*/ 13 h 333"/>
              <a:gd name="T48" fmla="*/ 215 w 418"/>
              <a:gd name="T49" fmla="*/ 1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8" h="333">
                <a:moveTo>
                  <a:pt x="215" y="13"/>
                </a:moveTo>
                <a:lnTo>
                  <a:pt x="408" y="0"/>
                </a:lnTo>
                <a:lnTo>
                  <a:pt x="417" y="19"/>
                </a:lnTo>
                <a:lnTo>
                  <a:pt x="398" y="55"/>
                </a:lnTo>
                <a:lnTo>
                  <a:pt x="355" y="58"/>
                </a:lnTo>
                <a:lnTo>
                  <a:pt x="336" y="94"/>
                </a:lnTo>
                <a:lnTo>
                  <a:pt x="339" y="134"/>
                </a:lnTo>
                <a:lnTo>
                  <a:pt x="348" y="146"/>
                </a:lnTo>
                <a:lnTo>
                  <a:pt x="296" y="228"/>
                </a:lnTo>
                <a:lnTo>
                  <a:pt x="277" y="241"/>
                </a:lnTo>
                <a:lnTo>
                  <a:pt x="275" y="262"/>
                </a:lnTo>
                <a:lnTo>
                  <a:pt x="298" y="276"/>
                </a:lnTo>
                <a:lnTo>
                  <a:pt x="253" y="325"/>
                </a:lnTo>
                <a:lnTo>
                  <a:pt x="168" y="304"/>
                </a:lnTo>
                <a:lnTo>
                  <a:pt x="156" y="323"/>
                </a:lnTo>
                <a:lnTo>
                  <a:pt x="138" y="306"/>
                </a:lnTo>
                <a:lnTo>
                  <a:pt x="83" y="332"/>
                </a:lnTo>
                <a:lnTo>
                  <a:pt x="0" y="323"/>
                </a:lnTo>
                <a:lnTo>
                  <a:pt x="50" y="263"/>
                </a:lnTo>
                <a:lnTo>
                  <a:pt x="74" y="213"/>
                </a:lnTo>
                <a:lnTo>
                  <a:pt x="65" y="179"/>
                </a:lnTo>
                <a:lnTo>
                  <a:pt x="147" y="65"/>
                </a:lnTo>
                <a:lnTo>
                  <a:pt x="213" y="13"/>
                </a:lnTo>
                <a:lnTo>
                  <a:pt x="215" y="13"/>
                </a:lnTo>
                <a:lnTo>
                  <a:pt x="215" y="13"/>
                </a:lnTo>
              </a:path>
            </a:pathLst>
          </a:custGeom>
          <a:solidFill>
            <a:srgbClr val="87634C"/>
          </a:solidFill>
          <a:ln w="9366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64" name="Freeform 65"/>
          <p:cNvSpPr>
            <a:spLocks/>
          </p:cNvSpPr>
          <p:nvPr/>
        </p:nvSpPr>
        <p:spPr bwMode="auto">
          <a:xfrm>
            <a:off x="8701410" y="3622129"/>
            <a:ext cx="762000" cy="423862"/>
          </a:xfrm>
          <a:custGeom>
            <a:avLst/>
            <a:gdLst>
              <a:gd name="T0" fmla="*/ 133 w 529"/>
              <a:gd name="T1" fmla="*/ 10 h 303"/>
              <a:gd name="T2" fmla="*/ 33 w 529"/>
              <a:gd name="T3" fmla="*/ 90 h 303"/>
              <a:gd name="T4" fmla="*/ 16 w 529"/>
              <a:gd name="T5" fmla="*/ 102 h 303"/>
              <a:gd name="T6" fmla="*/ 14 w 529"/>
              <a:gd name="T7" fmla="*/ 141 h 303"/>
              <a:gd name="T8" fmla="*/ 61 w 529"/>
              <a:gd name="T9" fmla="*/ 136 h 303"/>
              <a:gd name="T10" fmla="*/ 105 w 529"/>
              <a:gd name="T11" fmla="*/ 130 h 303"/>
              <a:gd name="T12" fmla="*/ 80 w 529"/>
              <a:gd name="T13" fmla="*/ 147 h 303"/>
              <a:gd name="T14" fmla="*/ 18 w 529"/>
              <a:gd name="T15" fmla="*/ 163 h 303"/>
              <a:gd name="T16" fmla="*/ 0 w 529"/>
              <a:gd name="T17" fmla="*/ 176 h 303"/>
              <a:gd name="T18" fmla="*/ 8 w 529"/>
              <a:gd name="T19" fmla="*/ 199 h 303"/>
              <a:gd name="T20" fmla="*/ 27 w 529"/>
              <a:gd name="T21" fmla="*/ 210 h 303"/>
              <a:gd name="T22" fmla="*/ 45 w 529"/>
              <a:gd name="T23" fmla="*/ 224 h 303"/>
              <a:gd name="T24" fmla="*/ 49 w 529"/>
              <a:gd name="T25" fmla="*/ 253 h 303"/>
              <a:gd name="T26" fmla="*/ 74 w 529"/>
              <a:gd name="T27" fmla="*/ 254 h 303"/>
              <a:gd name="T28" fmla="*/ 97 w 529"/>
              <a:gd name="T29" fmla="*/ 270 h 303"/>
              <a:gd name="T30" fmla="*/ 100 w 529"/>
              <a:gd name="T31" fmla="*/ 243 h 303"/>
              <a:gd name="T32" fmla="*/ 122 w 529"/>
              <a:gd name="T33" fmla="*/ 238 h 303"/>
              <a:gd name="T34" fmla="*/ 164 w 529"/>
              <a:gd name="T35" fmla="*/ 272 h 303"/>
              <a:gd name="T36" fmla="*/ 223 w 529"/>
              <a:gd name="T37" fmla="*/ 302 h 303"/>
              <a:gd name="T38" fmla="*/ 297 w 529"/>
              <a:gd name="T39" fmla="*/ 289 h 303"/>
              <a:gd name="T40" fmla="*/ 310 w 529"/>
              <a:gd name="T41" fmla="*/ 239 h 303"/>
              <a:gd name="T42" fmla="*/ 412 w 529"/>
              <a:gd name="T43" fmla="*/ 136 h 303"/>
              <a:gd name="T44" fmla="*/ 426 w 529"/>
              <a:gd name="T45" fmla="*/ 105 h 303"/>
              <a:gd name="T46" fmla="*/ 528 w 529"/>
              <a:gd name="T47" fmla="*/ 74 h 303"/>
              <a:gd name="T48" fmla="*/ 525 w 529"/>
              <a:gd name="T49" fmla="*/ 46 h 303"/>
              <a:gd name="T50" fmla="*/ 446 w 529"/>
              <a:gd name="T51" fmla="*/ 32 h 303"/>
              <a:gd name="T52" fmla="*/ 412 w 529"/>
              <a:gd name="T53" fmla="*/ 0 h 303"/>
              <a:gd name="T54" fmla="*/ 377 w 529"/>
              <a:gd name="T55" fmla="*/ 1 h 303"/>
              <a:gd name="T56" fmla="*/ 260 w 529"/>
              <a:gd name="T57" fmla="*/ 117 h 303"/>
              <a:gd name="T58" fmla="*/ 225 w 529"/>
              <a:gd name="T59" fmla="*/ 108 h 303"/>
              <a:gd name="T60" fmla="*/ 232 w 529"/>
              <a:gd name="T61" fmla="*/ 66 h 303"/>
              <a:gd name="T62" fmla="*/ 136 w 529"/>
              <a:gd name="T63" fmla="*/ 10 h 303"/>
              <a:gd name="T64" fmla="*/ 133 w 529"/>
              <a:gd name="T65" fmla="*/ 10 h 303"/>
              <a:gd name="T66" fmla="*/ 133 w 529"/>
              <a:gd name="T67" fmla="*/ 1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29" h="303">
                <a:moveTo>
                  <a:pt x="133" y="10"/>
                </a:moveTo>
                <a:lnTo>
                  <a:pt x="33" y="90"/>
                </a:lnTo>
                <a:lnTo>
                  <a:pt x="16" y="102"/>
                </a:lnTo>
                <a:lnTo>
                  <a:pt x="14" y="141"/>
                </a:lnTo>
                <a:lnTo>
                  <a:pt x="61" y="136"/>
                </a:lnTo>
                <a:lnTo>
                  <a:pt x="105" y="130"/>
                </a:lnTo>
                <a:lnTo>
                  <a:pt x="80" y="147"/>
                </a:lnTo>
                <a:lnTo>
                  <a:pt x="18" y="163"/>
                </a:lnTo>
                <a:lnTo>
                  <a:pt x="0" y="176"/>
                </a:lnTo>
                <a:lnTo>
                  <a:pt x="8" y="199"/>
                </a:lnTo>
                <a:lnTo>
                  <a:pt x="27" y="210"/>
                </a:lnTo>
                <a:lnTo>
                  <a:pt x="45" y="224"/>
                </a:lnTo>
                <a:lnTo>
                  <a:pt x="49" y="253"/>
                </a:lnTo>
                <a:lnTo>
                  <a:pt x="74" y="254"/>
                </a:lnTo>
                <a:lnTo>
                  <a:pt x="97" y="270"/>
                </a:lnTo>
                <a:lnTo>
                  <a:pt x="100" y="243"/>
                </a:lnTo>
                <a:lnTo>
                  <a:pt x="122" y="238"/>
                </a:lnTo>
                <a:lnTo>
                  <a:pt x="164" y="272"/>
                </a:lnTo>
                <a:lnTo>
                  <a:pt x="223" y="302"/>
                </a:lnTo>
                <a:lnTo>
                  <a:pt x="297" y="289"/>
                </a:lnTo>
                <a:lnTo>
                  <a:pt x="310" y="239"/>
                </a:lnTo>
                <a:lnTo>
                  <a:pt x="412" y="136"/>
                </a:lnTo>
                <a:lnTo>
                  <a:pt x="426" y="105"/>
                </a:lnTo>
                <a:lnTo>
                  <a:pt x="528" y="74"/>
                </a:lnTo>
                <a:lnTo>
                  <a:pt x="525" y="46"/>
                </a:lnTo>
                <a:lnTo>
                  <a:pt x="446" y="32"/>
                </a:lnTo>
                <a:lnTo>
                  <a:pt x="412" y="0"/>
                </a:lnTo>
                <a:lnTo>
                  <a:pt x="377" y="1"/>
                </a:lnTo>
                <a:lnTo>
                  <a:pt x="260" y="117"/>
                </a:lnTo>
                <a:lnTo>
                  <a:pt x="225" y="108"/>
                </a:lnTo>
                <a:lnTo>
                  <a:pt x="232" y="66"/>
                </a:lnTo>
                <a:lnTo>
                  <a:pt x="136" y="10"/>
                </a:lnTo>
                <a:lnTo>
                  <a:pt x="133" y="10"/>
                </a:lnTo>
                <a:lnTo>
                  <a:pt x="133" y="10"/>
                </a:lnTo>
              </a:path>
            </a:pathLst>
          </a:custGeom>
          <a:solidFill>
            <a:srgbClr val="87634C"/>
          </a:solidFill>
          <a:ln w="9366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65" name="Freeform 66"/>
          <p:cNvSpPr>
            <a:spLocks/>
          </p:cNvSpPr>
          <p:nvPr/>
        </p:nvSpPr>
        <p:spPr bwMode="auto">
          <a:xfrm>
            <a:off x="8933185" y="3369716"/>
            <a:ext cx="146050" cy="187325"/>
          </a:xfrm>
          <a:custGeom>
            <a:avLst/>
            <a:gdLst>
              <a:gd name="T0" fmla="*/ 36 w 101"/>
              <a:gd name="T1" fmla="*/ 133 h 134"/>
              <a:gd name="T2" fmla="*/ 18 w 101"/>
              <a:gd name="T3" fmla="*/ 105 h 134"/>
              <a:gd name="T4" fmla="*/ 18 w 101"/>
              <a:gd name="T5" fmla="*/ 77 h 134"/>
              <a:gd name="T6" fmla="*/ 0 w 101"/>
              <a:gd name="T7" fmla="*/ 44 h 134"/>
              <a:gd name="T8" fmla="*/ 22 w 101"/>
              <a:gd name="T9" fmla="*/ 29 h 134"/>
              <a:gd name="T10" fmla="*/ 30 w 101"/>
              <a:gd name="T11" fmla="*/ 18 h 134"/>
              <a:gd name="T12" fmla="*/ 42 w 101"/>
              <a:gd name="T13" fmla="*/ 11 h 134"/>
              <a:gd name="T14" fmla="*/ 45 w 101"/>
              <a:gd name="T15" fmla="*/ 0 h 134"/>
              <a:gd name="T16" fmla="*/ 71 w 101"/>
              <a:gd name="T17" fmla="*/ 17 h 134"/>
              <a:gd name="T18" fmla="*/ 100 w 101"/>
              <a:gd name="T19" fmla="*/ 29 h 134"/>
              <a:gd name="T20" fmla="*/ 82 w 101"/>
              <a:gd name="T21" fmla="*/ 45 h 134"/>
              <a:gd name="T22" fmla="*/ 83 w 101"/>
              <a:gd name="T23" fmla="*/ 71 h 134"/>
              <a:gd name="T24" fmla="*/ 95 w 101"/>
              <a:gd name="T25" fmla="*/ 98 h 134"/>
              <a:gd name="T26" fmla="*/ 80 w 101"/>
              <a:gd name="T27" fmla="*/ 123 h 134"/>
              <a:gd name="T28" fmla="*/ 36 w 101"/>
              <a:gd name="T29" fmla="*/ 131 h 134"/>
              <a:gd name="T30" fmla="*/ 36 w 101"/>
              <a:gd name="T31" fmla="*/ 133 h 134"/>
              <a:gd name="T32" fmla="*/ 36 w 101"/>
              <a:gd name="T33" fmla="*/ 1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1" h="134">
                <a:moveTo>
                  <a:pt x="36" y="133"/>
                </a:moveTo>
                <a:lnTo>
                  <a:pt x="18" y="105"/>
                </a:lnTo>
                <a:lnTo>
                  <a:pt x="18" y="77"/>
                </a:lnTo>
                <a:lnTo>
                  <a:pt x="0" y="44"/>
                </a:lnTo>
                <a:lnTo>
                  <a:pt x="22" y="29"/>
                </a:lnTo>
                <a:lnTo>
                  <a:pt x="30" y="18"/>
                </a:lnTo>
                <a:lnTo>
                  <a:pt x="42" y="11"/>
                </a:lnTo>
                <a:lnTo>
                  <a:pt x="45" y="0"/>
                </a:lnTo>
                <a:lnTo>
                  <a:pt x="71" y="17"/>
                </a:lnTo>
                <a:lnTo>
                  <a:pt x="100" y="29"/>
                </a:lnTo>
                <a:lnTo>
                  <a:pt x="82" y="45"/>
                </a:lnTo>
                <a:lnTo>
                  <a:pt x="83" y="71"/>
                </a:lnTo>
                <a:lnTo>
                  <a:pt x="95" y="98"/>
                </a:lnTo>
                <a:lnTo>
                  <a:pt x="80" y="123"/>
                </a:lnTo>
                <a:lnTo>
                  <a:pt x="36" y="131"/>
                </a:lnTo>
                <a:lnTo>
                  <a:pt x="36" y="133"/>
                </a:lnTo>
                <a:lnTo>
                  <a:pt x="36" y="133"/>
                </a:lnTo>
              </a:path>
            </a:pathLst>
          </a:custGeom>
          <a:solidFill>
            <a:srgbClr val="87634C"/>
          </a:solidFill>
          <a:ln w="9366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66" name="Freeform 67"/>
          <p:cNvSpPr>
            <a:spLocks/>
          </p:cNvSpPr>
          <p:nvPr/>
        </p:nvSpPr>
        <p:spPr bwMode="auto">
          <a:xfrm>
            <a:off x="8558535" y="3018879"/>
            <a:ext cx="669925" cy="801687"/>
          </a:xfrm>
          <a:custGeom>
            <a:avLst/>
            <a:gdLst>
              <a:gd name="T0" fmla="*/ 262 w 464"/>
              <a:gd name="T1" fmla="*/ 296 h 573"/>
              <a:gd name="T2" fmla="*/ 277 w 464"/>
              <a:gd name="T3" fmla="*/ 328 h 573"/>
              <a:gd name="T4" fmla="*/ 279 w 464"/>
              <a:gd name="T5" fmla="*/ 356 h 573"/>
              <a:gd name="T6" fmla="*/ 292 w 464"/>
              <a:gd name="T7" fmla="*/ 378 h 573"/>
              <a:gd name="T8" fmla="*/ 243 w 464"/>
              <a:gd name="T9" fmla="*/ 399 h 573"/>
              <a:gd name="T10" fmla="*/ 231 w 464"/>
              <a:gd name="T11" fmla="*/ 441 h 573"/>
              <a:gd name="T12" fmla="*/ 131 w 464"/>
              <a:gd name="T13" fmla="*/ 521 h 573"/>
              <a:gd name="T14" fmla="*/ 114 w 464"/>
              <a:gd name="T15" fmla="*/ 533 h 573"/>
              <a:gd name="T16" fmla="*/ 112 w 464"/>
              <a:gd name="T17" fmla="*/ 572 h 573"/>
              <a:gd name="T18" fmla="*/ 23 w 464"/>
              <a:gd name="T19" fmla="*/ 518 h 573"/>
              <a:gd name="T20" fmla="*/ 0 w 464"/>
              <a:gd name="T21" fmla="*/ 504 h 573"/>
              <a:gd name="T22" fmla="*/ 2 w 464"/>
              <a:gd name="T23" fmla="*/ 483 h 573"/>
              <a:gd name="T24" fmla="*/ 21 w 464"/>
              <a:gd name="T25" fmla="*/ 470 h 573"/>
              <a:gd name="T26" fmla="*/ 73 w 464"/>
              <a:gd name="T27" fmla="*/ 388 h 573"/>
              <a:gd name="T28" fmla="*/ 64 w 464"/>
              <a:gd name="T29" fmla="*/ 376 h 573"/>
              <a:gd name="T30" fmla="*/ 61 w 464"/>
              <a:gd name="T31" fmla="*/ 336 h 573"/>
              <a:gd name="T32" fmla="*/ 80 w 464"/>
              <a:gd name="T33" fmla="*/ 300 h 573"/>
              <a:gd name="T34" fmla="*/ 123 w 464"/>
              <a:gd name="T35" fmla="*/ 297 h 573"/>
              <a:gd name="T36" fmla="*/ 142 w 464"/>
              <a:gd name="T37" fmla="*/ 261 h 573"/>
              <a:gd name="T38" fmla="*/ 133 w 464"/>
              <a:gd name="T39" fmla="*/ 242 h 573"/>
              <a:gd name="T40" fmla="*/ 133 w 464"/>
              <a:gd name="T41" fmla="*/ 112 h 573"/>
              <a:gd name="T42" fmla="*/ 209 w 464"/>
              <a:gd name="T43" fmla="*/ 34 h 573"/>
              <a:gd name="T44" fmla="*/ 223 w 464"/>
              <a:gd name="T45" fmla="*/ 43 h 573"/>
              <a:gd name="T46" fmla="*/ 216 w 464"/>
              <a:gd name="T47" fmla="*/ 90 h 573"/>
              <a:gd name="T48" fmla="*/ 232 w 464"/>
              <a:gd name="T49" fmla="*/ 100 h 573"/>
              <a:gd name="T50" fmla="*/ 272 w 464"/>
              <a:gd name="T51" fmla="*/ 65 h 573"/>
              <a:gd name="T52" fmla="*/ 283 w 464"/>
              <a:gd name="T53" fmla="*/ 46 h 573"/>
              <a:gd name="T54" fmla="*/ 310 w 464"/>
              <a:gd name="T55" fmla="*/ 47 h 573"/>
              <a:gd name="T56" fmla="*/ 402 w 464"/>
              <a:gd name="T57" fmla="*/ 0 h 573"/>
              <a:gd name="T58" fmla="*/ 423 w 464"/>
              <a:gd name="T59" fmla="*/ 26 h 573"/>
              <a:gd name="T60" fmla="*/ 422 w 464"/>
              <a:gd name="T61" fmla="*/ 147 h 573"/>
              <a:gd name="T62" fmla="*/ 454 w 464"/>
              <a:gd name="T63" fmla="*/ 154 h 573"/>
              <a:gd name="T64" fmla="*/ 447 w 464"/>
              <a:gd name="T65" fmla="*/ 175 h 573"/>
              <a:gd name="T66" fmla="*/ 430 w 464"/>
              <a:gd name="T67" fmla="*/ 196 h 573"/>
              <a:gd name="T68" fmla="*/ 463 w 464"/>
              <a:gd name="T69" fmla="*/ 263 h 573"/>
              <a:gd name="T70" fmla="*/ 389 w 464"/>
              <a:gd name="T71" fmla="*/ 280 h 573"/>
              <a:gd name="T72" fmla="*/ 381 w 464"/>
              <a:gd name="T73" fmla="*/ 288 h 573"/>
              <a:gd name="T74" fmla="*/ 352 w 464"/>
              <a:gd name="T75" fmla="*/ 349 h 573"/>
              <a:gd name="T76" fmla="*/ 342 w 464"/>
              <a:gd name="T77" fmla="*/ 322 h 573"/>
              <a:gd name="T78" fmla="*/ 339 w 464"/>
              <a:gd name="T79" fmla="*/ 296 h 573"/>
              <a:gd name="T80" fmla="*/ 358 w 464"/>
              <a:gd name="T81" fmla="*/ 280 h 573"/>
              <a:gd name="T82" fmla="*/ 327 w 464"/>
              <a:gd name="T83" fmla="*/ 266 h 573"/>
              <a:gd name="T84" fmla="*/ 304 w 464"/>
              <a:gd name="T85" fmla="*/ 248 h 573"/>
              <a:gd name="T86" fmla="*/ 318 w 464"/>
              <a:gd name="T87" fmla="*/ 217 h 573"/>
              <a:gd name="T88" fmla="*/ 304 w 464"/>
              <a:gd name="T89" fmla="*/ 202 h 573"/>
              <a:gd name="T90" fmla="*/ 284 w 464"/>
              <a:gd name="T91" fmla="*/ 208 h 573"/>
              <a:gd name="T92" fmla="*/ 254 w 464"/>
              <a:gd name="T93" fmla="*/ 220 h 573"/>
              <a:gd name="T94" fmla="*/ 227 w 464"/>
              <a:gd name="T95" fmla="*/ 251 h 573"/>
              <a:gd name="T96" fmla="*/ 227 w 464"/>
              <a:gd name="T97" fmla="*/ 287 h 573"/>
              <a:gd name="T98" fmla="*/ 261 w 464"/>
              <a:gd name="T99" fmla="*/ 296 h 573"/>
              <a:gd name="T100" fmla="*/ 262 w 464"/>
              <a:gd name="T101" fmla="*/ 296 h 573"/>
              <a:gd name="T102" fmla="*/ 262 w 464"/>
              <a:gd name="T103" fmla="*/ 296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64" h="573">
                <a:moveTo>
                  <a:pt x="262" y="296"/>
                </a:moveTo>
                <a:lnTo>
                  <a:pt x="277" y="328"/>
                </a:lnTo>
                <a:lnTo>
                  <a:pt x="279" y="356"/>
                </a:lnTo>
                <a:lnTo>
                  <a:pt x="292" y="378"/>
                </a:lnTo>
                <a:lnTo>
                  <a:pt x="243" y="399"/>
                </a:lnTo>
                <a:lnTo>
                  <a:pt x="231" y="441"/>
                </a:lnTo>
                <a:lnTo>
                  <a:pt x="131" y="521"/>
                </a:lnTo>
                <a:lnTo>
                  <a:pt x="114" y="533"/>
                </a:lnTo>
                <a:lnTo>
                  <a:pt x="112" y="572"/>
                </a:lnTo>
                <a:lnTo>
                  <a:pt x="23" y="518"/>
                </a:lnTo>
                <a:lnTo>
                  <a:pt x="0" y="504"/>
                </a:lnTo>
                <a:lnTo>
                  <a:pt x="2" y="483"/>
                </a:lnTo>
                <a:lnTo>
                  <a:pt x="21" y="470"/>
                </a:lnTo>
                <a:lnTo>
                  <a:pt x="73" y="388"/>
                </a:lnTo>
                <a:lnTo>
                  <a:pt x="64" y="376"/>
                </a:lnTo>
                <a:lnTo>
                  <a:pt x="61" y="336"/>
                </a:lnTo>
                <a:lnTo>
                  <a:pt x="80" y="300"/>
                </a:lnTo>
                <a:lnTo>
                  <a:pt x="123" y="297"/>
                </a:lnTo>
                <a:lnTo>
                  <a:pt x="142" y="261"/>
                </a:lnTo>
                <a:lnTo>
                  <a:pt x="133" y="242"/>
                </a:lnTo>
                <a:lnTo>
                  <a:pt x="133" y="112"/>
                </a:lnTo>
                <a:lnTo>
                  <a:pt x="209" y="34"/>
                </a:lnTo>
                <a:lnTo>
                  <a:pt x="223" y="43"/>
                </a:lnTo>
                <a:lnTo>
                  <a:pt x="216" y="90"/>
                </a:lnTo>
                <a:lnTo>
                  <a:pt x="232" y="100"/>
                </a:lnTo>
                <a:lnTo>
                  <a:pt x="272" y="65"/>
                </a:lnTo>
                <a:lnTo>
                  <a:pt x="283" y="46"/>
                </a:lnTo>
                <a:lnTo>
                  <a:pt x="310" y="47"/>
                </a:lnTo>
                <a:lnTo>
                  <a:pt x="402" y="0"/>
                </a:lnTo>
                <a:lnTo>
                  <a:pt x="423" y="26"/>
                </a:lnTo>
                <a:lnTo>
                  <a:pt x="422" y="147"/>
                </a:lnTo>
                <a:lnTo>
                  <a:pt x="454" y="154"/>
                </a:lnTo>
                <a:lnTo>
                  <a:pt x="447" y="175"/>
                </a:lnTo>
                <a:lnTo>
                  <a:pt x="430" y="196"/>
                </a:lnTo>
                <a:lnTo>
                  <a:pt x="463" y="263"/>
                </a:lnTo>
                <a:lnTo>
                  <a:pt x="389" y="280"/>
                </a:lnTo>
                <a:lnTo>
                  <a:pt x="381" y="288"/>
                </a:lnTo>
                <a:lnTo>
                  <a:pt x="352" y="349"/>
                </a:lnTo>
                <a:lnTo>
                  <a:pt x="342" y="322"/>
                </a:lnTo>
                <a:lnTo>
                  <a:pt x="339" y="296"/>
                </a:lnTo>
                <a:lnTo>
                  <a:pt x="358" y="280"/>
                </a:lnTo>
                <a:lnTo>
                  <a:pt x="327" y="266"/>
                </a:lnTo>
                <a:lnTo>
                  <a:pt x="304" y="248"/>
                </a:lnTo>
                <a:lnTo>
                  <a:pt x="318" y="217"/>
                </a:lnTo>
                <a:lnTo>
                  <a:pt x="304" y="202"/>
                </a:lnTo>
                <a:lnTo>
                  <a:pt x="284" y="208"/>
                </a:lnTo>
                <a:lnTo>
                  <a:pt x="254" y="220"/>
                </a:lnTo>
                <a:lnTo>
                  <a:pt x="227" y="251"/>
                </a:lnTo>
                <a:lnTo>
                  <a:pt x="227" y="287"/>
                </a:lnTo>
                <a:lnTo>
                  <a:pt x="261" y="296"/>
                </a:lnTo>
                <a:lnTo>
                  <a:pt x="262" y="296"/>
                </a:lnTo>
                <a:lnTo>
                  <a:pt x="262" y="296"/>
                </a:lnTo>
              </a:path>
            </a:pathLst>
          </a:custGeom>
          <a:solidFill>
            <a:srgbClr val="E6D7AC"/>
          </a:solidFill>
          <a:ln w="9366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67" name="Freeform 68"/>
          <p:cNvSpPr>
            <a:spLocks/>
          </p:cNvSpPr>
          <p:nvPr/>
        </p:nvSpPr>
        <p:spPr bwMode="auto">
          <a:xfrm>
            <a:off x="9179247" y="3022054"/>
            <a:ext cx="463550" cy="449262"/>
          </a:xfrm>
          <a:custGeom>
            <a:avLst/>
            <a:gdLst>
              <a:gd name="T0" fmla="*/ 311 w 321"/>
              <a:gd name="T1" fmla="*/ 231 h 321"/>
              <a:gd name="T2" fmla="*/ 241 w 321"/>
              <a:gd name="T3" fmla="*/ 234 h 321"/>
              <a:gd name="T4" fmla="*/ 204 w 321"/>
              <a:gd name="T5" fmla="*/ 260 h 321"/>
              <a:gd name="T6" fmla="*/ 165 w 321"/>
              <a:gd name="T7" fmla="*/ 316 h 321"/>
              <a:gd name="T8" fmla="*/ 149 w 321"/>
              <a:gd name="T9" fmla="*/ 320 h 321"/>
              <a:gd name="T10" fmla="*/ 105 w 321"/>
              <a:gd name="T11" fmla="*/ 288 h 321"/>
              <a:gd name="T12" fmla="*/ 168 w 321"/>
              <a:gd name="T13" fmla="*/ 190 h 321"/>
              <a:gd name="T14" fmla="*/ 114 w 321"/>
              <a:gd name="T15" fmla="*/ 155 h 321"/>
              <a:gd name="T16" fmla="*/ 30 w 321"/>
              <a:gd name="T17" fmla="*/ 267 h 321"/>
              <a:gd name="T18" fmla="*/ 0 w 321"/>
              <a:gd name="T19" fmla="*/ 194 h 321"/>
              <a:gd name="T20" fmla="*/ 17 w 321"/>
              <a:gd name="T21" fmla="*/ 173 h 321"/>
              <a:gd name="T22" fmla="*/ 24 w 321"/>
              <a:gd name="T23" fmla="*/ 155 h 321"/>
              <a:gd name="T24" fmla="*/ 42 w 321"/>
              <a:gd name="T25" fmla="*/ 139 h 321"/>
              <a:gd name="T26" fmla="*/ 50 w 321"/>
              <a:gd name="T27" fmla="*/ 75 h 321"/>
              <a:gd name="T28" fmla="*/ 69 w 321"/>
              <a:gd name="T29" fmla="*/ 63 h 321"/>
              <a:gd name="T30" fmla="*/ 92 w 321"/>
              <a:gd name="T31" fmla="*/ 85 h 321"/>
              <a:gd name="T32" fmla="*/ 107 w 321"/>
              <a:gd name="T33" fmla="*/ 83 h 321"/>
              <a:gd name="T34" fmla="*/ 111 w 321"/>
              <a:gd name="T35" fmla="*/ 68 h 321"/>
              <a:gd name="T36" fmla="*/ 181 w 321"/>
              <a:gd name="T37" fmla="*/ 41 h 321"/>
              <a:gd name="T38" fmla="*/ 227 w 321"/>
              <a:gd name="T39" fmla="*/ 0 h 321"/>
              <a:gd name="T40" fmla="*/ 253 w 321"/>
              <a:gd name="T41" fmla="*/ 0 h 321"/>
              <a:gd name="T42" fmla="*/ 261 w 321"/>
              <a:gd name="T43" fmla="*/ 21 h 321"/>
              <a:gd name="T44" fmla="*/ 280 w 321"/>
              <a:gd name="T45" fmla="*/ 8 h 321"/>
              <a:gd name="T46" fmla="*/ 320 w 321"/>
              <a:gd name="T47" fmla="*/ 162 h 321"/>
              <a:gd name="T48" fmla="*/ 310 w 321"/>
              <a:gd name="T49" fmla="*/ 229 h 321"/>
              <a:gd name="T50" fmla="*/ 311 w 321"/>
              <a:gd name="T51" fmla="*/ 231 h 321"/>
              <a:gd name="T52" fmla="*/ 311 w 321"/>
              <a:gd name="T53" fmla="*/ 231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1" h="321">
                <a:moveTo>
                  <a:pt x="311" y="231"/>
                </a:moveTo>
                <a:lnTo>
                  <a:pt x="241" y="234"/>
                </a:lnTo>
                <a:lnTo>
                  <a:pt x="204" y="260"/>
                </a:lnTo>
                <a:lnTo>
                  <a:pt x="165" y="316"/>
                </a:lnTo>
                <a:lnTo>
                  <a:pt x="149" y="320"/>
                </a:lnTo>
                <a:lnTo>
                  <a:pt x="105" y="288"/>
                </a:lnTo>
                <a:lnTo>
                  <a:pt x="168" y="190"/>
                </a:lnTo>
                <a:lnTo>
                  <a:pt x="114" y="155"/>
                </a:lnTo>
                <a:lnTo>
                  <a:pt x="30" y="267"/>
                </a:lnTo>
                <a:lnTo>
                  <a:pt x="0" y="194"/>
                </a:lnTo>
                <a:lnTo>
                  <a:pt x="17" y="173"/>
                </a:lnTo>
                <a:lnTo>
                  <a:pt x="24" y="155"/>
                </a:lnTo>
                <a:lnTo>
                  <a:pt x="42" y="139"/>
                </a:lnTo>
                <a:lnTo>
                  <a:pt x="50" y="75"/>
                </a:lnTo>
                <a:lnTo>
                  <a:pt x="69" y="63"/>
                </a:lnTo>
                <a:lnTo>
                  <a:pt x="92" y="85"/>
                </a:lnTo>
                <a:lnTo>
                  <a:pt x="107" y="83"/>
                </a:lnTo>
                <a:lnTo>
                  <a:pt x="111" y="68"/>
                </a:lnTo>
                <a:lnTo>
                  <a:pt x="181" y="41"/>
                </a:lnTo>
                <a:lnTo>
                  <a:pt x="227" y="0"/>
                </a:lnTo>
                <a:lnTo>
                  <a:pt x="253" y="0"/>
                </a:lnTo>
                <a:lnTo>
                  <a:pt x="261" y="21"/>
                </a:lnTo>
                <a:lnTo>
                  <a:pt x="280" y="8"/>
                </a:lnTo>
                <a:lnTo>
                  <a:pt x="320" y="162"/>
                </a:lnTo>
                <a:lnTo>
                  <a:pt x="310" y="229"/>
                </a:lnTo>
                <a:lnTo>
                  <a:pt x="311" y="231"/>
                </a:lnTo>
                <a:lnTo>
                  <a:pt x="311" y="231"/>
                </a:lnTo>
              </a:path>
            </a:pathLst>
          </a:custGeom>
          <a:solidFill>
            <a:srgbClr val="87634C"/>
          </a:solidFill>
          <a:ln w="9366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68" name="Freeform 69"/>
          <p:cNvSpPr>
            <a:spLocks/>
          </p:cNvSpPr>
          <p:nvPr/>
        </p:nvSpPr>
        <p:spPr bwMode="auto">
          <a:xfrm>
            <a:off x="9325297" y="2627686"/>
            <a:ext cx="638175" cy="727075"/>
          </a:xfrm>
          <a:custGeom>
            <a:avLst/>
            <a:gdLst>
              <a:gd name="T0" fmla="*/ 152 w 442"/>
              <a:gd name="T1" fmla="*/ 292 h 520"/>
              <a:gd name="T2" fmla="*/ 125 w 442"/>
              <a:gd name="T3" fmla="*/ 264 h 520"/>
              <a:gd name="T4" fmla="*/ 135 w 442"/>
              <a:gd name="T5" fmla="*/ 242 h 520"/>
              <a:gd name="T6" fmla="*/ 110 w 442"/>
              <a:gd name="T7" fmla="*/ 211 h 520"/>
              <a:gd name="T8" fmla="*/ 103 w 442"/>
              <a:gd name="T9" fmla="*/ 190 h 520"/>
              <a:gd name="T10" fmla="*/ 80 w 442"/>
              <a:gd name="T11" fmla="*/ 192 h 520"/>
              <a:gd name="T12" fmla="*/ 63 w 442"/>
              <a:gd name="T13" fmla="*/ 209 h 520"/>
              <a:gd name="T14" fmla="*/ 45 w 442"/>
              <a:gd name="T15" fmla="*/ 192 h 520"/>
              <a:gd name="T16" fmla="*/ 45 w 442"/>
              <a:gd name="T17" fmla="*/ 126 h 520"/>
              <a:gd name="T18" fmla="*/ 24 w 442"/>
              <a:gd name="T19" fmla="*/ 84 h 520"/>
              <a:gd name="T20" fmla="*/ 8 w 442"/>
              <a:gd name="T21" fmla="*/ 78 h 520"/>
              <a:gd name="T22" fmla="*/ 0 w 442"/>
              <a:gd name="T23" fmla="*/ 45 h 520"/>
              <a:gd name="T24" fmla="*/ 37 w 442"/>
              <a:gd name="T25" fmla="*/ 59 h 520"/>
              <a:gd name="T26" fmla="*/ 68 w 442"/>
              <a:gd name="T27" fmla="*/ 93 h 520"/>
              <a:gd name="T28" fmla="*/ 95 w 442"/>
              <a:gd name="T29" fmla="*/ 52 h 520"/>
              <a:gd name="T30" fmla="*/ 86 w 442"/>
              <a:gd name="T31" fmla="*/ 39 h 520"/>
              <a:gd name="T32" fmla="*/ 86 w 442"/>
              <a:gd name="T33" fmla="*/ 18 h 520"/>
              <a:gd name="T34" fmla="*/ 110 w 442"/>
              <a:gd name="T35" fmla="*/ 0 h 520"/>
              <a:gd name="T36" fmla="*/ 159 w 442"/>
              <a:gd name="T37" fmla="*/ 12 h 520"/>
              <a:gd name="T38" fmla="*/ 163 w 442"/>
              <a:gd name="T39" fmla="*/ 68 h 520"/>
              <a:gd name="T40" fmla="*/ 190 w 442"/>
              <a:gd name="T41" fmla="*/ 86 h 520"/>
              <a:gd name="T42" fmla="*/ 241 w 442"/>
              <a:gd name="T43" fmla="*/ 98 h 520"/>
              <a:gd name="T44" fmla="*/ 266 w 442"/>
              <a:gd name="T45" fmla="*/ 98 h 520"/>
              <a:gd name="T46" fmla="*/ 308 w 442"/>
              <a:gd name="T47" fmla="*/ 151 h 520"/>
              <a:gd name="T48" fmla="*/ 321 w 442"/>
              <a:gd name="T49" fmla="*/ 188 h 520"/>
              <a:gd name="T50" fmla="*/ 340 w 442"/>
              <a:gd name="T51" fmla="*/ 188 h 520"/>
              <a:gd name="T52" fmla="*/ 348 w 442"/>
              <a:gd name="T53" fmla="*/ 157 h 520"/>
              <a:gd name="T54" fmla="*/ 380 w 442"/>
              <a:gd name="T55" fmla="*/ 153 h 520"/>
              <a:gd name="T56" fmla="*/ 408 w 442"/>
              <a:gd name="T57" fmla="*/ 197 h 520"/>
              <a:gd name="T58" fmla="*/ 441 w 442"/>
              <a:gd name="T59" fmla="*/ 258 h 520"/>
              <a:gd name="T60" fmla="*/ 420 w 442"/>
              <a:gd name="T61" fmla="*/ 299 h 520"/>
              <a:gd name="T62" fmla="*/ 393 w 442"/>
              <a:gd name="T63" fmla="*/ 322 h 520"/>
              <a:gd name="T64" fmla="*/ 389 w 442"/>
              <a:gd name="T65" fmla="*/ 378 h 520"/>
              <a:gd name="T66" fmla="*/ 322 w 442"/>
              <a:gd name="T67" fmla="*/ 343 h 520"/>
              <a:gd name="T68" fmla="*/ 291 w 442"/>
              <a:gd name="T69" fmla="*/ 404 h 520"/>
              <a:gd name="T70" fmla="*/ 255 w 442"/>
              <a:gd name="T71" fmla="*/ 471 h 520"/>
              <a:gd name="T72" fmla="*/ 209 w 442"/>
              <a:gd name="T73" fmla="*/ 519 h 520"/>
              <a:gd name="T74" fmla="*/ 219 w 442"/>
              <a:gd name="T75" fmla="*/ 452 h 520"/>
              <a:gd name="T76" fmla="*/ 179 w 442"/>
              <a:gd name="T77" fmla="*/ 298 h 520"/>
              <a:gd name="T78" fmla="*/ 160 w 442"/>
              <a:gd name="T79" fmla="*/ 311 h 520"/>
              <a:gd name="T80" fmla="*/ 152 w 442"/>
              <a:gd name="T81" fmla="*/ 288 h 520"/>
              <a:gd name="T82" fmla="*/ 152 w 442"/>
              <a:gd name="T83" fmla="*/ 292 h 520"/>
              <a:gd name="T84" fmla="*/ 152 w 442"/>
              <a:gd name="T85" fmla="*/ 292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2" h="520">
                <a:moveTo>
                  <a:pt x="152" y="292"/>
                </a:moveTo>
                <a:lnTo>
                  <a:pt x="125" y="264"/>
                </a:lnTo>
                <a:lnTo>
                  <a:pt x="135" y="242"/>
                </a:lnTo>
                <a:lnTo>
                  <a:pt x="110" y="211"/>
                </a:lnTo>
                <a:lnTo>
                  <a:pt x="103" y="190"/>
                </a:lnTo>
                <a:lnTo>
                  <a:pt x="80" y="192"/>
                </a:lnTo>
                <a:lnTo>
                  <a:pt x="63" y="209"/>
                </a:lnTo>
                <a:lnTo>
                  <a:pt x="45" y="192"/>
                </a:lnTo>
                <a:lnTo>
                  <a:pt x="45" y="126"/>
                </a:lnTo>
                <a:lnTo>
                  <a:pt x="24" y="84"/>
                </a:lnTo>
                <a:lnTo>
                  <a:pt x="8" y="78"/>
                </a:lnTo>
                <a:lnTo>
                  <a:pt x="0" y="45"/>
                </a:lnTo>
                <a:lnTo>
                  <a:pt x="37" y="59"/>
                </a:lnTo>
                <a:lnTo>
                  <a:pt x="68" y="93"/>
                </a:lnTo>
                <a:lnTo>
                  <a:pt x="95" y="52"/>
                </a:lnTo>
                <a:lnTo>
                  <a:pt x="86" y="39"/>
                </a:lnTo>
                <a:lnTo>
                  <a:pt x="86" y="18"/>
                </a:lnTo>
                <a:lnTo>
                  <a:pt x="110" y="0"/>
                </a:lnTo>
                <a:lnTo>
                  <a:pt x="159" y="12"/>
                </a:lnTo>
                <a:lnTo>
                  <a:pt x="163" y="68"/>
                </a:lnTo>
                <a:lnTo>
                  <a:pt x="190" y="86"/>
                </a:lnTo>
                <a:lnTo>
                  <a:pt x="241" y="98"/>
                </a:lnTo>
                <a:lnTo>
                  <a:pt x="266" y="98"/>
                </a:lnTo>
                <a:lnTo>
                  <a:pt x="308" y="151"/>
                </a:lnTo>
                <a:lnTo>
                  <a:pt x="321" y="188"/>
                </a:lnTo>
                <a:lnTo>
                  <a:pt x="340" y="188"/>
                </a:lnTo>
                <a:lnTo>
                  <a:pt x="348" y="157"/>
                </a:lnTo>
                <a:lnTo>
                  <a:pt x="380" y="153"/>
                </a:lnTo>
                <a:lnTo>
                  <a:pt x="408" y="197"/>
                </a:lnTo>
                <a:lnTo>
                  <a:pt x="441" y="258"/>
                </a:lnTo>
                <a:lnTo>
                  <a:pt x="420" y="299"/>
                </a:lnTo>
                <a:lnTo>
                  <a:pt x="393" y="322"/>
                </a:lnTo>
                <a:lnTo>
                  <a:pt x="389" y="378"/>
                </a:lnTo>
                <a:lnTo>
                  <a:pt x="322" y="343"/>
                </a:lnTo>
                <a:lnTo>
                  <a:pt x="291" y="404"/>
                </a:lnTo>
                <a:lnTo>
                  <a:pt x="255" y="471"/>
                </a:lnTo>
                <a:lnTo>
                  <a:pt x="209" y="519"/>
                </a:lnTo>
                <a:lnTo>
                  <a:pt x="219" y="452"/>
                </a:lnTo>
                <a:lnTo>
                  <a:pt x="179" y="298"/>
                </a:lnTo>
                <a:lnTo>
                  <a:pt x="160" y="311"/>
                </a:lnTo>
                <a:lnTo>
                  <a:pt x="152" y="288"/>
                </a:lnTo>
                <a:lnTo>
                  <a:pt x="152" y="292"/>
                </a:lnTo>
                <a:lnTo>
                  <a:pt x="152" y="292"/>
                </a:lnTo>
              </a:path>
            </a:pathLst>
          </a:custGeom>
          <a:solidFill>
            <a:srgbClr val="87634C"/>
          </a:solidFill>
          <a:ln w="9366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69" name="Freeform 70"/>
          <p:cNvSpPr>
            <a:spLocks/>
          </p:cNvSpPr>
          <p:nvPr/>
        </p:nvSpPr>
        <p:spPr bwMode="auto">
          <a:xfrm>
            <a:off x="7658422" y="3247479"/>
            <a:ext cx="379413" cy="479425"/>
          </a:xfrm>
          <a:custGeom>
            <a:avLst/>
            <a:gdLst>
              <a:gd name="T0" fmla="*/ 225 w 263"/>
              <a:gd name="T1" fmla="*/ 227 h 342"/>
              <a:gd name="T2" fmla="*/ 231 w 263"/>
              <a:gd name="T3" fmla="*/ 192 h 342"/>
              <a:gd name="T4" fmla="*/ 262 w 263"/>
              <a:gd name="T5" fmla="*/ 154 h 342"/>
              <a:gd name="T6" fmla="*/ 199 w 263"/>
              <a:gd name="T7" fmla="*/ 104 h 342"/>
              <a:gd name="T8" fmla="*/ 220 w 263"/>
              <a:gd name="T9" fmla="*/ 48 h 342"/>
              <a:gd name="T10" fmla="*/ 231 w 263"/>
              <a:gd name="T11" fmla="*/ 23 h 342"/>
              <a:gd name="T12" fmla="*/ 212 w 263"/>
              <a:gd name="T13" fmla="*/ 0 h 342"/>
              <a:gd name="T14" fmla="*/ 171 w 263"/>
              <a:gd name="T15" fmla="*/ 12 h 342"/>
              <a:gd name="T16" fmla="*/ 123 w 263"/>
              <a:gd name="T17" fmla="*/ 59 h 342"/>
              <a:gd name="T18" fmla="*/ 92 w 263"/>
              <a:gd name="T19" fmla="*/ 131 h 342"/>
              <a:gd name="T20" fmla="*/ 72 w 263"/>
              <a:gd name="T21" fmla="*/ 143 h 342"/>
              <a:gd name="T22" fmla="*/ 38 w 263"/>
              <a:gd name="T23" fmla="*/ 143 h 342"/>
              <a:gd name="T24" fmla="*/ 0 w 263"/>
              <a:gd name="T25" fmla="*/ 166 h 342"/>
              <a:gd name="T26" fmla="*/ 26 w 263"/>
              <a:gd name="T27" fmla="*/ 205 h 342"/>
              <a:gd name="T28" fmla="*/ 82 w 263"/>
              <a:gd name="T29" fmla="*/ 276 h 342"/>
              <a:gd name="T30" fmla="*/ 72 w 263"/>
              <a:gd name="T31" fmla="*/ 317 h 342"/>
              <a:gd name="T32" fmla="*/ 150 w 263"/>
              <a:gd name="T33" fmla="*/ 341 h 342"/>
              <a:gd name="T34" fmla="*/ 175 w 263"/>
              <a:gd name="T35" fmla="*/ 309 h 342"/>
              <a:gd name="T36" fmla="*/ 194 w 263"/>
              <a:gd name="T37" fmla="*/ 307 h 342"/>
              <a:gd name="T38" fmla="*/ 188 w 263"/>
              <a:gd name="T39" fmla="*/ 279 h 342"/>
              <a:gd name="T40" fmla="*/ 163 w 263"/>
              <a:gd name="T41" fmla="*/ 268 h 342"/>
              <a:gd name="T42" fmla="*/ 157 w 263"/>
              <a:gd name="T43" fmla="*/ 222 h 342"/>
              <a:gd name="T44" fmla="*/ 177 w 263"/>
              <a:gd name="T45" fmla="*/ 200 h 342"/>
              <a:gd name="T46" fmla="*/ 229 w 263"/>
              <a:gd name="T47" fmla="*/ 223 h 342"/>
              <a:gd name="T48" fmla="*/ 225 w 263"/>
              <a:gd name="T49" fmla="*/ 227 h 342"/>
              <a:gd name="T50" fmla="*/ 225 w 263"/>
              <a:gd name="T51" fmla="*/ 227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63" h="342">
                <a:moveTo>
                  <a:pt x="225" y="227"/>
                </a:moveTo>
                <a:lnTo>
                  <a:pt x="231" y="192"/>
                </a:lnTo>
                <a:lnTo>
                  <a:pt x="262" y="154"/>
                </a:lnTo>
                <a:lnTo>
                  <a:pt x="199" y="104"/>
                </a:lnTo>
                <a:lnTo>
                  <a:pt x="220" y="48"/>
                </a:lnTo>
                <a:lnTo>
                  <a:pt x="231" y="23"/>
                </a:lnTo>
                <a:lnTo>
                  <a:pt x="212" y="0"/>
                </a:lnTo>
                <a:lnTo>
                  <a:pt x="171" y="12"/>
                </a:lnTo>
                <a:lnTo>
                  <a:pt x="123" y="59"/>
                </a:lnTo>
                <a:lnTo>
                  <a:pt x="92" y="131"/>
                </a:lnTo>
                <a:lnTo>
                  <a:pt x="72" y="143"/>
                </a:lnTo>
                <a:lnTo>
                  <a:pt x="38" y="143"/>
                </a:lnTo>
                <a:lnTo>
                  <a:pt x="0" y="166"/>
                </a:lnTo>
                <a:lnTo>
                  <a:pt x="26" y="205"/>
                </a:lnTo>
                <a:lnTo>
                  <a:pt x="82" y="276"/>
                </a:lnTo>
                <a:lnTo>
                  <a:pt x="72" y="317"/>
                </a:lnTo>
                <a:lnTo>
                  <a:pt x="150" y="341"/>
                </a:lnTo>
                <a:lnTo>
                  <a:pt x="175" y="309"/>
                </a:lnTo>
                <a:lnTo>
                  <a:pt x="194" y="307"/>
                </a:lnTo>
                <a:lnTo>
                  <a:pt x="188" y="279"/>
                </a:lnTo>
                <a:lnTo>
                  <a:pt x="163" y="268"/>
                </a:lnTo>
                <a:lnTo>
                  <a:pt x="157" y="222"/>
                </a:lnTo>
                <a:lnTo>
                  <a:pt x="177" y="200"/>
                </a:lnTo>
                <a:lnTo>
                  <a:pt x="229" y="223"/>
                </a:lnTo>
                <a:lnTo>
                  <a:pt x="225" y="227"/>
                </a:lnTo>
                <a:lnTo>
                  <a:pt x="225" y="227"/>
                </a:lnTo>
              </a:path>
            </a:pathLst>
          </a:custGeom>
          <a:solidFill>
            <a:srgbClr val="87634C"/>
          </a:solidFill>
          <a:ln w="9366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70" name="Freeform 71"/>
          <p:cNvSpPr>
            <a:spLocks/>
          </p:cNvSpPr>
          <p:nvPr/>
        </p:nvSpPr>
        <p:spPr bwMode="auto">
          <a:xfrm>
            <a:off x="8356922" y="4747666"/>
            <a:ext cx="525463" cy="693738"/>
          </a:xfrm>
          <a:custGeom>
            <a:avLst/>
            <a:gdLst>
              <a:gd name="T0" fmla="*/ 177 w 364"/>
              <a:gd name="T1" fmla="*/ 469 h 495"/>
              <a:gd name="T2" fmla="*/ 153 w 364"/>
              <a:gd name="T3" fmla="*/ 485 h 495"/>
              <a:gd name="T4" fmla="*/ 137 w 364"/>
              <a:gd name="T5" fmla="*/ 470 h 495"/>
              <a:gd name="T6" fmla="*/ 31 w 364"/>
              <a:gd name="T7" fmla="*/ 494 h 495"/>
              <a:gd name="T8" fmla="*/ 21 w 364"/>
              <a:gd name="T9" fmla="*/ 469 h 495"/>
              <a:gd name="T10" fmla="*/ 67 w 364"/>
              <a:gd name="T11" fmla="*/ 453 h 495"/>
              <a:gd name="T12" fmla="*/ 65 w 364"/>
              <a:gd name="T13" fmla="*/ 408 h 495"/>
              <a:gd name="T14" fmla="*/ 21 w 364"/>
              <a:gd name="T15" fmla="*/ 398 h 495"/>
              <a:gd name="T16" fmla="*/ 27 w 364"/>
              <a:gd name="T17" fmla="*/ 360 h 495"/>
              <a:gd name="T18" fmla="*/ 81 w 364"/>
              <a:gd name="T19" fmla="*/ 322 h 495"/>
              <a:gd name="T20" fmla="*/ 60 w 364"/>
              <a:gd name="T21" fmla="*/ 295 h 495"/>
              <a:gd name="T22" fmla="*/ 55 w 364"/>
              <a:gd name="T23" fmla="*/ 218 h 495"/>
              <a:gd name="T24" fmla="*/ 62 w 364"/>
              <a:gd name="T25" fmla="*/ 196 h 495"/>
              <a:gd name="T26" fmla="*/ 40 w 364"/>
              <a:gd name="T27" fmla="*/ 191 h 495"/>
              <a:gd name="T28" fmla="*/ 14 w 364"/>
              <a:gd name="T29" fmla="*/ 196 h 495"/>
              <a:gd name="T30" fmla="*/ 0 w 364"/>
              <a:gd name="T31" fmla="*/ 143 h 495"/>
              <a:gd name="T32" fmla="*/ 3 w 364"/>
              <a:gd name="T33" fmla="*/ 126 h 495"/>
              <a:gd name="T34" fmla="*/ 47 w 364"/>
              <a:gd name="T35" fmla="*/ 84 h 495"/>
              <a:gd name="T36" fmla="*/ 17 w 364"/>
              <a:gd name="T37" fmla="*/ 0 h 495"/>
              <a:gd name="T38" fmla="*/ 85 w 364"/>
              <a:gd name="T39" fmla="*/ 3 h 495"/>
              <a:gd name="T40" fmla="*/ 118 w 364"/>
              <a:gd name="T41" fmla="*/ 22 h 495"/>
              <a:gd name="T42" fmla="*/ 175 w 364"/>
              <a:gd name="T43" fmla="*/ 29 h 495"/>
              <a:gd name="T44" fmla="*/ 212 w 364"/>
              <a:gd name="T45" fmla="*/ 63 h 495"/>
              <a:gd name="T46" fmla="*/ 238 w 364"/>
              <a:gd name="T47" fmla="*/ 56 h 495"/>
              <a:gd name="T48" fmla="*/ 278 w 364"/>
              <a:gd name="T49" fmla="*/ 40 h 495"/>
              <a:gd name="T50" fmla="*/ 283 w 364"/>
              <a:gd name="T51" fmla="*/ 68 h 495"/>
              <a:gd name="T52" fmla="*/ 258 w 364"/>
              <a:gd name="T53" fmla="*/ 91 h 495"/>
              <a:gd name="T54" fmla="*/ 258 w 364"/>
              <a:gd name="T55" fmla="*/ 111 h 495"/>
              <a:gd name="T56" fmla="*/ 280 w 364"/>
              <a:gd name="T57" fmla="*/ 111 h 495"/>
              <a:gd name="T58" fmla="*/ 322 w 364"/>
              <a:gd name="T59" fmla="*/ 181 h 495"/>
              <a:gd name="T60" fmla="*/ 349 w 364"/>
              <a:gd name="T61" fmla="*/ 199 h 495"/>
              <a:gd name="T62" fmla="*/ 363 w 364"/>
              <a:gd name="T63" fmla="*/ 304 h 495"/>
              <a:gd name="T64" fmla="*/ 243 w 364"/>
              <a:gd name="T65" fmla="*/ 347 h 495"/>
              <a:gd name="T66" fmla="*/ 181 w 364"/>
              <a:gd name="T67" fmla="*/ 438 h 495"/>
              <a:gd name="T68" fmla="*/ 177 w 364"/>
              <a:gd name="T69" fmla="*/ 469 h 495"/>
              <a:gd name="T70" fmla="*/ 177 w 364"/>
              <a:gd name="T71" fmla="*/ 469 h 495"/>
              <a:gd name="T72" fmla="*/ 177 w 364"/>
              <a:gd name="T73" fmla="*/ 469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4" h="495">
                <a:moveTo>
                  <a:pt x="177" y="469"/>
                </a:moveTo>
                <a:lnTo>
                  <a:pt x="153" y="485"/>
                </a:lnTo>
                <a:lnTo>
                  <a:pt x="137" y="470"/>
                </a:lnTo>
                <a:lnTo>
                  <a:pt x="31" y="494"/>
                </a:lnTo>
                <a:lnTo>
                  <a:pt x="21" y="469"/>
                </a:lnTo>
                <a:lnTo>
                  <a:pt x="67" y="453"/>
                </a:lnTo>
                <a:lnTo>
                  <a:pt x="65" y="408"/>
                </a:lnTo>
                <a:lnTo>
                  <a:pt x="21" y="398"/>
                </a:lnTo>
                <a:lnTo>
                  <a:pt x="27" y="360"/>
                </a:lnTo>
                <a:lnTo>
                  <a:pt x="81" y="322"/>
                </a:lnTo>
                <a:lnTo>
                  <a:pt x="60" y="295"/>
                </a:lnTo>
                <a:lnTo>
                  <a:pt x="55" y="218"/>
                </a:lnTo>
                <a:lnTo>
                  <a:pt x="62" y="196"/>
                </a:lnTo>
                <a:lnTo>
                  <a:pt x="40" y="191"/>
                </a:lnTo>
                <a:lnTo>
                  <a:pt x="14" y="196"/>
                </a:lnTo>
                <a:lnTo>
                  <a:pt x="0" y="143"/>
                </a:lnTo>
                <a:lnTo>
                  <a:pt x="3" y="126"/>
                </a:lnTo>
                <a:lnTo>
                  <a:pt x="47" y="84"/>
                </a:lnTo>
                <a:lnTo>
                  <a:pt x="17" y="0"/>
                </a:lnTo>
                <a:lnTo>
                  <a:pt x="85" y="3"/>
                </a:lnTo>
                <a:lnTo>
                  <a:pt x="118" y="22"/>
                </a:lnTo>
                <a:lnTo>
                  <a:pt x="175" y="29"/>
                </a:lnTo>
                <a:lnTo>
                  <a:pt x="212" y="63"/>
                </a:lnTo>
                <a:lnTo>
                  <a:pt x="238" y="56"/>
                </a:lnTo>
                <a:lnTo>
                  <a:pt x="278" y="40"/>
                </a:lnTo>
                <a:lnTo>
                  <a:pt x="283" y="68"/>
                </a:lnTo>
                <a:lnTo>
                  <a:pt x="258" y="91"/>
                </a:lnTo>
                <a:lnTo>
                  <a:pt x="258" y="111"/>
                </a:lnTo>
                <a:lnTo>
                  <a:pt x="280" y="111"/>
                </a:lnTo>
                <a:lnTo>
                  <a:pt x="322" y="181"/>
                </a:lnTo>
                <a:lnTo>
                  <a:pt x="349" y="199"/>
                </a:lnTo>
                <a:lnTo>
                  <a:pt x="363" y="304"/>
                </a:lnTo>
                <a:lnTo>
                  <a:pt x="243" y="347"/>
                </a:lnTo>
                <a:lnTo>
                  <a:pt x="181" y="438"/>
                </a:lnTo>
                <a:lnTo>
                  <a:pt x="177" y="469"/>
                </a:lnTo>
                <a:lnTo>
                  <a:pt x="177" y="469"/>
                </a:lnTo>
                <a:lnTo>
                  <a:pt x="177" y="469"/>
                </a:lnTo>
              </a:path>
            </a:pathLst>
          </a:custGeom>
          <a:solidFill>
            <a:srgbClr val="87634C"/>
          </a:solidFill>
          <a:ln w="9366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71" name="Freeform 72"/>
          <p:cNvSpPr>
            <a:spLocks/>
          </p:cNvSpPr>
          <p:nvPr/>
        </p:nvSpPr>
        <p:spPr bwMode="auto">
          <a:xfrm>
            <a:off x="8887147" y="3301454"/>
            <a:ext cx="131763" cy="133350"/>
          </a:xfrm>
          <a:custGeom>
            <a:avLst/>
            <a:gdLst>
              <a:gd name="T0" fmla="*/ 52 w 92"/>
              <a:gd name="T1" fmla="*/ 4 h 95"/>
              <a:gd name="T2" fmla="*/ 23 w 92"/>
              <a:gd name="T3" fmla="*/ 19 h 95"/>
              <a:gd name="T4" fmla="*/ 0 w 92"/>
              <a:gd name="T5" fmla="*/ 53 h 95"/>
              <a:gd name="T6" fmla="*/ 0 w 92"/>
              <a:gd name="T7" fmla="*/ 86 h 95"/>
              <a:gd name="T8" fmla="*/ 29 w 92"/>
              <a:gd name="T9" fmla="*/ 94 h 95"/>
              <a:gd name="T10" fmla="*/ 56 w 92"/>
              <a:gd name="T11" fmla="*/ 78 h 95"/>
              <a:gd name="T12" fmla="*/ 60 w 92"/>
              <a:gd name="T13" fmla="*/ 69 h 95"/>
              <a:gd name="T14" fmla="*/ 75 w 92"/>
              <a:gd name="T15" fmla="*/ 61 h 95"/>
              <a:gd name="T16" fmla="*/ 77 w 92"/>
              <a:gd name="T17" fmla="*/ 46 h 95"/>
              <a:gd name="T18" fmla="*/ 91 w 92"/>
              <a:gd name="T19" fmla="*/ 15 h 95"/>
              <a:gd name="T20" fmla="*/ 77 w 92"/>
              <a:gd name="T21" fmla="*/ 0 h 95"/>
              <a:gd name="T22" fmla="*/ 57 w 92"/>
              <a:gd name="T23" fmla="*/ 6 h 95"/>
              <a:gd name="T24" fmla="*/ 52 w 92"/>
              <a:gd name="T25" fmla="*/ 4 h 95"/>
              <a:gd name="T26" fmla="*/ 52 w 92"/>
              <a:gd name="T27" fmla="*/ 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2" h="95">
                <a:moveTo>
                  <a:pt x="52" y="4"/>
                </a:moveTo>
                <a:lnTo>
                  <a:pt x="23" y="19"/>
                </a:lnTo>
                <a:lnTo>
                  <a:pt x="0" y="53"/>
                </a:lnTo>
                <a:lnTo>
                  <a:pt x="0" y="86"/>
                </a:lnTo>
                <a:lnTo>
                  <a:pt x="29" y="94"/>
                </a:lnTo>
                <a:lnTo>
                  <a:pt x="56" y="78"/>
                </a:lnTo>
                <a:lnTo>
                  <a:pt x="60" y="69"/>
                </a:lnTo>
                <a:lnTo>
                  <a:pt x="75" y="61"/>
                </a:lnTo>
                <a:lnTo>
                  <a:pt x="77" y="46"/>
                </a:lnTo>
                <a:lnTo>
                  <a:pt x="91" y="15"/>
                </a:lnTo>
                <a:lnTo>
                  <a:pt x="77" y="0"/>
                </a:lnTo>
                <a:lnTo>
                  <a:pt x="57" y="6"/>
                </a:lnTo>
                <a:lnTo>
                  <a:pt x="52" y="4"/>
                </a:lnTo>
                <a:lnTo>
                  <a:pt x="52" y="4"/>
                </a:lnTo>
              </a:path>
            </a:pathLst>
          </a:custGeom>
          <a:solidFill>
            <a:srgbClr val="87634C"/>
          </a:solidFill>
          <a:ln w="9366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72" name="Freeform 74"/>
          <p:cNvSpPr>
            <a:spLocks/>
          </p:cNvSpPr>
          <p:nvPr/>
        </p:nvSpPr>
        <p:spPr bwMode="auto">
          <a:xfrm>
            <a:off x="9091935" y="5495379"/>
            <a:ext cx="152400" cy="360362"/>
          </a:xfrm>
          <a:custGeom>
            <a:avLst/>
            <a:gdLst>
              <a:gd name="T0" fmla="*/ 56 w 106"/>
              <a:gd name="T1" fmla="*/ 10 h 258"/>
              <a:gd name="T2" fmla="*/ 54 w 106"/>
              <a:gd name="T3" fmla="*/ 18 h 258"/>
              <a:gd name="T4" fmla="*/ 41 w 106"/>
              <a:gd name="T5" fmla="*/ 28 h 258"/>
              <a:gd name="T6" fmla="*/ 26 w 106"/>
              <a:gd name="T7" fmla="*/ 76 h 258"/>
              <a:gd name="T8" fmla="*/ 5 w 106"/>
              <a:gd name="T9" fmla="*/ 153 h 258"/>
              <a:gd name="T10" fmla="*/ 6 w 106"/>
              <a:gd name="T11" fmla="*/ 170 h 258"/>
              <a:gd name="T12" fmla="*/ 0 w 106"/>
              <a:gd name="T13" fmla="*/ 197 h 258"/>
              <a:gd name="T14" fmla="*/ 31 w 106"/>
              <a:gd name="T15" fmla="*/ 238 h 258"/>
              <a:gd name="T16" fmla="*/ 78 w 106"/>
              <a:gd name="T17" fmla="*/ 257 h 258"/>
              <a:gd name="T18" fmla="*/ 89 w 106"/>
              <a:gd name="T19" fmla="*/ 257 h 258"/>
              <a:gd name="T20" fmla="*/ 83 w 106"/>
              <a:gd name="T21" fmla="*/ 227 h 258"/>
              <a:gd name="T22" fmla="*/ 97 w 106"/>
              <a:gd name="T23" fmla="*/ 197 h 258"/>
              <a:gd name="T24" fmla="*/ 96 w 106"/>
              <a:gd name="T25" fmla="*/ 86 h 258"/>
              <a:gd name="T26" fmla="*/ 105 w 106"/>
              <a:gd name="T27" fmla="*/ 49 h 258"/>
              <a:gd name="T28" fmla="*/ 89 w 106"/>
              <a:gd name="T29" fmla="*/ 21 h 258"/>
              <a:gd name="T30" fmla="*/ 92 w 106"/>
              <a:gd name="T31" fmla="*/ 13 h 258"/>
              <a:gd name="T32" fmla="*/ 59 w 106"/>
              <a:gd name="T33" fmla="*/ 0 h 258"/>
              <a:gd name="T34" fmla="*/ 56 w 106"/>
              <a:gd name="T35" fmla="*/ 12 h 258"/>
              <a:gd name="T36" fmla="*/ 56 w 106"/>
              <a:gd name="T37" fmla="*/ 10 h 258"/>
              <a:gd name="T38" fmla="*/ 56 w 106"/>
              <a:gd name="T39" fmla="*/ 1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" h="258">
                <a:moveTo>
                  <a:pt x="56" y="10"/>
                </a:moveTo>
                <a:lnTo>
                  <a:pt x="54" y="18"/>
                </a:lnTo>
                <a:lnTo>
                  <a:pt x="41" y="28"/>
                </a:lnTo>
                <a:lnTo>
                  <a:pt x="26" y="76"/>
                </a:lnTo>
                <a:lnTo>
                  <a:pt x="5" y="153"/>
                </a:lnTo>
                <a:lnTo>
                  <a:pt x="6" y="170"/>
                </a:lnTo>
                <a:lnTo>
                  <a:pt x="0" y="197"/>
                </a:lnTo>
                <a:lnTo>
                  <a:pt x="31" y="238"/>
                </a:lnTo>
                <a:lnTo>
                  <a:pt x="78" y="257"/>
                </a:lnTo>
                <a:lnTo>
                  <a:pt x="89" y="257"/>
                </a:lnTo>
                <a:lnTo>
                  <a:pt x="83" y="227"/>
                </a:lnTo>
                <a:lnTo>
                  <a:pt x="97" y="197"/>
                </a:lnTo>
                <a:lnTo>
                  <a:pt x="96" y="86"/>
                </a:lnTo>
                <a:lnTo>
                  <a:pt x="105" y="49"/>
                </a:lnTo>
                <a:lnTo>
                  <a:pt x="89" y="21"/>
                </a:lnTo>
                <a:lnTo>
                  <a:pt x="92" y="13"/>
                </a:lnTo>
                <a:lnTo>
                  <a:pt x="59" y="0"/>
                </a:lnTo>
                <a:lnTo>
                  <a:pt x="56" y="12"/>
                </a:lnTo>
                <a:lnTo>
                  <a:pt x="56" y="10"/>
                </a:lnTo>
                <a:lnTo>
                  <a:pt x="56" y="10"/>
                </a:lnTo>
              </a:path>
            </a:pathLst>
          </a:custGeom>
          <a:solidFill>
            <a:srgbClr val="87634C"/>
          </a:solidFill>
          <a:ln w="9366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73" name="Freeform 67"/>
          <p:cNvSpPr>
            <a:spLocks/>
          </p:cNvSpPr>
          <p:nvPr/>
        </p:nvSpPr>
        <p:spPr bwMode="auto">
          <a:xfrm>
            <a:off x="1874085" y="3326060"/>
            <a:ext cx="1941000" cy="2322759"/>
          </a:xfrm>
          <a:custGeom>
            <a:avLst/>
            <a:gdLst>
              <a:gd name="T0" fmla="*/ 262 w 464"/>
              <a:gd name="T1" fmla="*/ 296 h 573"/>
              <a:gd name="T2" fmla="*/ 277 w 464"/>
              <a:gd name="T3" fmla="*/ 328 h 573"/>
              <a:gd name="T4" fmla="*/ 279 w 464"/>
              <a:gd name="T5" fmla="*/ 356 h 573"/>
              <a:gd name="T6" fmla="*/ 292 w 464"/>
              <a:gd name="T7" fmla="*/ 378 h 573"/>
              <a:gd name="T8" fmla="*/ 243 w 464"/>
              <a:gd name="T9" fmla="*/ 399 h 573"/>
              <a:gd name="T10" fmla="*/ 231 w 464"/>
              <a:gd name="T11" fmla="*/ 441 h 573"/>
              <a:gd name="T12" fmla="*/ 131 w 464"/>
              <a:gd name="T13" fmla="*/ 521 h 573"/>
              <a:gd name="T14" fmla="*/ 114 w 464"/>
              <a:gd name="T15" fmla="*/ 533 h 573"/>
              <a:gd name="T16" fmla="*/ 112 w 464"/>
              <a:gd name="T17" fmla="*/ 572 h 573"/>
              <a:gd name="T18" fmla="*/ 23 w 464"/>
              <a:gd name="T19" fmla="*/ 518 h 573"/>
              <a:gd name="T20" fmla="*/ 0 w 464"/>
              <a:gd name="T21" fmla="*/ 504 h 573"/>
              <a:gd name="T22" fmla="*/ 2 w 464"/>
              <a:gd name="T23" fmla="*/ 483 h 573"/>
              <a:gd name="T24" fmla="*/ 21 w 464"/>
              <a:gd name="T25" fmla="*/ 470 h 573"/>
              <a:gd name="T26" fmla="*/ 73 w 464"/>
              <a:gd name="T27" fmla="*/ 388 h 573"/>
              <a:gd name="T28" fmla="*/ 64 w 464"/>
              <a:gd name="T29" fmla="*/ 376 h 573"/>
              <a:gd name="T30" fmla="*/ 61 w 464"/>
              <a:gd name="T31" fmla="*/ 336 h 573"/>
              <a:gd name="T32" fmla="*/ 80 w 464"/>
              <a:gd name="T33" fmla="*/ 300 h 573"/>
              <a:gd name="T34" fmla="*/ 123 w 464"/>
              <a:gd name="T35" fmla="*/ 297 h 573"/>
              <a:gd name="T36" fmla="*/ 142 w 464"/>
              <a:gd name="T37" fmla="*/ 261 h 573"/>
              <a:gd name="T38" fmla="*/ 133 w 464"/>
              <a:gd name="T39" fmla="*/ 242 h 573"/>
              <a:gd name="T40" fmla="*/ 133 w 464"/>
              <a:gd name="T41" fmla="*/ 112 h 573"/>
              <a:gd name="T42" fmla="*/ 209 w 464"/>
              <a:gd name="T43" fmla="*/ 34 h 573"/>
              <a:gd name="T44" fmla="*/ 223 w 464"/>
              <a:gd name="T45" fmla="*/ 43 h 573"/>
              <a:gd name="T46" fmla="*/ 216 w 464"/>
              <a:gd name="T47" fmla="*/ 90 h 573"/>
              <a:gd name="T48" fmla="*/ 232 w 464"/>
              <a:gd name="T49" fmla="*/ 100 h 573"/>
              <a:gd name="T50" fmla="*/ 272 w 464"/>
              <a:gd name="T51" fmla="*/ 65 h 573"/>
              <a:gd name="T52" fmla="*/ 283 w 464"/>
              <a:gd name="T53" fmla="*/ 46 h 573"/>
              <a:gd name="T54" fmla="*/ 310 w 464"/>
              <a:gd name="T55" fmla="*/ 47 h 573"/>
              <a:gd name="T56" fmla="*/ 402 w 464"/>
              <a:gd name="T57" fmla="*/ 0 h 573"/>
              <a:gd name="T58" fmla="*/ 423 w 464"/>
              <a:gd name="T59" fmla="*/ 26 h 573"/>
              <a:gd name="T60" fmla="*/ 422 w 464"/>
              <a:gd name="T61" fmla="*/ 147 h 573"/>
              <a:gd name="T62" fmla="*/ 454 w 464"/>
              <a:gd name="T63" fmla="*/ 154 h 573"/>
              <a:gd name="T64" fmla="*/ 447 w 464"/>
              <a:gd name="T65" fmla="*/ 175 h 573"/>
              <a:gd name="T66" fmla="*/ 430 w 464"/>
              <a:gd name="T67" fmla="*/ 196 h 573"/>
              <a:gd name="T68" fmla="*/ 463 w 464"/>
              <a:gd name="T69" fmla="*/ 263 h 573"/>
              <a:gd name="T70" fmla="*/ 389 w 464"/>
              <a:gd name="T71" fmla="*/ 280 h 573"/>
              <a:gd name="T72" fmla="*/ 381 w 464"/>
              <a:gd name="T73" fmla="*/ 288 h 573"/>
              <a:gd name="T74" fmla="*/ 352 w 464"/>
              <a:gd name="T75" fmla="*/ 349 h 573"/>
              <a:gd name="T76" fmla="*/ 342 w 464"/>
              <a:gd name="T77" fmla="*/ 322 h 573"/>
              <a:gd name="T78" fmla="*/ 339 w 464"/>
              <a:gd name="T79" fmla="*/ 296 h 573"/>
              <a:gd name="T80" fmla="*/ 358 w 464"/>
              <a:gd name="T81" fmla="*/ 280 h 573"/>
              <a:gd name="T82" fmla="*/ 327 w 464"/>
              <a:gd name="T83" fmla="*/ 266 h 573"/>
              <a:gd name="T84" fmla="*/ 304 w 464"/>
              <a:gd name="T85" fmla="*/ 248 h 573"/>
              <a:gd name="T86" fmla="*/ 318 w 464"/>
              <a:gd name="T87" fmla="*/ 217 h 573"/>
              <a:gd name="T88" fmla="*/ 304 w 464"/>
              <a:gd name="T89" fmla="*/ 202 h 573"/>
              <a:gd name="T90" fmla="*/ 284 w 464"/>
              <a:gd name="T91" fmla="*/ 208 h 573"/>
              <a:gd name="T92" fmla="*/ 254 w 464"/>
              <a:gd name="T93" fmla="*/ 220 h 573"/>
              <a:gd name="T94" fmla="*/ 227 w 464"/>
              <a:gd name="T95" fmla="*/ 251 h 573"/>
              <a:gd name="T96" fmla="*/ 227 w 464"/>
              <a:gd name="T97" fmla="*/ 287 h 573"/>
              <a:gd name="T98" fmla="*/ 261 w 464"/>
              <a:gd name="T99" fmla="*/ 296 h 573"/>
              <a:gd name="T100" fmla="*/ 262 w 464"/>
              <a:gd name="T101" fmla="*/ 296 h 573"/>
              <a:gd name="T102" fmla="*/ 262 w 464"/>
              <a:gd name="T103" fmla="*/ 296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64" h="573">
                <a:moveTo>
                  <a:pt x="262" y="296"/>
                </a:moveTo>
                <a:lnTo>
                  <a:pt x="277" y="328"/>
                </a:lnTo>
                <a:lnTo>
                  <a:pt x="279" y="356"/>
                </a:lnTo>
                <a:lnTo>
                  <a:pt x="292" y="378"/>
                </a:lnTo>
                <a:lnTo>
                  <a:pt x="243" y="399"/>
                </a:lnTo>
                <a:lnTo>
                  <a:pt x="231" y="441"/>
                </a:lnTo>
                <a:lnTo>
                  <a:pt x="131" y="521"/>
                </a:lnTo>
                <a:lnTo>
                  <a:pt x="114" y="533"/>
                </a:lnTo>
                <a:lnTo>
                  <a:pt x="112" y="572"/>
                </a:lnTo>
                <a:lnTo>
                  <a:pt x="23" y="518"/>
                </a:lnTo>
                <a:lnTo>
                  <a:pt x="0" y="504"/>
                </a:lnTo>
                <a:lnTo>
                  <a:pt x="2" y="483"/>
                </a:lnTo>
                <a:lnTo>
                  <a:pt x="21" y="470"/>
                </a:lnTo>
                <a:lnTo>
                  <a:pt x="73" y="388"/>
                </a:lnTo>
                <a:lnTo>
                  <a:pt x="64" y="376"/>
                </a:lnTo>
                <a:lnTo>
                  <a:pt x="61" y="336"/>
                </a:lnTo>
                <a:lnTo>
                  <a:pt x="80" y="300"/>
                </a:lnTo>
                <a:lnTo>
                  <a:pt x="123" y="297"/>
                </a:lnTo>
                <a:lnTo>
                  <a:pt x="142" y="261"/>
                </a:lnTo>
                <a:lnTo>
                  <a:pt x="133" y="242"/>
                </a:lnTo>
                <a:lnTo>
                  <a:pt x="133" y="112"/>
                </a:lnTo>
                <a:lnTo>
                  <a:pt x="209" y="34"/>
                </a:lnTo>
                <a:lnTo>
                  <a:pt x="223" y="43"/>
                </a:lnTo>
                <a:lnTo>
                  <a:pt x="216" y="90"/>
                </a:lnTo>
                <a:lnTo>
                  <a:pt x="232" y="100"/>
                </a:lnTo>
                <a:lnTo>
                  <a:pt x="272" y="65"/>
                </a:lnTo>
                <a:lnTo>
                  <a:pt x="283" y="46"/>
                </a:lnTo>
                <a:lnTo>
                  <a:pt x="310" y="47"/>
                </a:lnTo>
                <a:lnTo>
                  <a:pt x="402" y="0"/>
                </a:lnTo>
                <a:lnTo>
                  <a:pt x="423" y="26"/>
                </a:lnTo>
                <a:lnTo>
                  <a:pt x="422" y="147"/>
                </a:lnTo>
                <a:lnTo>
                  <a:pt x="454" y="154"/>
                </a:lnTo>
                <a:lnTo>
                  <a:pt x="447" y="175"/>
                </a:lnTo>
                <a:lnTo>
                  <a:pt x="430" y="196"/>
                </a:lnTo>
                <a:lnTo>
                  <a:pt x="463" y="263"/>
                </a:lnTo>
                <a:lnTo>
                  <a:pt x="389" y="280"/>
                </a:lnTo>
                <a:lnTo>
                  <a:pt x="381" y="288"/>
                </a:lnTo>
                <a:lnTo>
                  <a:pt x="352" y="349"/>
                </a:lnTo>
                <a:lnTo>
                  <a:pt x="342" y="322"/>
                </a:lnTo>
                <a:lnTo>
                  <a:pt x="339" y="296"/>
                </a:lnTo>
                <a:lnTo>
                  <a:pt x="358" y="280"/>
                </a:lnTo>
                <a:lnTo>
                  <a:pt x="327" y="266"/>
                </a:lnTo>
                <a:lnTo>
                  <a:pt x="304" y="248"/>
                </a:lnTo>
                <a:lnTo>
                  <a:pt x="318" y="217"/>
                </a:lnTo>
                <a:lnTo>
                  <a:pt x="304" y="202"/>
                </a:lnTo>
                <a:lnTo>
                  <a:pt x="284" y="208"/>
                </a:lnTo>
                <a:lnTo>
                  <a:pt x="254" y="220"/>
                </a:lnTo>
                <a:lnTo>
                  <a:pt x="227" y="251"/>
                </a:lnTo>
                <a:lnTo>
                  <a:pt x="227" y="287"/>
                </a:lnTo>
                <a:lnTo>
                  <a:pt x="261" y="296"/>
                </a:lnTo>
                <a:lnTo>
                  <a:pt x="262" y="296"/>
                </a:lnTo>
                <a:lnTo>
                  <a:pt x="262" y="296"/>
                </a:lnTo>
              </a:path>
            </a:pathLst>
          </a:custGeom>
          <a:solidFill>
            <a:srgbClr val="E6D7AC"/>
          </a:solidFill>
          <a:ln w="9366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b="1" spc="300" dirty="0" smtClean="0">
                <a:solidFill>
                  <a:srgbClr val="47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河</a:t>
            </a:r>
            <a:r>
              <a:rPr lang="zh-CN" altLang="en-US" b="1" spc="300" dirty="0">
                <a:solidFill>
                  <a:srgbClr val="47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37822" y="6237312"/>
            <a:ext cx="4716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spc="300" dirty="0" smtClean="0">
                <a:solidFill>
                  <a:srgbClr val="47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1992</a:t>
            </a:r>
            <a:r>
              <a:rPr lang="zh-CN" altLang="en-US" sz="2800" b="1" spc="300" dirty="0" smtClean="0">
                <a:solidFill>
                  <a:srgbClr val="47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年，我出生在河北</a:t>
            </a:r>
            <a:r>
              <a:rPr lang="en-US" altLang="zh-CN" sz="2800" b="1" spc="300" dirty="0" smtClean="0">
                <a:solidFill>
                  <a:srgbClr val="47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800" b="1" spc="300" dirty="0">
              <a:solidFill>
                <a:srgbClr val="473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8587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50"/>
                            </p:stCondLst>
                            <p:childTnLst>
                              <p:par>
                                <p:cTn id="4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1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352 -0.15348 L 2.5E-6 4.07407E-6 " pathEditMode="relative" rAng="0" ptsTypes="AA">
                                      <p:cBhvr>
                                        <p:cTn id="239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15" y="5000"/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3200"/>
                            </p:stCondLst>
                            <p:childTnLst>
                              <p:par>
                                <p:cTn id="24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25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7" dur="125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3" grpId="1" animBg="1"/>
      <p:bldP spid="73" grpId="2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64561" y="6237312"/>
            <a:ext cx="6062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rgbClr val="47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在河北省度过了我的小学和中学</a:t>
            </a:r>
            <a:r>
              <a:rPr lang="en-US" altLang="zh-CN" sz="2800" b="1" spc="300" dirty="0" smtClean="0">
                <a:solidFill>
                  <a:srgbClr val="47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800" b="1" spc="300" dirty="0">
              <a:solidFill>
                <a:srgbClr val="473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763953" y="3717032"/>
            <a:ext cx="3119619" cy="1800200"/>
            <a:chOff x="2275300" y="3370244"/>
            <a:chExt cx="3119619" cy="1800200"/>
          </a:xfrm>
        </p:grpSpPr>
        <p:sp>
          <p:nvSpPr>
            <p:cNvPr id="3" name="矩形 2"/>
            <p:cNvSpPr/>
            <p:nvPr/>
          </p:nvSpPr>
          <p:spPr>
            <a:xfrm>
              <a:off x="2275300" y="3370244"/>
              <a:ext cx="3119619" cy="1800200"/>
            </a:xfrm>
            <a:custGeom>
              <a:avLst/>
              <a:gdLst>
                <a:gd name="connsiteX0" fmla="*/ 0 w 2448272"/>
                <a:gd name="connsiteY0" fmla="*/ 0 h 2088232"/>
                <a:gd name="connsiteX1" fmla="*/ 2448272 w 2448272"/>
                <a:gd name="connsiteY1" fmla="*/ 0 h 2088232"/>
                <a:gd name="connsiteX2" fmla="*/ 2448272 w 2448272"/>
                <a:gd name="connsiteY2" fmla="*/ 2088232 h 2088232"/>
                <a:gd name="connsiteX3" fmla="*/ 0 w 2448272"/>
                <a:gd name="connsiteY3" fmla="*/ 2088232 h 2088232"/>
                <a:gd name="connsiteX4" fmla="*/ 0 w 2448272"/>
                <a:gd name="connsiteY4" fmla="*/ 0 h 2088232"/>
                <a:gd name="connsiteX0" fmla="*/ 38704 w 2486976"/>
                <a:gd name="connsiteY0" fmla="*/ 0 h 2088232"/>
                <a:gd name="connsiteX1" fmla="*/ 2486976 w 2486976"/>
                <a:gd name="connsiteY1" fmla="*/ 0 h 2088232"/>
                <a:gd name="connsiteX2" fmla="*/ 2486976 w 2486976"/>
                <a:gd name="connsiteY2" fmla="*/ 2088232 h 2088232"/>
                <a:gd name="connsiteX3" fmla="*/ 38704 w 2486976"/>
                <a:gd name="connsiteY3" fmla="*/ 2088232 h 2088232"/>
                <a:gd name="connsiteX4" fmla="*/ 38704 w 2486976"/>
                <a:gd name="connsiteY4" fmla="*/ 0 h 2088232"/>
                <a:gd name="connsiteX0" fmla="*/ 38704 w 2486976"/>
                <a:gd name="connsiteY0" fmla="*/ 25803 h 2114035"/>
                <a:gd name="connsiteX1" fmla="*/ 2486976 w 2486976"/>
                <a:gd name="connsiteY1" fmla="*/ 25803 h 2114035"/>
                <a:gd name="connsiteX2" fmla="*/ 2486976 w 2486976"/>
                <a:gd name="connsiteY2" fmla="*/ 2114035 h 2114035"/>
                <a:gd name="connsiteX3" fmla="*/ 38704 w 2486976"/>
                <a:gd name="connsiteY3" fmla="*/ 2114035 h 2114035"/>
                <a:gd name="connsiteX4" fmla="*/ 38704 w 2486976"/>
                <a:gd name="connsiteY4" fmla="*/ 25803 h 2114035"/>
                <a:gd name="connsiteX0" fmla="*/ 100558 w 2548830"/>
                <a:gd name="connsiteY0" fmla="*/ 25803 h 2114035"/>
                <a:gd name="connsiteX1" fmla="*/ 2548830 w 2548830"/>
                <a:gd name="connsiteY1" fmla="*/ 25803 h 2114035"/>
                <a:gd name="connsiteX2" fmla="*/ 2548830 w 2548830"/>
                <a:gd name="connsiteY2" fmla="*/ 2114035 h 2114035"/>
                <a:gd name="connsiteX3" fmla="*/ 100558 w 2548830"/>
                <a:gd name="connsiteY3" fmla="*/ 2114035 h 2114035"/>
                <a:gd name="connsiteX4" fmla="*/ 100558 w 2548830"/>
                <a:gd name="connsiteY4" fmla="*/ 25803 h 2114035"/>
                <a:gd name="connsiteX0" fmla="*/ 100558 w 2548830"/>
                <a:gd name="connsiteY0" fmla="*/ 91988 h 2180220"/>
                <a:gd name="connsiteX1" fmla="*/ 2548830 w 2548830"/>
                <a:gd name="connsiteY1" fmla="*/ 91988 h 2180220"/>
                <a:gd name="connsiteX2" fmla="*/ 2548830 w 2548830"/>
                <a:gd name="connsiteY2" fmla="*/ 2180220 h 2180220"/>
                <a:gd name="connsiteX3" fmla="*/ 100558 w 2548830"/>
                <a:gd name="connsiteY3" fmla="*/ 2180220 h 2180220"/>
                <a:gd name="connsiteX4" fmla="*/ 100558 w 2548830"/>
                <a:gd name="connsiteY4" fmla="*/ 91988 h 2180220"/>
                <a:gd name="connsiteX0" fmla="*/ 100558 w 2639141"/>
                <a:gd name="connsiteY0" fmla="*/ 91988 h 2180220"/>
                <a:gd name="connsiteX1" fmla="*/ 2548830 w 2639141"/>
                <a:gd name="connsiteY1" fmla="*/ 91988 h 2180220"/>
                <a:gd name="connsiteX2" fmla="*/ 2548830 w 2639141"/>
                <a:gd name="connsiteY2" fmla="*/ 2180220 h 2180220"/>
                <a:gd name="connsiteX3" fmla="*/ 100558 w 2639141"/>
                <a:gd name="connsiteY3" fmla="*/ 2180220 h 2180220"/>
                <a:gd name="connsiteX4" fmla="*/ 100558 w 2639141"/>
                <a:gd name="connsiteY4" fmla="*/ 91988 h 2180220"/>
                <a:gd name="connsiteX0" fmla="*/ 100558 w 2639141"/>
                <a:gd name="connsiteY0" fmla="*/ 125244 h 2213476"/>
                <a:gd name="connsiteX1" fmla="*/ 2548830 w 2639141"/>
                <a:gd name="connsiteY1" fmla="*/ 125244 h 2213476"/>
                <a:gd name="connsiteX2" fmla="*/ 2548830 w 2639141"/>
                <a:gd name="connsiteY2" fmla="*/ 2213476 h 2213476"/>
                <a:gd name="connsiteX3" fmla="*/ 100558 w 2639141"/>
                <a:gd name="connsiteY3" fmla="*/ 2213476 h 2213476"/>
                <a:gd name="connsiteX4" fmla="*/ 100558 w 2639141"/>
                <a:gd name="connsiteY4" fmla="*/ 125244 h 2213476"/>
                <a:gd name="connsiteX0" fmla="*/ 100558 w 2685387"/>
                <a:gd name="connsiteY0" fmla="*/ 125244 h 2213476"/>
                <a:gd name="connsiteX1" fmla="*/ 2548830 w 2685387"/>
                <a:gd name="connsiteY1" fmla="*/ 125244 h 2213476"/>
                <a:gd name="connsiteX2" fmla="*/ 2548830 w 2685387"/>
                <a:gd name="connsiteY2" fmla="*/ 2213476 h 2213476"/>
                <a:gd name="connsiteX3" fmla="*/ 100558 w 2685387"/>
                <a:gd name="connsiteY3" fmla="*/ 2213476 h 2213476"/>
                <a:gd name="connsiteX4" fmla="*/ 100558 w 2685387"/>
                <a:gd name="connsiteY4" fmla="*/ 125244 h 221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5387" h="2213476">
                  <a:moveTo>
                    <a:pt x="100558" y="125244"/>
                  </a:moveTo>
                  <a:cubicBezTo>
                    <a:pt x="960192" y="-34413"/>
                    <a:pt x="1747253" y="-48927"/>
                    <a:pt x="2548830" y="125244"/>
                  </a:cubicBezTo>
                  <a:cubicBezTo>
                    <a:pt x="2752030" y="850349"/>
                    <a:pt x="2708487" y="1560942"/>
                    <a:pt x="2548830" y="2213476"/>
                  </a:cubicBezTo>
                  <a:lnTo>
                    <a:pt x="100558" y="2213476"/>
                  </a:lnTo>
                  <a:cubicBezTo>
                    <a:pt x="13472" y="1531913"/>
                    <a:pt x="-73614" y="864864"/>
                    <a:pt x="100558" y="125244"/>
                  </a:cubicBezTo>
                  <a:close/>
                </a:path>
              </a:pathLst>
            </a:custGeom>
            <a:solidFill>
              <a:srgbClr val="E6D7AC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77800" h="57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503528" y="4002428"/>
              <a:ext cx="549086" cy="1154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5400000" sx="90000" sy="-19000" rotWithShape="0">
                <a:schemeClr val="bg1">
                  <a:alpha val="6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250349" y="3998732"/>
              <a:ext cx="865430" cy="631138"/>
              <a:chOff x="3250349" y="3998732"/>
              <a:chExt cx="865430" cy="631138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矩形 14"/>
              <p:cNvSpPr/>
              <p:nvPr/>
            </p:nvSpPr>
            <p:spPr>
              <a:xfrm>
                <a:off x="3251683" y="4002428"/>
                <a:ext cx="864096" cy="627442"/>
              </a:xfrm>
              <a:prstGeom prst="rect">
                <a:avLst/>
              </a:prstGeom>
              <a:solidFill>
                <a:srgbClr val="5B738F"/>
              </a:solidFill>
              <a:ln>
                <a:noFill/>
              </a:ln>
              <a:effectLst>
                <a:outerShdw blurRad="152400" dist="977900" dir="5400000" sx="90000" sy="-19000" rotWithShape="0">
                  <a:schemeClr val="bg1">
                    <a:lumMod val="9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250349" y="3998732"/>
                <a:ext cx="864096" cy="62744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46000"/>
                    </a:schemeClr>
                  </a:gs>
                  <a:gs pos="42000">
                    <a:srgbClr val="FFFFFF">
                      <a:alpha val="66000"/>
                    </a:srgbClr>
                  </a:gs>
                  <a:gs pos="100000">
                    <a:schemeClr val="bg1">
                      <a:alpha val="29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4314848" y="4002428"/>
              <a:ext cx="867778" cy="627442"/>
              <a:chOff x="4314848" y="4002428"/>
              <a:chExt cx="867778" cy="627442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矩形 15"/>
              <p:cNvSpPr/>
              <p:nvPr/>
            </p:nvSpPr>
            <p:spPr>
              <a:xfrm>
                <a:off x="4314848" y="4002428"/>
                <a:ext cx="864096" cy="627442"/>
              </a:xfrm>
              <a:prstGeom prst="rect">
                <a:avLst/>
              </a:prstGeom>
              <a:solidFill>
                <a:srgbClr val="5B738F"/>
              </a:solidFill>
              <a:ln>
                <a:noFill/>
              </a:ln>
              <a:effectLst>
                <a:outerShdw blurRad="152400" dist="977900" dir="5400000" sx="90000" sy="-19000" rotWithShape="0">
                  <a:schemeClr val="bg1"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318530" y="4002428"/>
                <a:ext cx="864096" cy="62744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46000"/>
                    </a:schemeClr>
                  </a:gs>
                  <a:gs pos="42000">
                    <a:srgbClr val="FFFFFF">
                      <a:alpha val="66000"/>
                    </a:srgbClr>
                  </a:gs>
                  <a:gs pos="100000">
                    <a:schemeClr val="bg1">
                      <a:alpha val="29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3002638" y="2128864"/>
            <a:ext cx="4608526" cy="1918315"/>
            <a:chOff x="1487481" y="1556792"/>
            <a:chExt cx="4608526" cy="1918315"/>
          </a:xfrm>
        </p:grpSpPr>
        <p:sp>
          <p:nvSpPr>
            <p:cNvPr id="11" name="椭圆 3"/>
            <p:cNvSpPr/>
            <p:nvPr/>
          </p:nvSpPr>
          <p:spPr>
            <a:xfrm>
              <a:off x="1487481" y="1564793"/>
              <a:ext cx="4608526" cy="1910314"/>
            </a:xfrm>
            <a:custGeom>
              <a:avLst/>
              <a:gdLst>
                <a:gd name="connsiteX0" fmla="*/ 0 w 4608512"/>
                <a:gd name="connsiteY0" fmla="*/ 1152128 h 2304256"/>
                <a:gd name="connsiteX1" fmla="*/ 2304256 w 4608512"/>
                <a:gd name="connsiteY1" fmla="*/ 0 h 2304256"/>
                <a:gd name="connsiteX2" fmla="*/ 4608512 w 4608512"/>
                <a:gd name="connsiteY2" fmla="*/ 1152128 h 2304256"/>
                <a:gd name="connsiteX3" fmla="*/ 2304256 w 4608512"/>
                <a:gd name="connsiteY3" fmla="*/ 2304256 h 2304256"/>
                <a:gd name="connsiteX4" fmla="*/ 0 w 4608512"/>
                <a:gd name="connsiteY4" fmla="*/ 1152128 h 2304256"/>
                <a:gd name="connsiteX0" fmla="*/ 4 w 4608516"/>
                <a:gd name="connsiteY0" fmla="*/ 1369842 h 2521970"/>
                <a:gd name="connsiteX1" fmla="*/ 2318775 w 4608516"/>
                <a:gd name="connsiteY1" fmla="*/ 0 h 2521970"/>
                <a:gd name="connsiteX2" fmla="*/ 4608516 w 4608516"/>
                <a:gd name="connsiteY2" fmla="*/ 1369842 h 2521970"/>
                <a:gd name="connsiteX3" fmla="*/ 2304260 w 4608516"/>
                <a:gd name="connsiteY3" fmla="*/ 2521970 h 2521970"/>
                <a:gd name="connsiteX4" fmla="*/ 4 w 4608516"/>
                <a:gd name="connsiteY4" fmla="*/ 1369842 h 2521970"/>
                <a:gd name="connsiteX0" fmla="*/ 16 w 4608528"/>
                <a:gd name="connsiteY0" fmla="*/ 1485956 h 2638084"/>
                <a:gd name="connsiteX1" fmla="*/ 2333301 w 4608528"/>
                <a:gd name="connsiteY1" fmla="*/ 0 h 2638084"/>
                <a:gd name="connsiteX2" fmla="*/ 4608528 w 4608528"/>
                <a:gd name="connsiteY2" fmla="*/ 1485956 h 2638084"/>
                <a:gd name="connsiteX3" fmla="*/ 2304272 w 4608528"/>
                <a:gd name="connsiteY3" fmla="*/ 2638084 h 2638084"/>
                <a:gd name="connsiteX4" fmla="*/ 16 w 4608528"/>
                <a:gd name="connsiteY4" fmla="*/ 1485956 h 2638084"/>
                <a:gd name="connsiteX0" fmla="*/ 16 w 4608528"/>
                <a:gd name="connsiteY0" fmla="*/ 1485956 h 2638084"/>
                <a:gd name="connsiteX1" fmla="*/ 2333301 w 4608528"/>
                <a:gd name="connsiteY1" fmla="*/ 0 h 2638084"/>
                <a:gd name="connsiteX2" fmla="*/ 4608528 w 4608528"/>
                <a:gd name="connsiteY2" fmla="*/ 1485956 h 2638084"/>
                <a:gd name="connsiteX3" fmla="*/ 2304272 w 4608528"/>
                <a:gd name="connsiteY3" fmla="*/ 2638084 h 2638084"/>
                <a:gd name="connsiteX4" fmla="*/ 16 w 4608528"/>
                <a:gd name="connsiteY4" fmla="*/ 1485956 h 2638084"/>
                <a:gd name="connsiteX0" fmla="*/ 66 w 4608578"/>
                <a:gd name="connsiteY0" fmla="*/ 1485956 h 2638084"/>
                <a:gd name="connsiteX1" fmla="*/ 2362380 w 4608578"/>
                <a:gd name="connsiteY1" fmla="*/ 0 h 2638084"/>
                <a:gd name="connsiteX2" fmla="*/ 4608578 w 4608578"/>
                <a:gd name="connsiteY2" fmla="*/ 1485956 h 2638084"/>
                <a:gd name="connsiteX3" fmla="*/ 2304322 w 4608578"/>
                <a:gd name="connsiteY3" fmla="*/ 2638084 h 2638084"/>
                <a:gd name="connsiteX4" fmla="*/ 66 w 4608578"/>
                <a:gd name="connsiteY4" fmla="*/ 1485956 h 2638084"/>
                <a:gd name="connsiteX0" fmla="*/ 105 w 4608617"/>
                <a:gd name="connsiteY0" fmla="*/ 1485956 h 1894503"/>
                <a:gd name="connsiteX1" fmla="*/ 2362419 w 4608617"/>
                <a:gd name="connsiteY1" fmla="*/ 0 h 1894503"/>
                <a:gd name="connsiteX2" fmla="*/ 4608617 w 4608617"/>
                <a:gd name="connsiteY2" fmla="*/ 1485956 h 1894503"/>
                <a:gd name="connsiteX3" fmla="*/ 2289846 w 4608617"/>
                <a:gd name="connsiteY3" fmla="*/ 1825284 h 1894503"/>
                <a:gd name="connsiteX4" fmla="*/ 105 w 4608617"/>
                <a:gd name="connsiteY4" fmla="*/ 1485956 h 1894503"/>
                <a:gd name="connsiteX0" fmla="*/ 14 w 4608526"/>
                <a:gd name="connsiteY0" fmla="*/ 1485956 h 1902270"/>
                <a:gd name="connsiteX1" fmla="*/ 2362328 w 4608526"/>
                <a:gd name="connsiteY1" fmla="*/ 0 h 1902270"/>
                <a:gd name="connsiteX2" fmla="*/ 4608526 w 4608526"/>
                <a:gd name="connsiteY2" fmla="*/ 1485956 h 1902270"/>
                <a:gd name="connsiteX3" fmla="*/ 2391355 w 4608526"/>
                <a:gd name="connsiteY3" fmla="*/ 1839798 h 1902270"/>
                <a:gd name="connsiteX4" fmla="*/ 14 w 4608526"/>
                <a:gd name="connsiteY4" fmla="*/ 1485956 h 1902270"/>
                <a:gd name="connsiteX0" fmla="*/ 14 w 4608526"/>
                <a:gd name="connsiteY0" fmla="*/ 1485956 h 1902270"/>
                <a:gd name="connsiteX1" fmla="*/ 2362328 w 4608526"/>
                <a:gd name="connsiteY1" fmla="*/ 0 h 1902270"/>
                <a:gd name="connsiteX2" fmla="*/ 4608526 w 4608526"/>
                <a:gd name="connsiteY2" fmla="*/ 1485956 h 1902270"/>
                <a:gd name="connsiteX3" fmla="*/ 2391355 w 4608526"/>
                <a:gd name="connsiteY3" fmla="*/ 1839798 h 1902270"/>
                <a:gd name="connsiteX4" fmla="*/ 14 w 4608526"/>
                <a:gd name="connsiteY4" fmla="*/ 1485956 h 1902270"/>
                <a:gd name="connsiteX0" fmla="*/ 14 w 4608526"/>
                <a:gd name="connsiteY0" fmla="*/ 1485956 h 1936243"/>
                <a:gd name="connsiteX1" fmla="*/ 2362328 w 4608526"/>
                <a:gd name="connsiteY1" fmla="*/ 0 h 1936243"/>
                <a:gd name="connsiteX2" fmla="*/ 4608526 w 4608526"/>
                <a:gd name="connsiteY2" fmla="*/ 1485956 h 1936243"/>
                <a:gd name="connsiteX3" fmla="*/ 2391355 w 4608526"/>
                <a:gd name="connsiteY3" fmla="*/ 1897855 h 1936243"/>
                <a:gd name="connsiteX4" fmla="*/ 14 w 4608526"/>
                <a:gd name="connsiteY4" fmla="*/ 1485956 h 1936243"/>
                <a:gd name="connsiteX0" fmla="*/ 14 w 4608526"/>
                <a:gd name="connsiteY0" fmla="*/ 1485956 h 1910314"/>
                <a:gd name="connsiteX1" fmla="*/ 2362328 w 4608526"/>
                <a:gd name="connsiteY1" fmla="*/ 0 h 1910314"/>
                <a:gd name="connsiteX2" fmla="*/ 4608526 w 4608526"/>
                <a:gd name="connsiteY2" fmla="*/ 1485956 h 1910314"/>
                <a:gd name="connsiteX3" fmla="*/ 2391355 w 4608526"/>
                <a:gd name="connsiteY3" fmla="*/ 1854312 h 1910314"/>
                <a:gd name="connsiteX4" fmla="*/ 14 w 4608526"/>
                <a:gd name="connsiteY4" fmla="*/ 1485956 h 1910314"/>
                <a:gd name="connsiteX0" fmla="*/ 14 w 4608526"/>
                <a:gd name="connsiteY0" fmla="*/ 1485956 h 1910314"/>
                <a:gd name="connsiteX1" fmla="*/ 2362328 w 4608526"/>
                <a:gd name="connsiteY1" fmla="*/ 0 h 1910314"/>
                <a:gd name="connsiteX2" fmla="*/ 4608526 w 4608526"/>
                <a:gd name="connsiteY2" fmla="*/ 1485956 h 1910314"/>
                <a:gd name="connsiteX3" fmla="*/ 2391355 w 4608526"/>
                <a:gd name="connsiteY3" fmla="*/ 1854312 h 1910314"/>
                <a:gd name="connsiteX4" fmla="*/ 14 w 4608526"/>
                <a:gd name="connsiteY4" fmla="*/ 1485956 h 191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8526" h="1910314">
                  <a:moveTo>
                    <a:pt x="14" y="1485956"/>
                  </a:moveTo>
                  <a:cubicBezTo>
                    <a:pt x="-4824" y="901133"/>
                    <a:pt x="1307437" y="0"/>
                    <a:pt x="2362328" y="0"/>
                  </a:cubicBezTo>
                  <a:cubicBezTo>
                    <a:pt x="3417219" y="0"/>
                    <a:pt x="4608526" y="849653"/>
                    <a:pt x="4608526" y="1485956"/>
                  </a:cubicBezTo>
                  <a:cubicBezTo>
                    <a:pt x="4608526" y="2122259"/>
                    <a:pt x="3663960" y="1854312"/>
                    <a:pt x="2391355" y="1854312"/>
                  </a:cubicBezTo>
                  <a:cubicBezTo>
                    <a:pt x="1118750" y="1854312"/>
                    <a:pt x="4852" y="2070779"/>
                    <a:pt x="14" y="1485956"/>
                  </a:cubicBezTo>
                  <a:close/>
                </a:path>
              </a:pathLst>
            </a:custGeom>
            <a:solidFill>
              <a:srgbClr val="5B738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487495" y="1556792"/>
              <a:ext cx="4608512" cy="1910314"/>
            </a:xfrm>
            <a:custGeom>
              <a:avLst/>
              <a:gdLst>
                <a:gd name="connsiteX0" fmla="*/ 1535809 w 4608512"/>
                <a:gd name="connsiteY0" fmla="*/ 1124287 h 1910314"/>
                <a:gd name="connsiteX1" fmla="*/ 1499399 w 4608512"/>
                <a:gd name="connsiteY1" fmla="*/ 1126266 h 1910314"/>
                <a:gd name="connsiteX2" fmla="*/ 1349284 w 4608512"/>
                <a:gd name="connsiteY2" fmla="*/ 1331887 h 1910314"/>
                <a:gd name="connsiteX3" fmla="*/ 1554905 w 4608512"/>
                <a:gd name="connsiteY3" fmla="*/ 1482002 h 1910314"/>
                <a:gd name="connsiteX4" fmla="*/ 1705020 w 4608512"/>
                <a:gd name="connsiteY4" fmla="*/ 1276381 h 1910314"/>
                <a:gd name="connsiteX5" fmla="*/ 1535809 w 4608512"/>
                <a:gd name="connsiteY5" fmla="*/ 1124287 h 1910314"/>
                <a:gd name="connsiteX6" fmla="*/ 3996437 w 4608512"/>
                <a:gd name="connsiteY6" fmla="*/ 1002861 h 1910314"/>
                <a:gd name="connsiteX7" fmla="*/ 3816417 w 4608512"/>
                <a:gd name="connsiteY7" fmla="*/ 1182881 h 1910314"/>
                <a:gd name="connsiteX8" fmla="*/ 3996437 w 4608512"/>
                <a:gd name="connsiteY8" fmla="*/ 1362901 h 1910314"/>
                <a:gd name="connsiteX9" fmla="*/ 4176457 w 4608512"/>
                <a:gd name="connsiteY9" fmla="*/ 1182881 h 1910314"/>
                <a:gd name="connsiteX10" fmla="*/ 3996437 w 4608512"/>
                <a:gd name="connsiteY10" fmla="*/ 1002861 h 1910314"/>
                <a:gd name="connsiteX11" fmla="*/ 2124229 w 4608512"/>
                <a:gd name="connsiteY11" fmla="*/ 390713 h 1910314"/>
                <a:gd name="connsiteX12" fmla="*/ 1944209 w 4608512"/>
                <a:gd name="connsiteY12" fmla="*/ 570733 h 1910314"/>
                <a:gd name="connsiteX13" fmla="*/ 2124229 w 4608512"/>
                <a:gd name="connsiteY13" fmla="*/ 750753 h 1910314"/>
                <a:gd name="connsiteX14" fmla="*/ 2304249 w 4608512"/>
                <a:gd name="connsiteY14" fmla="*/ 570733 h 1910314"/>
                <a:gd name="connsiteX15" fmla="*/ 2124229 w 4608512"/>
                <a:gd name="connsiteY15" fmla="*/ 390713 h 1910314"/>
                <a:gd name="connsiteX16" fmla="*/ 2362314 w 4608512"/>
                <a:gd name="connsiteY16" fmla="*/ 0 h 1910314"/>
                <a:gd name="connsiteX17" fmla="*/ 2761700 w 4608512"/>
                <a:gd name="connsiteY17" fmla="*/ 37751 h 1910314"/>
                <a:gd name="connsiteX18" fmla="*/ 2887188 w 4608512"/>
                <a:gd name="connsiteY18" fmla="*/ 65947 h 1910314"/>
                <a:gd name="connsiteX19" fmla="*/ 2869794 w 4608512"/>
                <a:gd name="connsiteY19" fmla="*/ 87321 h 1910314"/>
                <a:gd name="connsiteX20" fmla="*/ 2808305 w 4608512"/>
                <a:gd name="connsiteY20" fmla="*/ 291417 h 1910314"/>
                <a:gd name="connsiteX21" fmla="*/ 3168345 w 4608512"/>
                <a:gd name="connsiteY21" fmla="*/ 656456 h 1910314"/>
                <a:gd name="connsiteX22" fmla="*/ 3500092 w 4608512"/>
                <a:gd name="connsiteY22" fmla="*/ 433507 h 1910314"/>
                <a:gd name="connsiteX23" fmla="*/ 3527077 w 4608512"/>
                <a:gd name="connsiteY23" fmla="*/ 297989 h 1910314"/>
                <a:gd name="connsiteX24" fmla="*/ 3536600 w 4608512"/>
                <a:gd name="connsiteY24" fmla="*/ 302391 h 1910314"/>
                <a:gd name="connsiteX25" fmla="*/ 4608512 w 4608512"/>
                <a:gd name="connsiteY25" fmla="*/ 1485956 h 1910314"/>
                <a:gd name="connsiteX26" fmla="*/ 3274654 w 4608512"/>
                <a:gd name="connsiteY26" fmla="*/ 1886237 h 1910314"/>
                <a:gd name="connsiteX27" fmla="*/ 3214714 w 4608512"/>
                <a:gd name="connsiteY27" fmla="*/ 1883166 h 1910314"/>
                <a:gd name="connsiteX28" fmla="*/ 3238801 w 4608512"/>
                <a:gd name="connsiteY28" fmla="*/ 1763860 h 1910314"/>
                <a:gd name="connsiteX29" fmla="*/ 2904431 w 4608512"/>
                <a:gd name="connsiteY29" fmla="*/ 1429490 h 1910314"/>
                <a:gd name="connsiteX30" fmla="*/ 2570061 w 4608512"/>
                <a:gd name="connsiteY30" fmla="*/ 1763860 h 1910314"/>
                <a:gd name="connsiteX31" fmla="*/ 2589213 w 4608512"/>
                <a:gd name="connsiteY31" fmla="*/ 1858724 h 1910314"/>
                <a:gd name="connsiteX32" fmla="*/ 2391341 w 4608512"/>
                <a:gd name="connsiteY32" fmla="*/ 1854312 h 1910314"/>
                <a:gd name="connsiteX33" fmla="*/ 0 w 4608512"/>
                <a:gd name="connsiteY33" fmla="*/ 1485956 h 1910314"/>
                <a:gd name="connsiteX34" fmla="*/ 10165 w 4608512"/>
                <a:gd name="connsiteY34" fmla="*/ 1404695 h 1910314"/>
                <a:gd name="connsiteX35" fmla="*/ 50134 w 4608512"/>
                <a:gd name="connsiteY35" fmla="*/ 1437672 h 1910314"/>
                <a:gd name="connsiteX36" fmla="*/ 221931 w 4608512"/>
                <a:gd name="connsiteY36" fmla="*/ 1490149 h 1910314"/>
                <a:gd name="connsiteX37" fmla="*/ 529198 w 4608512"/>
                <a:gd name="connsiteY37" fmla="*/ 1182881 h 1910314"/>
                <a:gd name="connsiteX38" fmla="*/ 341533 w 4608512"/>
                <a:gd name="connsiteY38" fmla="*/ 899760 h 1910314"/>
                <a:gd name="connsiteX39" fmla="*/ 322553 w 4608512"/>
                <a:gd name="connsiteY39" fmla="*/ 893868 h 1910314"/>
                <a:gd name="connsiteX40" fmla="*/ 333285 w 4608512"/>
                <a:gd name="connsiteY40" fmla="*/ 882169 h 1910314"/>
                <a:gd name="connsiteX41" fmla="*/ 2362314 w 4608512"/>
                <a:gd name="connsiteY41" fmla="*/ 0 h 191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608512" h="1910314">
                  <a:moveTo>
                    <a:pt x="1535809" y="1124287"/>
                  </a:moveTo>
                  <a:cubicBezTo>
                    <a:pt x="1523861" y="1123724"/>
                    <a:pt x="1511678" y="1124350"/>
                    <a:pt x="1499399" y="1126266"/>
                  </a:cubicBezTo>
                  <a:cubicBezTo>
                    <a:pt x="1401165" y="1141594"/>
                    <a:pt x="1333957" y="1233654"/>
                    <a:pt x="1349284" y="1331887"/>
                  </a:cubicBezTo>
                  <a:cubicBezTo>
                    <a:pt x="1364612" y="1430121"/>
                    <a:pt x="1456672" y="1497330"/>
                    <a:pt x="1554905" y="1482002"/>
                  </a:cubicBezTo>
                  <a:cubicBezTo>
                    <a:pt x="1653139" y="1466674"/>
                    <a:pt x="1720348" y="1374614"/>
                    <a:pt x="1705020" y="1276381"/>
                  </a:cubicBezTo>
                  <a:cubicBezTo>
                    <a:pt x="1691608" y="1190427"/>
                    <a:pt x="1619448" y="1128226"/>
                    <a:pt x="1535809" y="1124287"/>
                  </a:cubicBezTo>
                  <a:close/>
                  <a:moveTo>
                    <a:pt x="3996437" y="1002861"/>
                  </a:moveTo>
                  <a:cubicBezTo>
                    <a:pt x="3897015" y="1002861"/>
                    <a:pt x="3816417" y="1083459"/>
                    <a:pt x="3816417" y="1182881"/>
                  </a:cubicBezTo>
                  <a:cubicBezTo>
                    <a:pt x="3816417" y="1282303"/>
                    <a:pt x="3897015" y="1362901"/>
                    <a:pt x="3996437" y="1362901"/>
                  </a:cubicBezTo>
                  <a:cubicBezTo>
                    <a:pt x="4095859" y="1362901"/>
                    <a:pt x="4176457" y="1282303"/>
                    <a:pt x="4176457" y="1182881"/>
                  </a:cubicBezTo>
                  <a:cubicBezTo>
                    <a:pt x="4176457" y="1083459"/>
                    <a:pt x="4095859" y="1002861"/>
                    <a:pt x="3996437" y="1002861"/>
                  </a:cubicBezTo>
                  <a:close/>
                  <a:moveTo>
                    <a:pt x="2124229" y="390713"/>
                  </a:moveTo>
                  <a:cubicBezTo>
                    <a:pt x="2024807" y="390713"/>
                    <a:pt x="1944209" y="471311"/>
                    <a:pt x="1944209" y="570733"/>
                  </a:cubicBezTo>
                  <a:cubicBezTo>
                    <a:pt x="1944209" y="670155"/>
                    <a:pt x="2024807" y="750753"/>
                    <a:pt x="2124229" y="750753"/>
                  </a:cubicBezTo>
                  <a:cubicBezTo>
                    <a:pt x="2223651" y="750753"/>
                    <a:pt x="2304249" y="670155"/>
                    <a:pt x="2304249" y="570733"/>
                  </a:cubicBezTo>
                  <a:cubicBezTo>
                    <a:pt x="2304249" y="471311"/>
                    <a:pt x="2223651" y="390713"/>
                    <a:pt x="2124229" y="390713"/>
                  </a:cubicBezTo>
                  <a:close/>
                  <a:moveTo>
                    <a:pt x="2362314" y="0"/>
                  </a:moveTo>
                  <a:cubicBezTo>
                    <a:pt x="2494175" y="0"/>
                    <a:pt x="2628168" y="13276"/>
                    <a:pt x="2761700" y="37751"/>
                  </a:cubicBezTo>
                  <a:lnTo>
                    <a:pt x="2887188" y="65947"/>
                  </a:lnTo>
                  <a:lnTo>
                    <a:pt x="2869794" y="87321"/>
                  </a:lnTo>
                  <a:cubicBezTo>
                    <a:pt x="2830973" y="145581"/>
                    <a:pt x="2808305" y="215815"/>
                    <a:pt x="2808305" y="291417"/>
                  </a:cubicBezTo>
                  <a:cubicBezTo>
                    <a:pt x="2808305" y="493022"/>
                    <a:pt x="2969500" y="656456"/>
                    <a:pt x="3168345" y="656456"/>
                  </a:cubicBezTo>
                  <a:cubicBezTo>
                    <a:pt x="3317479" y="656456"/>
                    <a:pt x="3445435" y="564525"/>
                    <a:pt x="3500092" y="433507"/>
                  </a:cubicBezTo>
                  <a:lnTo>
                    <a:pt x="3527077" y="297989"/>
                  </a:lnTo>
                  <a:lnTo>
                    <a:pt x="3536600" y="302391"/>
                  </a:lnTo>
                  <a:cubicBezTo>
                    <a:pt x="4143158" y="607238"/>
                    <a:pt x="4608512" y="1088267"/>
                    <a:pt x="4608512" y="1485956"/>
                  </a:cubicBezTo>
                  <a:cubicBezTo>
                    <a:pt x="4608512" y="1963183"/>
                    <a:pt x="4077194" y="1931770"/>
                    <a:pt x="3274654" y="1886237"/>
                  </a:cubicBezTo>
                  <a:lnTo>
                    <a:pt x="3214714" y="1883166"/>
                  </a:lnTo>
                  <a:lnTo>
                    <a:pt x="3238801" y="1763860"/>
                  </a:lnTo>
                  <a:cubicBezTo>
                    <a:pt x="3238801" y="1579193"/>
                    <a:pt x="3089098" y="1429490"/>
                    <a:pt x="2904431" y="1429490"/>
                  </a:cubicBezTo>
                  <a:cubicBezTo>
                    <a:pt x="2719764" y="1429490"/>
                    <a:pt x="2570061" y="1579193"/>
                    <a:pt x="2570061" y="1763860"/>
                  </a:cubicBezTo>
                  <a:lnTo>
                    <a:pt x="2589213" y="1858724"/>
                  </a:lnTo>
                  <a:lnTo>
                    <a:pt x="2391341" y="1854312"/>
                  </a:lnTo>
                  <a:cubicBezTo>
                    <a:pt x="1118736" y="1854312"/>
                    <a:pt x="4838" y="2070779"/>
                    <a:pt x="0" y="1485956"/>
                  </a:cubicBezTo>
                  <a:lnTo>
                    <a:pt x="10165" y="1404695"/>
                  </a:lnTo>
                  <a:lnTo>
                    <a:pt x="50134" y="1437672"/>
                  </a:lnTo>
                  <a:cubicBezTo>
                    <a:pt x="99174" y="1470803"/>
                    <a:pt x="158293" y="1490149"/>
                    <a:pt x="221931" y="1490149"/>
                  </a:cubicBezTo>
                  <a:cubicBezTo>
                    <a:pt x="391629" y="1490149"/>
                    <a:pt x="529198" y="1352580"/>
                    <a:pt x="529198" y="1182881"/>
                  </a:cubicBezTo>
                  <a:cubicBezTo>
                    <a:pt x="529198" y="1055607"/>
                    <a:pt x="451816" y="946406"/>
                    <a:pt x="341533" y="899760"/>
                  </a:cubicBezTo>
                  <a:lnTo>
                    <a:pt x="322553" y="893868"/>
                  </a:lnTo>
                  <a:lnTo>
                    <a:pt x="333285" y="882169"/>
                  </a:lnTo>
                  <a:cubicBezTo>
                    <a:pt x="790192" y="425926"/>
                    <a:pt x="1637077" y="0"/>
                    <a:pt x="2362314" y="0"/>
                  </a:cubicBezTo>
                  <a:close/>
                </a:path>
              </a:pathLst>
            </a:custGeom>
            <a:solidFill>
              <a:srgbClr val="87634C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232725" y="4567876"/>
            <a:ext cx="1463675" cy="881029"/>
            <a:chOff x="7400620" y="2060848"/>
            <a:chExt cx="1463675" cy="8810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2" name="组合 31"/>
            <p:cNvGrpSpPr/>
            <p:nvPr/>
          </p:nvGrpSpPr>
          <p:grpSpPr>
            <a:xfrm>
              <a:off x="7400620" y="2060848"/>
              <a:ext cx="1460292" cy="881029"/>
              <a:chOff x="7400620" y="2060848"/>
              <a:chExt cx="1460292" cy="881029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7400620" y="2060848"/>
                <a:ext cx="1460292" cy="881029"/>
              </a:xfrm>
              <a:custGeom>
                <a:avLst/>
                <a:gdLst>
                  <a:gd name="connsiteX0" fmla="*/ 0 w 1431684"/>
                  <a:gd name="connsiteY0" fmla="*/ 0 h 864096"/>
                  <a:gd name="connsiteX1" fmla="*/ 1431684 w 1431684"/>
                  <a:gd name="connsiteY1" fmla="*/ 0 h 864096"/>
                  <a:gd name="connsiteX2" fmla="*/ 1431684 w 1431684"/>
                  <a:gd name="connsiteY2" fmla="*/ 864096 h 864096"/>
                  <a:gd name="connsiteX3" fmla="*/ 0 w 1431684"/>
                  <a:gd name="connsiteY3" fmla="*/ 864096 h 864096"/>
                  <a:gd name="connsiteX4" fmla="*/ 0 w 1431684"/>
                  <a:gd name="connsiteY4" fmla="*/ 0 h 864096"/>
                  <a:gd name="connsiteX0" fmla="*/ 0 w 1431684"/>
                  <a:gd name="connsiteY0" fmla="*/ 0 h 864096"/>
                  <a:gd name="connsiteX1" fmla="*/ 1431684 w 1431684"/>
                  <a:gd name="connsiteY1" fmla="*/ 0 h 864096"/>
                  <a:gd name="connsiteX2" fmla="*/ 1431684 w 1431684"/>
                  <a:gd name="connsiteY2" fmla="*/ 864096 h 864096"/>
                  <a:gd name="connsiteX3" fmla="*/ 0 w 1431684"/>
                  <a:gd name="connsiteY3" fmla="*/ 864096 h 864096"/>
                  <a:gd name="connsiteX4" fmla="*/ 0 w 1431684"/>
                  <a:gd name="connsiteY4" fmla="*/ 0 h 864096"/>
                  <a:gd name="connsiteX0" fmla="*/ 0 w 1463896"/>
                  <a:gd name="connsiteY0" fmla="*/ 0 h 864096"/>
                  <a:gd name="connsiteX1" fmla="*/ 1431684 w 1463896"/>
                  <a:gd name="connsiteY1" fmla="*/ 0 h 864096"/>
                  <a:gd name="connsiteX2" fmla="*/ 1431684 w 1463896"/>
                  <a:gd name="connsiteY2" fmla="*/ 864096 h 864096"/>
                  <a:gd name="connsiteX3" fmla="*/ 0 w 1463896"/>
                  <a:gd name="connsiteY3" fmla="*/ 864096 h 864096"/>
                  <a:gd name="connsiteX4" fmla="*/ 0 w 1463896"/>
                  <a:gd name="connsiteY4" fmla="*/ 0 h 864096"/>
                  <a:gd name="connsiteX0" fmla="*/ 0 w 1460292"/>
                  <a:gd name="connsiteY0" fmla="*/ 0 h 864096"/>
                  <a:gd name="connsiteX1" fmla="*/ 1431684 w 1460292"/>
                  <a:gd name="connsiteY1" fmla="*/ 0 h 864096"/>
                  <a:gd name="connsiteX2" fmla="*/ 1403109 w 1460292"/>
                  <a:gd name="connsiteY2" fmla="*/ 864096 h 864096"/>
                  <a:gd name="connsiteX3" fmla="*/ 0 w 1460292"/>
                  <a:gd name="connsiteY3" fmla="*/ 864096 h 864096"/>
                  <a:gd name="connsiteX4" fmla="*/ 0 w 1460292"/>
                  <a:gd name="connsiteY4" fmla="*/ 0 h 864096"/>
                  <a:gd name="connsiteX0" fmla="*/ 0 w 1460292"/>
                  <a:gd name="connsiteY0" fmla="*/ 0 h 864096"/>
                  <a:gd name="connsiteX1" fmla="*/ 1431684 w 1460292"/>
                  <a:gd name="connsiteY1" fmla="*/ 0 h 864096"/>
                  <a:gd name="connsiteX2" fmla="*/ 1403109 w 1460292"/>
                  <a:gd name="connsiteY2" fmla="*/ 864096 h 864096"/>
                  <a:gd name="connsiteX3" fmla="*/ 0 w 1460292"/>
                  <a:gd name="connsiteY3" fmla="*/ 864096 h 864096"/>
                  <a:gd name="connsiteX4" fmla="*/ 0 w 1460292"/>
                  <a:gd name="connsiteY4" fmla="*/ 0 h 864096"/>
                  <a:gd name="connsiteX0" fmla="*/ 0 w 1460292"/>
                  <a:gd name="connsiteY0" fmla="*/ 14816 h 878912"/>
                  <a:gd name="connsiteX1" fmla="*/ 1431684 w 1460292"/>
                  <a:gd name="connsiteY1" fmla="*/ 14816 h 878912"/>
                  <a:gd name="connsiteX2" fmla="*/ 1403109 w 1460292"/>
                  <a:gd name="connsiteY2" fmla="*/ 878912 h 878912"/>
                  <a:gd name="connsiteX3" fmla="*/ 0 w 1460292"/>
                  <a:gd name="connsiteY3" fmla="*/ 878912 h 878912"/>
                  <a:gd name="connsiteX4" fmla="*/ 0 w 1460292"/>
                  <a:gd name="connsiteY4" fmla="*/ 14816 h 878912"/>
                  <a:gd name="connsiteX0" fmla="*/ 0 w 1460292"/>
                  <a:gd name="connsiteY0" fmla="*/ 0 h 864096"/>
                  <a:gd name="connsiteX1" fmla="*/ 1431684 w 1460292"/>
                  <a:gd name="connsiteY1" fmla="*/ 0 h 864096"/>
                  <a:gd name="connsiteX2" fmla="*/ 1403109 w 1460292"/>
                  <a:gd name="connsiteY2" fmla="*/ 864096 h 864096"/>
                  <a:gd name="connsiteX3" fmla="*/ 0 w 1460292"/>
                  <a:gd name="connsiteY3" fmla="*/ 864096 h 864096"/>
                  <a:gd name="connsiteX4" fmla="*/ 0 w 1460292"/>
                  <a:gd name="connsiteY4" fmla="*/ 0 h 864096"/>
                  <a:gd name="connsiteX0" fmla="*/ 0 w 1460292"/>
                  <a:gd name="connsiteY0" fmla="*/ 0 h 881029"/>
                  <a:gd name="connsiteX1" fmla="*/ 1431684 w 1460292"/>
                  <a:gd name="connsiteY1" fmla="*/ 0 h 881029"/>
                  <a:gd name="connsiteX2" fmla="*/ 1403109 w 1460292"/>
                  <a:gd name="connsiteY2" fmla="*/ 864096 h 881029"/>
                  <a:gd name="connsiteX3" fmla="*/ 0 w 1460292"/>
                  <a:gd name="connsiteY3" fmla="*/ 864096 h 881029"/>
                  <a:gd name="connsiteX4" fmla="*/ 0 w 1460292"/>
                  <a:gd name="connsiteY4" fmla="*/ 0 h 881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0292" h="881029">
                    <a:moveTo>
                      <a:pt x="0" y="0"/>
                    </a:moveTo>
                    <a:cubicBezTo>
                      <a:pt x="477228" y="0"/>
                      <a:pt x="963981" y="47625"/>
                      <a:pt x="1431684" y="0"/>
                    </a:cubicBezTo>
                    <a:cubicBezTo>
                      <a:pt x="1531696" y="297557"/>
                      <a:pt x="1331672" y="580827"/>
                      <a:pt x="1403109" y="864096"/>
                    </a:cubicBezTo>
                    <a:cubicBezTo>
                      <a:pt x="911593" y="902196"/>
                      <a:pt x="467703" y="864096"/>
                      <a:pt x="0" y="86409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五角星 26"/>
              <p:cNvSpPr/>
              <p:nvPr/>
            </p:nvSpPr>
            <p:spPr>
              <a:xfrm>
                <a:off x="7464152" y="2132856"/>
                <a:ext cx="216024" cy="216024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五角星 27"/>
              <p:cNvSpPr/>
              <p:nvPr/>
            </p:nvSpPr>
            <p:spPr>
              <a:xfrm>
                <a:off x="7748655" y="2135018"/>
                <a:ext cx="120366" cy="106817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五角星 28"/>
              <p:cNvSpPr/>
              <p:nvPr/>
            </p:nvSpPr>
            <p:spPr>
              <a:xfrm>
                <a:off x="7739204" y="2280013"/>
                <a:ext cx="120366" cy="106817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五角星 29"/>
              <p:cNvSpPr/>
              <p:nvPr/>
            </p:nvSpPr>
            <p:spPr>
              <a:xfrm>
                <a:off x="7628289" y="2386079"/>
                <a:ext cx="120366" cy="106817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五角星 30"/>
              <p:cNvSpPr/>
              <p:nvPr/>
            </p:nvSpPr>
            <p:spPr>
              <a:xfrm>
                <a:off x="7468989" y="2420888"/>
                <a:ext cx="120366" cy="106817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7400620" y="2060848"/>
              <a:ext cx="1463675" cy="880430"/>
            </a:xfrm>
            <a:custGeom>
              <a:avLst/>
              <a:gdLst>
                <a:gd name="connsiteX0" fmla="*/ 0 w 1431684"/>
                <a:gd name="connsiteY0" fmla="*/ 0 h 864096"/>
                <a:gd name="connsiteX1" fmla="*/ 1431684 w 1431684"/>
                <a:gd name="connsiteY1" fmla="*/ 0 h 864096"/>
                <a:gd name="connsiteX2" fmla="*/ 1431684 w 1431684"/>
                <a:gd name="connsiteY2" fmla="*/ 864096 h 864096"/>
                <a:gd name="connsiteX3" fmla="*/ 0 w 1431684"/>
                <a:gd name="connsiteY3" fmla="*/ 864096 h 864096"/>
                <a:gd name="connsiteX4" fmla="*/ 0 w 1431684"/>
                <a:gd name="connsiteY4" fmla="*/ 0 h 864096"/>
                <a:gd name="connsiteX0" fmla="*/ 0 w 1431684"/>
                <a:gd name="connsiteY0" fmla="*/ 0 h 864096"/>
                <a:gd name="connsiteX1" fmla="*/ 1431684 w 1431684"/>
                <a:gd name="connsiteY1" fmla="*/ 0 h 864096"/>
                <a:gd name="connsiteX2" fmla="*/ 1431684 w 1431684"/>
                <a:gd name="connsiteY2" fmla="*/ 864096 h 864096"/>
                <a:gd name="connsiteX3" fmla="*/ 0 w 1431684"/>
                <a:gd name="connsiteY3" fmla="*/ 864096 h 864096"/>
                <a:gd name="connsiteX4" fmla="*/ 0 w 1431684"/>
                <a:gd name="connsiteY4" fmla="*/ 0 h 864096"/>
                <a:gd name="connsiteX0" fmla="*/ 0 w 1457084"/>
                <a:gd name="connsiteY0" fmla="*/ 0 h 864096"/>
                <a:gd name="connsiteX1" fmla="*/ 1431684 w 1457084"/>
                <a:gd name="connsiteY1" fmla="*/ 0 h 864096"/>
                <a:gd name="connsiteX2" fmla="*/ 1431684 w 1457084"/>
                <a:gd name="connsiteY2" fmla="*/ 864096 h 864096"/>
                <a:gd name="connsiteX3" fmla="*/ 0 w 1457084"/>
                <a:gd name="connsiteY3" fmla="*/ 864096 h 864096"/>
                <a:gd name="connsiteX4" fmla="*/ 0 w 1457084"/>
                <a:gd name="connsiteY4" fmla="*/ 0 h 864096"/>
                <a:gd name="connsiteX0" fmla="*/ 0 w 1457084"/>
                <a:gd name="connsiteY0" fmla="*/ 0 h 876796"/>
                <a:gd name="connsiteX1" fmla="*/ 1431684 w 1457084"/>
                <a:gd name="connsiteY1" fmla="*/ 0 h 876796"/>
                <a:gd name="connsiteX2" fmla="*/ 1431684 w 1457084"/>
                <a:gd name="connsiteY2" fmla="*/ 864096 h 876796"/>
                <a:gd name="connsiteX3" fmla="*/ 0 w 1457084"/>
                <a:gd name="connsiteY3" fmla="*/ 864096 h 876796"/>
                <a:gd name="connsiteX4" fmla="*/ 0 w 1457084"/>
                <a:gd name="connsiteY4" fmla="*/ 0 h 876796"/>
                <a:gd name="connsiteX0" fmla="*/ 0 w 1442934"/>
                <a:gd name="connsiteY0" fmla="*/ 0 h 876796"/>
                <a:gd name="connsiteX1" fmla="*/ 1431684 w 1442934"/>
                <a:gd name="connsiteY1" fmla="*/ 0 h 876796"/>
                <a:gd name="connsiteX2" fmla="*/ 1431684 w 1442934"/>
                <a:gd name="connsiteY2" fmla="*/ 864096 h 876796"/>
                <a:gd name="connsiteX3" fmla="*/ 0 w 1442934"/>
                <a:gd name="connsiteY3" fmla="*/ 864096 h 876796"/>
                <a:gd name="connsiteX4" fmla="*/ 0 w 1442934"/>
                <a:gd name="connsiteY4" fmla="*/ 0 h 876796"/>
                <a:gd name="connsiteX0" fmla="*/ 0 w 1442220"/>
                <a:gd name="connsiteY0" fmla="*/ 0 h 876796"/>
                <a:gd name="connsiteX1" fmla="*/ 1431684 w 1442220"/>
                <a:gd name="connsiteY1" fmla="*/ 0 h 876796"/>
                <a:gd name="connsiteX2" fmla="*/ 1417396 w 1442220"/>
                <a:gd name="connsiteY2" fmla="*/ 864096 h 876796"/>
                <a:gd name="connsiteX3" fmla="*/ 0 w 1442220"/>
                <a:gd name="connsiteY3" fmla="*/ 864096 h 876796"/>
                <a:gd name="connsiteX4" fmla="*/ 0 w 1442220"/>
                <a:gd name="connsiteY4" fmla="*/ 0 h 876796"/>
                <a:gd name="connsiteX0" fmla="*/ 0 w 1444226"/>
                <a:gd name="connsiteY0" fmla="*/ 0 h 876796"/>
                <a:gd name="connsiteX1" fmla="*/ 1431684 w 1444226"/>
                <a:gd name="connsiteY1" fmla="*/ 0 h 876796"/>
                <a:gd name="connsiteX2" fmla="*/ 1417396 w 1444226"/>
                <a:gd name="connsiteY2" fmla="*/ 864096 h 876796"/>
                <a:gd name="connsiteX3" fmla="*/ 0 w 1444226"/>
                <a:gd name="connsiteY3" fmla="*/ 864096 h 876796"/>
                <a:gd name="connsiteX4" fmla="*/ 0 w 1444226"/>
                <a:gd name="connsiteY4" fmla="*/ 0 h 876796"/>
                <a:gd name="connsiteX0" fmla="*/ 0 w 1452675"/>
                <a:gd name="connsiteY0" fmla="*/ 0 h 876796"/>
                <a:gd name="connsiteX1" fmla="*/ 1431684 w 1452675"/>
                <a:gd name="connsiteY1" fmla="*/ 0 h 876796"/>
                <a:gd name="connsiteX2" fmla="*/ 1417396 w 1452675"/>
                <a:gd name="connsiteY2" fmla="*/ 864096 h 876796"/>
                <a:gd name="connsiteX3" fmla="*/ 0 w 1452675"/>
                <a:gd name="connsiteY3" fmla="*/ 864096 h 876796"/>
                <a:gd name="connsiteX4" fmla="*/ 0 w 1452675"/>
                <a:gd name="connsiteY4" fmla="*/ 0 h 876796"/>
                <a:gd name="connsiteX0" fmla="*/ 0 w 1463675"/>
                <a:gd name="connsiteY0" fmla="*/ 0 h 876796"/>
                <a:gd name="connsiteX1" fmla="*/ 1431684 w 1463675"/>
                <a:gd name="connsiteY1" fmla="*/ 0 h 876796"/>
                <a:gd name="connsiteX2" fmla="*/ 1417396 w 1463675"/>
                <a:gd name="connsiteY2" fmla="*/ 864096 h 876796"/>
                <a:gd name="connsiteX3" fmla="*/ 0 w 1463675"/>
                <a:gd name="connsiteY3" fmla="*/ 864096 h 876796"/>
                <a:gd name="connsiteX4" fmla="*/ 0 w 1463675"/>
                <a:gd name="connsiteY4" fmla="*/ 0 h 876796"/>
                <a:gd name="connsiteX0" fmla="*/ 0 w 1463675"/>
                <a:gd name="connsiteY0" fmla="*/ 0 h 880430"/>
                <a:gd name="connsiteX1" fmla="*/ 1431684 w 1463675"/>
                <a:gd name="connsiteY1" fmla="*/ 0 h 880430"/>
                <a:gd name="connsiteX2" fmla="*/ 1417396 w 1463675"/>
                <a:gd name="connsiteY2" fmla="*/ 868858 h 880430"/>
                <a:gd name="connsiteX3" fmla="*/ 0 w 1463675"/>
                <a:gd name="connsiteY3" fmla="*/ 864096 h 880430"/>
                <a:gd name="connsiteX4" fmla="*/ 0 w 1463675"/>
                <a:gd name="connsiteY4" fmla="*/ 0 h 88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3675" h="880430">
                  <a:moveTo>
                    <a:pt x="0" y="0"/>
                  </a:moveTo>
                  <a:cubicBezTo>
                    <a:pt x="477228" y="0"/>
                    <a:pt x="954456" y="42862"/>
                    <a:pt x="1431684" y="0"/>
                  </a:cubicBezTo>
                  <a:cubicBezTo>
                    <a:pt x="1541222" y="335657"/>
                    <a:pt x="1326909" y="637976"/>
                    <a:pt x="1417396" y="868858"/>
                  </a:cubicBezTo>
                  <a:cubicBezTo>
                    <a:pt x="944931" y="897433"/>
                    <a:pt x="477228" y="864096"/>
                    <a:pt x="0" y="864096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75000">
                  <a:schemeClr val="bg1">
                    <a:alpha val="41000"/>
                  </a:schemeClr>
                </a:gs>
                <a:gs pos="51000">
                  <a:schemeClr val="bg1">
                    <a:alpha val="32000"/>
                  </a:schemeClr>
                </a:gs>
                <a:gs pos="27000">
                  <a:schemeClr val="bg1">
                    <a:alpha val="32000"/>
                  </a:schemeClr>
                </a:gs>
                <a:gs pos="0">
                  <a:schemeClr val="bg1">
                    <a:alpha val="58000"/>
                  </a:schemeClr>
                </a:gs>
                <a:gs pos="97000">
                  <a:schemeClr val="bg1">
                    <a:alpha val="2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129491" y="1471532"/>
            <a:ext cx="153572" cy="4045700"/>
            <a:chOff x="6640838" y="1124744"/>
            <a:chExt cx="153572" cy="4045700"/>
          </a:xfrm>
        </p:grpSpPr>
        <p:sp>
          <p:nvSpPr>
            <p:cNvPr id="23" name="矩形 22"/>
            <p:cNvSpPr/>
            <p:nvPr/>
          </p:nvSpPr>
          <p:spPr>
            <a:xfrm>
              <a:off x="6681620" y="1196752"/>
              <a:ext cx="72008" cy="397369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2540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640838" y="1124744"/>
              <a:ext cx="153572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梯形 5"/>
          <p:cNvSpPr/>
          <p:nvPr/>
        </p:nvSpPr>
        <p:spPr>
          <a:xfrm>
            <a:off x="2691500" y="1834828"/>
            <a:ext cx="338479" cy="3669152"/>
          </a:xfrm>
          <a:prstGeom prst="trapezoid">
            <a:avLst/>
          </a:prstGeom>
          <a:solidFill>
            <a:srgbClr val="87634C"/>
          </a:solidFill>
          <a:ln>
            <a:solidFill>
              <a:srgbClr val="87634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1124139" y="118988"/>
            <a:ext cx="3473199" cy="3499965"/>
          </a:xfrm>
          <a:custGeom>
            <a:avLst/>
            <a:gdLst>
              <a:gd name="connsiteX0" fmla="*/ 2459426 w 4881304"/>
              <a:gd name="connsiteY0" fmla="*/ 0 h 4918922"/>
              <a:gd name="connsiteX1" fmla="*/ 2819466 w 4881304"/>
              <a:gd name="connsiteY1" fmla="*/ 1229713 h 4918922"/>
              <a:gd name="connsiteX2" fmla="*/ 2541005 w 4881304"/>
              <a:gd name="connsiteY2" fmla="*/ 2180794 h 4918922"/>
              <a:gd name="connsiteX3" fmla="*/ 2579169 w 4881304"/>
              <a:gd name="connsiteY3" fmla="*/ 2188499 h 4918922"/>
              <a:gd name="connsiteX4" fmla="*/ 2745717 w 4881304"/>
              <a:gd name="connsiteY4" fmla="*/ 2372193 h 4918922"/>
              <a:gd name="connsiteX5" fmla="*/ 2758906 w 4881304"/>
              <a:gd name="connsiteY5" fmla="*/ 2459427 h 4918922"/>
              <a:gd name="connsiteX6" fmla="*/ 4881304 w 4881304"/>
              <a:gd name="connsiteY6" fmla="*/ 2459427 h 4918922"/>
              <a:gd name="connsiteX7" fmla="*/ 3651591 w 4881304"/>
              <a:gd name="connsiteY7" fmla="*/ 2819467 h 4918922"/>
              <a:gd name="connsiteX8" fmla="*/ 2742353 w 4881304"/>
              <a:gd name="connsiteY8" fmla="*/ 2553257 h 4918922"/>
              <a:gd name="connsiteX9" fmla="*/ 2735819 w 4881304"/>
              <a:gd name="connsiteY9" fmla="*/ 2574305 h 4918922"/>
              <a:gd name="connsiteX10" fmla="*/ 2464591 w 4881304"/>
              <a:gd name="connsiteY10" fmla="*/ 2754087 h 4918922"/>
              <a:gd name="connsiteX11" fmla="*/ 2461845 w 4881304"/>
              <a:gd name="connsiteY11" fmla="*/ 2753533 h 4918922"/>
              <a:gd name="connsiteX12" fmla="*/ 2461845 w 4881304"/>
              <a:gd name="connsiteY12" fmla="*/ 4918922 h 4918922"/>
              <a:gd name="connsiteX13" fmla="*/ 2101805 w 4881304"/>
              <a:gd name="connsiteY13" fmla="*/ 3689209 h 4918922"/>
              <a:gd name="connsiteX14" fmla="*/ 2380561 w 4881304"/>
              <a:gd name="connsiteY14" fmla="*/ 2737122 h 4918922"/>
              <a:gd name="connsiteX15" fmla="*/ 2350013 w 4881304"/>
              <a:gd name="connsiteY15" fmla="*/ 2730955 h 4918922"/>
              <a:gd name="connsiteX16" fmla="*/ 2183465 w 4881304"/>
              <a:gd name="connsiteY16" fmla="*/ 2547261 h 4918922"/>
              <a:gd name="connsiteX17" fmla="*/ 2170276 w 4881304"/>
              <a:gd name="connsiteY17" fmla="*/ 2460026 h 4918922"/>
              <a:gd name="connsiteX18" fmla="*/ 0 w 4881304"/>
              <a:gd name="connsiteY18" fmla="*/ 2460026 h 4918922"/>
              <a:gd name="connsiteX19" fmla="*/ 1229713 w 4881304"/>
              <a:gd name="connsiteY19" fmla="*/ 2099986 h 4918922"/>
              <a:gd name="connsiteX20" fmla="*/ 2182446 w 4881304"/>
              <a:gd name="connsiteY20" fmla="*/ 2378931 h 4918922"/>
              <a:gd name="connsiteX21" fmla="*/ 2183465 w 4881304"/>
              <a:gd name="connsiteY21" fmla="*/ 2372193 h 4918922"/>
              <a:gd name="connsiteX22" fmla="*/ 2350013 w 4881304"/>
              <a:gd name="connsiteY22" fmla="*/ 2188499 h 4918922"/>
              <a:gd name="connsiteX23" fmla="*/ 2459426 w 4881304"/>
              <a:gd name="connsiteY23" fmla="*/ 2166410 h 491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81304" h="4918922">
                <a:moveTo>
                  <a:pt x="2459426" y="0"/>
                </a:moveTo>
                <a:lnTo>
                  <a:pt x="2819466" y="1229713"/>
                </a:lnTo>
                <a:lnTo>
                  <a:pt x="2541005" y="2180794"/>
                </a:lnTo>
                <a:lnTo>
                  <a:pt x="2579169" y="2188499"/>
                </a:lnTo>
                <a:cubicBezTo>
                  <a:pt x="2658407" y="2222014"/>
                  <a:pt x="2719916" y="2289238"/>
                  <a:pt x="2745717" y="2372193"/>
                </a:cubicBezTo>
                <a:lnTo>
                  <a:pt x="2758906" y="2459427"/>
                </a:lnTo>
                <a:lnTo>
                  <a:pt x="4881304" y="2459427"/>
                </a:lnTo>
                <a:lnTo>
                  <a:pt x="3651591" y="2819467"/>
                </a:lnTo>
                <a:lnTo>
                  <a:pt x="2742353" y="2553257"/>
                </a:lnTo>
                <a:lnTo>
                  <a:pt x="2735819" y="2574305"/>
                </a:lnTo>
                <a:cubicBezTo>
                  <a:pt x="2691133" y="2679956"/>
                  <a:pt x="2586519" y="2754087"/>
                  <a:pt x="2464591" y="2754087"/>
                </a:cubicBezTo>
                <a:lnTo>
                  <a:pt x="2461845" y="2753533"/>
                </a:lnTo>
                <a:lnTo>
                  <a:pt x="2461845" y="4918922"/>
                </a:lnTo>
                <a:lnTo>
                  <a:pt x="2101805" y="3689209"/>
                </a:lnTo>
                <a:lnTo>
                  <a:pt x="2380561" y="2737122"/>
                </a:lnTo>
                <a:lnTo>
                  <a:pt x="2350013" y="2730955"/>
                </a:lnTo>
                <a:cubicBezTo>
                  <a:pt x="2270775" y="2697440"/>
                  <a:pt x="2209267" y="2630217"/>
                  <a:pt x="2183465" y="2547261"/>
                </a:cubicBezTo>
                <a:lnTo>
                  <a:pt x="2170276" y="2460026"/>
                </a:lnTo>
                <a:lnTo>
                  <a:pt x="0" y="2460026"/>
                </a:lnTo>
                <a:lnTo>
                  <a:pt x="1229713" y="2099986"/>
                </a:lnTo>
                <a:lnTo>
                  <a:pt x="2182446" y="2378931"/>
                </a:lnTo>
                <a:lnTo>
                  <a:pt x="2183465" y="2372193"/>
                </a:lnTo>
                <a:cubicBezTo>
                  <a:pt x="2209267" y="2289238"/>
                  <a:pt x="2270775" y="2222014"/>
                  <a:pt x="2350013" y="2188499"/>
                </a:cubicBezTo>
                <a:lnTo>
                  <a:pt x="2459426" y="2166410"/>
                </a:lnTo>
                <a:close/>
              </a:path>
            </a:pathLst>
          </a:custGeom>
          <a:solidFill>
            <a:srgbClr val="E6D7AC"/>
          </a:solidFill>
          <a:ln>
            <a:solidFill>
              <a:srgbClr val="E6D7AC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50045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0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32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20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1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2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3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4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32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30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1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2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3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4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 p14:presetBounceEnd="8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7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32" presetClass="emph" presetSubtype="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40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1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42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3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4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8" presetClass="emph" presetSubtype="0" repeatCount="indefinite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6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42" presetClass="path" presetSubtype="0" accel="50000" decel="5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3.54167E-6 -2.59259E-6 L -0.00313 -0.43055 " pathEditMode="relative" rAng="0" ptsTypes="AA">
                                          <p:cBhvr>
                                            <p:cTn id="52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6" y="-2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6" grpId="0" animBg="1"/>
          <p:bldP spid="6" grpId="1" animBg="1"/>
          <p:bldP spid="40" grpId="0" animBg="1"/>
          <p:bldP spid="40" grpId="1" animBg="1"/>
          <p:bldP spid="40" grpId="2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0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32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20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1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2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3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4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32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30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1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2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3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4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32" presetClass="emph" presetSubtype="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40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1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42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3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4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8" presetClass="emph" presetSubtype="0" repeatCount="indefinite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6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42" presetClass="path" presetSubtype="0" accel="50000" decel="5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3.54167E-6 -2.59259E-6 L -0.00313 -0.43055 " pathEditMode="relative" rAng="0" ptsTypes="AA">
                                          <p:cBhvr>
                                            <p:cTn id="52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6" y="-2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6" grpId="0" animBg="1"/>
          <p:bldP spid="6" grpId="1" animBg="1"/>
          <p:bldP spid="40" grpId="0" animBg="1"/>
          <p:bldP spid="40" grpId="1" animBg="1"/>
          <p:bldP spid="40" grpId="2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733603" y="188640"/>
            <a:ext cx="8724795" cy="5730352"/>
            <a:chOff x="1733603" y="188640"/>
            <a:chExt cx="8724795" cy="5730352"/>
          </a:xfrm>
        </p:grpSpPr>
        <p:grpSp>
          <p:nvGrpSpPr>
            <p:cNvPr id="29" name="组合 28"/>
            <p:cNvGrpSpPr/>
            <p:nvPr/>
          </p:nvGrpSpPr>
          <p:grpSpPr>
            <a:xfrm>
              <a:off x="1733603" y="188640"/>
              <a:ext cx="8724795" cy="5730352"/>
              <a:chOff x="1733603" y="188640"/>
              <a:chExt cx="8724795" cy="5730352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733603" y="188640"/>
                <a:ext cx="8724795" cy="5730352"/>
              </a:xfrm>
              <a:custGeom>
                <a:avLst/>
                <a:gdLst>
                  <a:gd name="connsiteX0" fmla="*/ 0 w 8724795"/>
                  <a:gd name="connsiteY0" fmla="*/ 0 h 4752528"/>
                  <a:gd name="connsiteX1" fmla="*/ 8724795 w 8724795"/>
                  <a:gd name="connsiteY1" fmla="*/ 0 h 4752528"/>
                  <a:gd name="connsiteX2" fmla="*/ 8724795 w 8724795"/>
                  <a:gd name="connsiteY2" fmla="*/ 4752528 h 4752528"/>
                  <a:gd name="connsiteX3" fmla="*/ 0 w 8724795"/>
                  <a:gd name="connsiteY3" fmla="*/ 4752528 h 4752528"/>
                  <a:gd name="connsiteX4" fmla="*/ 0 w 8724795"/>
                  <a:gd name="connsiteY4" fmla="*/ 0 h 4752528"/>
                  <a:gd name="connsiteX0" fmla="*/ 0 w 8724795"/>
                  <a:gd name="connsiteY0" fmla="*/ 20786 h 4773314"/>
                  <a:gd name="connsiteX1" fmla="*/ 812649 w 8724795"/>
                  <a:gd name="connsiteY1" fmla="*/ 0 h 4773314"/>
                  <a:gd name="connsiteX2" fmla="*/ 8724795 w 8724795"/>
                  <a:gd name="connsiteY2" fmla="*/ 20786 h 4773314"/>
                  <a:gd name="connsiteX3" fmla="*/ 8724795 w 8724795"/>
                  <a:gd name="connsiteY3" fmla="*/ 4773314 h 4773314"/>
                  <a:gd name="connsiteX4" fmla="*/ 0 w 8724795"/>
                  <a:gd name="connsiteY4" fmla="*/ 4773314 h 4773314"/>
                  <a:gd name="connsiteX5" fmla="*/ 0 w 8724795"/>
                  <a:gd name="connsiteY5" fmla="*/ 20786 h 4773314"/>
                  <a:gd name="connsiteX0" fmla="*/ 0 w 8724795"/>
                  <a:gd name="connsiteY0" fmla="*/ 20786 h 4773314"/>
                  <a:gd name="connsiteX1" fmla="*/ 812649 w 8724795"/>
                  <a:gd name="connsiteY1" fmla="*/ 0 h 4773314"/>
                  <a:gd name="connsiteX2" fmla="*/ 2205351 w 8724795"/>
                  <a:gd name="connsiteY2" fmla="*/ 14068 h 4773314"/>
                  <a:gd name="connsiteX3" fmla="*/ 8724795 w 8724795"/>
                  <a:gd name="connsiteY3" fmla="*/ 20786 h 4773314"/>
                  <a:gd name="connsiteX4" fmla="*/ 8724795 w 8724795"/>
                  <a:gd name="connsiteY4" fmla="*/ 4773314 h 4773314"/>
                  <a:gd name="connsiteX5" fmla="*/ 0 w 8724795"/>
                  <a:gd name="connsiteY5" fmla="*/ 4773314 h 4773314"/>
                  <a:gd name="connsiteX6" fmla="*/ 0 w 8724795"/>
                  <a:gd name="connsiteY6" fmla="*/ 20786 h 4773314"/>
                  <a:gd name="connsiteX0" fmla="*/ 0 w 8724795"/>
                  <a:gd name="connsiteY0" fmla="*/ 20786 h 4773314"/>
                  <a:gd name="connsiteX1" fmla="*/ 812649 w 8724795"/>
                  <a:gd name="connsiteY1" fmla="*/ 0 h 4773314"/>
                  <a:gd name="connsiteX2" fmla="*/ 2205351 w 8724795"/>
                  <a:gd name="connsiteY2" fmla="*/ 14068 h 4773314"/>
                  <a:gd name="connsiteX3" fmla="*/ 5272108 w 8724795"/>
                  <a:gd name="connsiteY3" fmla="*/ 14068 h 4773314"/>
                  <a:gd name="connsiteX4" fmla="*/ 8724795 w 8724795"/>
                  <a:gd name="connsiteY4" fmla="*/ 20786 h 4773314"/>
                  <a:gd name="connsiteX5" fmla="*/ 8724795 w 8724795"/>
                  <a:gd name="connsiteY5" fmla="*/ 4773314 h 4773314"/>
                  <a:gd name="connsiteX6" fmla="*/ 0 w 8724795"/>
                  <a:gd name="connsiteY6" fmla="*/ 4773314 h 4773314"/>
                  <a:gd name="connsiteX7" fmla="*/ 0 w 8724795"/>
                  <a:gd name="connsiteY7" fmla="*/ 20786 h 4773314"/>
                  <a:gd name="connsiteX0" fmla="*/ 0 w 8724795"/>
                  <a:gd name="connsiteY0" fmla="*/ 20786 h 4773314"/>
                  <a:gd name="connsiteX1" fmla="*/ 812649 w 8724795"/>
                  <a:gd name="connsiteY1" fmla="*/ 0 h 4773314"/>
                  <a:gd name="connsiteX2" fmla="*/ 2205351 w 8724795"/>
                  <a:gd name="connsiteY2" fmla="*/ 14068 h 4773314"/>
                  <a:gd name="connsiteX3" fmla="*/ 3274495 w 8724795"/>
                  <a:gd name="connsiteY3" fmla="*/ 0 h 4773314"/>
                  <a:gd name="connsiteX4" fmla="*/ 5272108 w 8724795"/>
                  <a:gd name="connsiteY4" fmla="*/ 14068 h 4773314"/>
                  <a:gd name="connsiteX5" fmla="*/ 8724795 w 8724795"/>
                  <a:gd name="connsiteY5" fmla="*/ 20786 h 4773314"/>
                  <a:gd name="connsiteX6" fmla="*/ 8724795 w 8724795"/>
                  <a:gd name="connsiteY6" fmla="*/ 4773314 h 4773314"/>
                  <a:gd name="connsiteX7" fmla="*/ 0 w 8724795"/>
                  <a:gd name="connsiteY7" fmla="*/ 4773314 h 4773314"/>
                  <a:gd name="connsiteX8" fmla="*/ 0 w 8724795"/>
                  <a:gd name="connsiteY8" fmla="*/ 20786 h 4773314"/>
                  <a:gd name="connsiteX0" fmla="*/ 0 w 8724795"/>
                  <a:gd name="connsiteY0" fmla="*/ 20786 h 4773314"/>
                  <a:gd name="connsiteX1" fmla="*/ 812649 w 8724795"/>
                  <a:gd name="connsiteY1" fmla="*/ 0 h 4773314"/>
                  <a:gd name="connsiteX2" fmla="*/ 2205351 w 8724795"/>
                  <a:gd name="connsiteY2" fmla="*/ 14068 h 4773314"/>
                  <a:gd name="connsiteX3" fmla="*/ 3274495 w 8724795"/>
                  <a:gd name="connsiteY3" fmla="*/ 0 h 4773314"/>
                  <a:gd name="connsiteX4" fmla="*/ 5272108 w 8724795"/>
                  <a:gd name="connsiteY4" fmla="*/ 14068 h 4773314"/>
                  <a:gd name="connsiteX5" fmla="*/ 6144305 w 8724795"/>
                  <a:gd name="connsiteY5" fmla="*/ 14068 h 4773314"/>
                  <a:gd name="connsiteX6" fmla="*/ 8724795 w 8724795"/>
                  <a:gd name="connsiteY6" fmla="*/ 20786 h 4773314"/>
                  <a:gd name="connsiteX7" fmla="*/ 8724795 w 8724795"/>
                  <a:gd name="connsiteY7" fmla="*/ 4773314 h 4773314"/>
                  <a:gd name="connsiteX8" fmla="*/ 0 w 8724795"/>
                  <a:gd name="connsiteY8" fmla="*/ 4773314 h 4773314"/>
                  <a:gd name="connsiteX9" fmla="*/ 0 w 8724795"/>
                  <a:gd name="connsiteY9" fmla="*/ 20786 h 4773314"/>
                  <a:gd name="connsiteX0" fmla="*/ 0 w 8724795"/>
                  <a:gd name="connsiteY0" fmla="*/ 20786 h 4773314"/>
                  <a:gd name="connsiteX1" fmla="*/ 812649 w 8724795"/>
                  <a:gd name="connsiteY1" fmla="*/ 0 h 4773314"/>
                  <a:gd name="connsiteX2" fmla="*/ 2205351 w 8724795"/>
                  <a:gd name="connsiteY2" fmla="*/ 14068 h 4773314"/>
                  <a:gd name="connsiteX3" fmla="*/ 3274495 w 8724795"/>
                  <a:gd name="connsiteY3" fmla="*/ 0 h 4773314"/>
                  <a:gd name="connsiteX4" fmla="*/ 5272108 w 8724795"/>
                  <a:gd name="connsiteY4" fmla="*/ 14068 h 4773314"/>
                  <a:gd name="connsiteX5" fmla="*/ 6144305 w 8724795"/>
                  <a:gd name="connsiteY5" fmla="*/ 14068 h 4773314"/>
                  <a:gd name="connsiteX6" fmla="*/ 7255652 w 8724795"/>
                  <a:gd name="connsiteY6" fmla="*/ 0 h 4773314"/>
                  <a:gd name="connsiteX7" fmla="*/ 8724795 w 8724795"/>
                  <a:gd name="connsiteY7" fmla="*/ 20786 h 4773314"/>
                  <a:gd name="connsiteX8" fmla="*/ 8724795 w 8724795"/>
                  <a:gd name="connsiteY8" fmla="*/ 4773314 h 4773314"/>
                  <a:gd name="connsiteX9" fmla="*/ 0 w 8724795"/>
                  <a:gd name="connsiteY9" fmla="*/ 4773314 h 4773314"/>
                  <a:gd name="connsiteX10" fmla="*/ 0 w 8724795"/>
                  <a:gd name="connsiteY10" fmla="*/ 20786 h 4773314"/>
                  <a:gd name="connsiteX0" fmla="*/ 0 w 8724795"/>
                  <a:gd name="connsiteY0" fmla="*/ 20786 h 4773314"/>
                  <a:gd name="connsiteX1" fmla="*/ 812649 w 8724795"/>
                  <a:gd name="connsiteY1" fmla="*/ 0 h 4773314"/>
                  <a:gd name="connsiteX2" fmla="*/ 2205351 w 8724795"/>
                  <a:gd name="connsiteY2" fmla="*/ 14068 h 4773314"/>
                  <a:gd name="connsiteX3" fmla="*/ 3274495 w 8724795"/>
                  <a:gd name="connsiteY3" fmla="*/ 0 h 4773314"/>
                  <a:gd name="connsiteX4" fmla="*/ 5272108 w 8724795"/>
                  <a:gd name="connsiteY4" fmla="*/ 14068 h 4773314"/>
                  <a:gd name="connsiteX5" fmla="*/ 6144305 w 8724795"/>
                  <a:gd name="connsiteY5" fmla="*/ 14068 h 4773314"/>
                  <a:gd name="connsiteX6" fmla="*/ 7255652 w 8724795"/>
                  <a:gd name="connsiteY6" fmla="*/ 0 h 4773314"/>
                  <a:gd name="connsiteX7" fmla="*/ 8071579 w 8724795"/>
                  <a:gd name="connsiteY7" fmla="*/ 14068 h 4773314"/>
                  <a:gd name="connsiteX8" fmla="*/ 8724795 w 8724795"/>
                  <a:gd name="connsiteY8" fmla="*/ 20786 h 4773314"/>
                  <a:gd name="connsiteX9" fmla="*/ 8724795 w 8724795"/>
                  <a:gd name="connsiteY9" fmla="*/ 4773314 h 4773314"/>
                  <a:gd name="connsiteX10" fmla="*/ 0 w 8724795"/>
                  <a:gd name="connsiteY10" fmla="*/ 4773314 h 4773314"/>
                  <a:gd name="connsiteX11" fmla="*/ 0 w 8724795"/>
                  <a:gd name="connsiteY11" fmla="*/ 20786 h 4773314"/>
                  <a:gd name="connsiteX0" fmla="*/ 0 w 8724795"/>
                  <a:gd name="connsiteY0" fmla="*/ 20786 h 4773314"/>
                  <a:gd name="connsiteX1" fmla="*/ 573499 w 8724795"/>
                  <a:gd name="connsiteY1" fmla="*/ 295422 h 4773314"/>
                  <a:gd name="connsiteX2" fmla="*/ 2205351 w 8724795"/>
                  <a:gd name="connsiteY2" fmla="*/ 14068 h 4773314"/>
                  <a:gd name="connsiteX3" fmla="*/ 3274495 w 8724795"/>
                  <a:gd name="connsiteY3" fmla="*/ 0 h 4773314"/>
                  <a:gd name="connsiteX4" fmla="*/ 5272108 w 8724795"/>
                  <a:gd name="connsiteY4" fmla="*/ 14068 h 4773314"/>
                  <a:gd name="connsiteX5" fmla="*/ 6144305 w 8724795"/>
                  <a:gd name="connsiteY5" fmla="*/ 14068 h 4773314"/>
                  <a:gd name="connsiteX6" fmla="*/ 7255652 w 8724795"/>
                  <a:gd name="connsiteY6" fmla="*/ 0 h 4773314"/>
                  <a:gd name="connsiteX7" fmla="*/ 8071579 w 8724795"/>
                  <a:gd name="connsiteY7" fmla="*/ 14068 h 4773314"/>
                  <a:gd name="connsiteX8" fmla="*/ 8724795 w 8724795"/>
                  <a:gd name="connsiteY8" fmla="*/ 20786 h 4773314"/>
                  <a:gd name="connsiteX9" fmla="*/ 8724795 w 8724795"/>
                  <a:gd name="connsiteY9" fmla="*/ 4773314 h 4773314"/>
                  <a:gd name="connsiteX10" fmla="*/ 0 w 8724795"/>
                  <a:gd name="connsiteY10" fmla="*/ 4773314 h 4773314"/>
                  <a:gd name="connsiteX11" fmla="*/ 0 w 8724795"/>
                  <a:gd name="connsiteY11" fmla="*/ 20786 h 4773314"/>
                  <a:gd name="connsiteX0" fmla="*/ 0 w 8724795"/>
                  <a:gd name="connsiteY0" fmla="*/ 316208 h 5068736"/>
                  <a:gd name="connsiteX1" fmla="*/ 573499 w 8724795"/>
                  <a:gd name="connsiteY1" fmla="*/ 590844 h 5068736"/>
                  <a:gd name="connsiteX2" fmla="*/ 1614508 w 8724795"/>
                  <a:gd name="connsiteY2" fmla="*/ 0 h 5068736"/>
                  <a:gd name="connsiteX3" fmla="*/ 3274495 w 8724795"/>
                  <a:gd name="connsiteY3" fmla="*/ 295422 h 5068736"/>
                  <a:gd name="connsiteX4" fmla="*/ 5272108 w 8724795"/>
                  <a:gd name="connsiteY4" fmla="*/ 309490 h 5068736"/>
                  <a:gd name="connsiteX5" fmla="*/ 6144305 w 8724795"/>
                  <a:gd name="connsiteY5" fmla="*/ 309490 h 5068736"/>
                  <a:gd name="connsiteX6" fmla="*/ 7255652 w 8724795"/>
                  <a:gd name="connsiteY6" fmla="*/ 295422 h 5068736"/>
                  <a:gd name="connsiteX7" fmla="*/ 8071579 w 8724795"/>
                  <a:gd name="connsiteY7" fmla="*/ 309490 h 5068736"/>
                  <a:gd name="connsiteX8" fmla="*/ 8724795 w 8724795"/>
                  <a:gd name="connsiteY8" fmla="*/ 316208 h 5068736"/>
                  <a:gd name="connsiteX9" fmla="*/ 8724795 w 8724795"/>
                  <a:gd name="connsiteY9" fmla="*/ 5068736 h 5068736"/>
                  <a:gd name="connsiteX10" fmla="*/ 0 w 8724795"/>
                  <a:gd name="connsiteY10" fmla="*/ 5068736 h 5068736"/>
                  <a:gd name="connsiteX11" fmla="*/ 0 w 8724795"/>
                  <a:gd name="connsiteY11" fmla="*/ 316208 h 5068736"/>
                  <a:gd name="connsiteX0" fmla="*/ 0 w 8724795"/>
                  <a:gd name="connsiteY0" fmla="*/ 316208 h 5068736"/>
                  <a:gd name="connsiteX1" fmla="*/ 573499 w 8724795"/>
                  <a:gd name="connsiteY1" fmla="*/ 590844 h 5068736"/>
                  <a:gd name="connsiteX2" fmla="*/ 1614508 w 8724795"/>
                  <a:gd name="connsiteY2" fmla="*/ 0 h 5068736"/>
                  <a:gd name="connsiteX3" fmla="*/ 2261622 w 8724795"/>
                  <a:gd name="connsiteY3" fmla="*/ 703386 h 5068736"/>
                  <a:gd name="connsiteX4" fmla="*/ 5272108 w 8724795"/>
                  <a:gd name="connsiteY4" fmla="*/ 309490 h 5068736"/>
                  <a:gd name="connsiteX5" fmla="*/ 6144305 w 8724795"/>
                  <a:gd name="connsiteY5" fmla="*/ 309490 h 5068736"/>
                  <a:gd name="connsiteX6" fmla="*/ 7255652 w 8724795"/>
                  <a:gd name="connsiteY6" fmla="*/ 295422 h 5068736"/>
                  <a:gd name="connsiteX7" fmla="*/ 8071579 w 8724795"/>
                  <a:gd name="connsiteY7" fmla="*/ 309490 h 5068736"/>
                  <a:gd name="connsiteX8" fmla="*/ 8724795 w 8724795"/>
                  <a:gd name="connsiteY8" fmla="*/ 316208 h 5068736"/>
                  <a:gd name="connsiteX9" fmla="*/ 8724795 w 8724795"/>
                  <a:gd name="connsiteY9" fmla="*/ 5068736 h 5068736"/>
                  <a:gd name="connsiteX10" fmla="*/ 0 w 8724795"/>
                  <a:gd name="connsiteY10" fmla="*/ 5068736 h 5068736"/>
                  <a:gd name="connsiteX11" fmla="*/ 0 w 8724795"/>
                  <a:gd name="connsiteY11" fmla="*/ 316208 h 5068736"/>
                  <a:gd name="connsiteX0" fmla="*/ 0 w 8724795"/>
                  <a:gd name="connsiteY0" fmla="*/ 316208 h 5068736"/>
                  <a:gd name="connsiteX1" fmla="*/ 573499 w 8724795"/>
                  <a:gd name="connsiteY1" fmla="*/ 590844 h 5068736"/>
                  <a:gd name="connsiteX2" fmla="*/ 1614508 w 8724795"/>
                  <a:gd name="connsiteY2" fmla="*/ 0 h 5068736"/>
                  <a:gd name="connsiteX3" fmla="*/ 2261622 w 8724795"/>
                  <a:gd name="connsiteY3" fmla="*/ 703386 h 5068736"/>
                  <a:gd name="connsiteX4" fmla="*/ 3612120 w 8724795"/>
                  <a:gd name="connsiteY4" fmla="*/ 506438 h 5068736"/>
                  <a:gd name="connsiteX5" fmla="*/ 5272108 w 8724795"/>
                  <a:gd name="connsiteY5" fmla="*/ 309490 h 5068736"/>
                  <a:gd name="connsiteX6" fmla="*/ 6144305 w 8724795"/>
                  <a:gd name="connsiteY6" fmla="*/ 309490 h 5068736"/>
                  <a:gd name="connsiteX7" fmla="*/ 7255652 w 8724795"/>
                  <a:gd name="connsiteY7" fmla="*/ 295422 h 5068736"/>
                  <a:gd name="connsiteX8" fmla="*/ 8071579 w 8724795"/>
                  <a:gd name="connsiteY8" fmla="*/ 309490 h 5068736"/>
                  <a:gd name="connsiteX9" fmla="*/ 8724795 w 8724795"/>
                  <a:gd name="connsiteY9" fmla="*/ 316208 h 5068736"/>
                  <a:gd name="connsiteX10" fmla="*/ 8724795 w 8724795"/>
                  <a:gd name="connsiteY10" fmla="*/ 5068736 h 5068736"/>
                  <a:gd name="connsiteX11" fmla="*/ 0 w 8724795"/>
                  <a:gd name="connsiteY11" fmla="*/ 5068736 h 5068736"/>
                  <a:gd name="connsiteX12" fmla="*/ 0 w 8724795"/>
                  <a:gd name="connsiteY12" fmla="*/ 316208 h 5068736"/>
                  <a:gd name="connsiteX0" fmla="*/ 0 w 8724795"/>
                  <a:gd name="connsiteY0" fmla="*/ 316208 h 5068736"/>
                  <a:gd name="connsiteX1" fmla="*/ 573499 w 8724795"/>
                  <a:gd name="connsiteY1" fmla="*/ 590844 h 5068736"/>
                  <a:gd name="connsiteX2" fmla="*/ 1614508 w 8724795"/>
                  <a:gd name="connsiteY2" fmla="*/ 0 h 5068736"/>
                  <a:gd name="connsiteX3" fmla="*/ 2261622 w 8724795"/>
                  <a:gd name="connsiteY3" fmla="*/ 703386 h 5068736"/>
                  <a:gd name="connsiteX4" fmla="*/ 3457375 w 8724795"/>
                  <a:gd name="connsiteY4" fmla="*/ 28136 h 5068736"/>
                  <a:gd name="connsiteX5" fmla="*/ 5272108 w 8724795"/>
                  <a:gd name="connsiteY5" fmla="*/ 309490 h 5068736"/>
                  <a:gd name="connsiteX6" fmla="*/ 6144305 w 8724795"/>
                  <a:gd name="connsiteY6" fmla="*/ 309490 h 5068736"/>
                  <a:gd name="connsiteX7" fmla="*/ 7255652 w 8724795"/>
                  <a:gd name="connsiteY7" fmla="*/ 295422 h 5068736"/>
                  <a:gd name="connsiteX8" fmla="*/ 8071579 w 8724795"/>
                  <a:gd name="connsiteY8" fmla="*/ 309490 h 5068736"/>
                  <a:gd name="connsiteX9" fmla="*/ 8724795 w 8724795"/>
                  <a:gd name="connsiteY9" fmla="*/ 316208 h 5068736"/>
                  <a:gd name="connsiteX10" fmla="*/ 8724795 w 8724795"/>
                  <a:gd name="connsiteY10" fmla="*/ 5068736 h 5068736"/>
                  <a:gd name="connsiteX11" fmla="*/ 0 w 8724795"/>
                  <a:gd name="connsiteY11" fmla="*/ 5068736 h 5068736"/>
                  <a:gd name="connsiteX12" fmla="*/ 0 w 8724795"/>
                  <a:gd name="connsiteY12" fmla="*/ 316208 h 5068736"/>
                  <a:gd name="connsiteX0" fmla="*/ 0 w 8724795"/>
                  <a:gd name="connsiteY0" fmla="*/ 316208 h 5068736"/>
                  <a:gd name="connsiteX1" fmla="*/ 573499 w 8724795"/>
                  <a:gd name="connsiteY1" fmla="*/ 590844 h 5068736"/>
                  <a:gd name="connsiteX2" fmla="*/ 1614508 w 8724795"/>
                  <a:gd name="connsiteY2" fmla="*/ 0 h 5068736"/>
                  <a:gd name="connsiteX3" fmla="*/ 2261622 w 8724795"/>
                  <a:gd name="connsiteY3" fmla="*/ 703386 h 5068736"/>
                  <a:gd name="connsiteX4" fmla="*/ 3457375 w 8724795"/>
                  <a:gd name="connsiteY4" fmla="*/ 28136 h 5068736"/>
                  <a:gd name="connsiteX5" fmla="*/ 4850077 w 8724795"/>
                  <a:gd name="connsiteY5" fmla="*/ 647114 h 5068736"/>
                  <a:gd name="connsiteX6" fmla="*/ 6144305 w 8724795"/>
                  <a:gd name="connsiteY6" fmla="*/ 309490 h 5068736"/>
                  <a:gd name="connsiteX7" fmla="*/ 7255652 w 8724795"/>
                  <a:gd name="connsiteY7" fmla="*/ 295422 h 5068736"/>
                  <a:gd name="connsiteX8" fmla="*/ 8071579 w 8724795"/>
                  <a:gd name="connsiteY8" fmla="*/ 309490 h 5068736"/>
                  <a:gd name="connsiteX9" fmla="*/ 8724795 w 8724795"/>
                  <a:gd name="connsiteY9" fmla="*/ 316208 h 5068736"/>
                  <a:gd name="connsiteX10" fmla="*/ 8724795 w 8724795"/>
                  <a:gd name="connsiteY10" fmla="*/ 5068736 h 5068736"/>
                  <a:gd name="connsiteX11" fmla="*/ 0 w 8724795"/>
                  <a:gd name="connsiteY11" fmla="*/ 5068736 h 5068736"/>
                  <a:gd name="connsiteX12" fmla="*/ 0 w 8724795"/>
                  <a:gd name="connsiteY12" fmla="*/ 316208 h 5068736"/>
                  <a:gd name="connsiteX0" fmla="*/ 0 w 8724795"/>
                  <a:gd name="connsiteY0" fmla="*/ 414681 h 5167209"/>
                  <a:gd name="connsiteX1" fmla="*/ 573499 w 8724795"/>
                  <a:gd name="connsiteY1" fmla="*/ 689317 h 5167209"/>
                  <a:gd name="connsiteX2" fmla="*/ 1614508 w 8724795"/>
                  <a:gd name="connsiteY2" fmla="*/ 98473 h 5167209"/>
                  <a:gd name="connsiteX3" fmla="*/ 2261622 w 8724795"/>
                  <a:gd name="connsiteY3" fmla="*/ 801859 h 5167209"/>
                  <a:gd name="connsiteX4" fmla="*/ 3457375 w 8724795"/>
                  <a:gd name="connsiteY4" fmla="*/ 126609 h 5167209"/>
                  <a:gd name="connsiteX5" fmla="*/ 4850077 w 8724795"/>
                  <a:gd name="connsiteY5" fmla="*/ 745587 h 5167209"/>
                  <a:gd name="connsiteX6" fmla="*/ 5708206 w 8724795"/>
                  <a:gd name="connsiteY6" fmla="*/ 0 h 5167209"/>
                  <a:gd name="connsiteX7" fmla="*/ 7255652 w 8724795"/>
                  <a:gd name="connsiteY7" fmla="*/ 393895 h 5167209"/>
                  <a:gd name="connsiteX8" fmla="*/ 8071579 w 8724795"/>
                  <a:gd name="connsiteY8" fmla="*/ 407963 h 5167209"/>
                  <a:gd name="connsiteX9" fmla="*/ 8724795 w 8724795"/>
                  <a:gd name="connsiteY9" fmla="*/ 414681 h 5167209"/>
                  <a:gd name="connsiteX10" fmla="*/ 8724795 w 8724795"/>
                  <a:gd name="connsiteY10" fmla="*/ 5167209 h 5167209"/>
                  <a:gd name="connsiteX11" fmla="*/ 0 w 8724795"/>
                  <a:gd name="connsiteY11" fmla="*/ 5167209 h 5167209"/>
                  <a:gd name="connsiteX12" fmla="*/ 0 w 8724795"/>
                  <a:gd name="connsiteY12" fmla="*/ 414681 h 5167209"/>
                  <a:gd name="connsiteX0" fmla="*/ 0 w 8724795"/>
                  <a:gd name="connsiteY0" fmla="*/ 414681 h 5167209"/>
                  <a:gd name="connsiteX1" fmla="*/ 573499 w 8724795"/>
                  <a:gd name="connsiteY1" fmla="*/ 689317 h 5167209"/>
                  <a:gd name="connsiteX2" fmla="*/ 1614508 w 8724795"/>
                  <a:gd name="connsiteY2" fmla="*/ 98473 h 5167209"/>
                  <a:gd name="connsiteX3" fmla="*/ 2261622 w 8724795"/>
                  <a:gd name="connsiteY3" fmla="*/ 801859 h 5167209"/>
                  <a:gd name="connsiteX4" fmla="*/ 3457375 w 8724795"/>
                  <a:gd name="connsiteY4" fmla="*/ 126609 h 5167209"/>
                  <a:gd name="connsiteX5" fmla="*/ 4850077 w 8724795"/>
                  <a:gd name="connsiteY5" fmla="*/ 745587 h 5167209"/>
                  <a:gd name="connsiteX6" fmla="*/ 5708206 w 8724795"/>
                  <a:gd name="connsiteY6" fmla="*/ 0 h 5167209"/>
                  <a:gd name="connsiteX7" fmla="*/ 6946163 w 8724795"/>
                  <a:gd name="connsiteY7" fmla="*/ 717452 h 5167209"/>
                  <a:gd name="connsiteX8" fmla="*/ 8071579 w 8724795"/>
                  <a:gd name="connsiteY8" fmla="*/ 407963 h 5167209"/>
                  <a:gd name="connsiteX9" fmla="*/ 8724795 w 8724795"/>
                  <a:gd name="connsiteY9" fmla="*/ 414681 h 5167209"/>
                  <a:gd name="connsiteX10" fmla="*/ 8724795 w 8724795"/>
                  <a:gd name="connsiteY10" fmla="*/ 5167209 h 5167209"/>
                  <a:gd name="connsiteX11" fmla="*/ 0 w 8724795"/>
                  <a:gd name="connsiteY11" fmla="*/ 5167209 h 5167209"/>
                  <a:gd name="connsiteX12" fmla="*/ 0 w 8724795"/>
                  <a:gd name="connsiteY12" fmla="*/ 414681 h 5167209"/>
                  <a:gd name="connsiteX0" fmla="*/ 0 w 8724795"/>
                  <a:gd name="connsiteY0" fmla="*/ 428749 h 5181277"/>
                  <a:gd name="connsiteX1" fmla="*/ 573499 w 8724795"/>
                  <a:gd name="connsiteY1" fmla="*/ 703385 h 5181277"/>
                  <a:gd name="connsiteX2" fmla="*/ 1614508 w 8724795"/>
                  <a:gd name="connsiteY2" fmla="*/ 112541 h 5181277"/>
                  <a:gd name="connsiteX3" fmla="*/ 2261622 w 8724795"/>
                  <a:gd name="connsiteY3" fmla="*/ 815927 h 5181277"/>
                  <a:gd name="connsiteX4" fmla="*/ 3457375 w 8724795"/>
                  <a:gd name="connsiteY4" fmla="*/ 140677 h 5181277"/>
                  <a:gd name="connsiteX5" fmla="*/ 4850077 w 8724795"/>
                  <a:gd name="connsiteY5" fmla="*/ 759655 h 5181277"/>
                  <a:gd name="connsiteX6" fmla="*/ 5708206 w 8724795"/>
                  <a:gd name="connsiteY6" fmla="*/ 14068 h 5181277"/>
                  <a:gd name="connsiteX7" fmla="*/ 6946163 w 8724795"/>
                  <a:gd name="connsiteY7" fmla="*/ 731520 h 5181277"/>
                  <a:gd name="connsiteX8" fmla="*/ 7916834 w 8724795"/>
                  <a:gd name="connsiteY8" fmla="*/ 0 h 5181277"/>
                  <a:gd name="connsiteX9" fmla="*/ 8724795 w 8724795"/>
                  <a:gd name="connsiteY9" fmla="*/ 428749 h 5181277"/>
                  <a:gd name="connsiteX10" fmla="*/ 8724795 w 8724795"/>
                  <a:gd name="connsiteY10" fmla="*/ 5181277 h 5181277"/>
                  <a:gd name="connsiteX11" fmla="*/ 0 w 8724795"/>
                  <a:gd name="connsiteY11" fmla="*/ 5181277 h 5181277"/>
                  <a:gd name="connsiteX12" fmla="*/ 0 w 8724795"/>
                  <a:gd name="connsiteY12" fmla="*/ 428749 h 5181277"/>
                  <a:gd name="connsiteX0" fmla="*/ 0 w 8724795"/>
                  <a:gd name="connsiteY0" fmla="*/ 428749 h 5181277"/>
                  <a:gd name="connsiteX1" fmla="*/ 573499 w 8724795"/>
                  <a:gd name="connsiteY1" fmla="*/ 703385 h 5181277"/>
                  <a:gd name="connsiteX2" fmla="*/ 1614508 w 8724795"/>
                  <a:gd name="connsiteY2" fmla="*/ 112541 h 5181277"/>
                  <a:gd name="connsiteX3" fmla="*/ 2177215 w 8724795"/>
                  <a:gd name="connsiteY3" fmla="*/ 337626 h 5181277"/>
                  <a:gd name="connsiteX4" fmla="*/ 2261622 w 8724795"/>
                  <a:gd name="connsiteY4" fmla="*/ 815927 h 5181277"/>
                  <a:gd name="connsiteX5" fmla="*/ 3457375 w 8724795"/>
                  <a:gd name="connsiteY5" fmla="*/ 140677 h 5181277"/>
                  <a:gd name="connsiteX6" fmla="*/ 4850077 w 8724795"/>
                  <a:gd name="connsiteY6" fmla="*/ 759655 h 5181277"/>
                  <a:gd name="connsiteX7" fmla="*/ 5708206 w 8724795"/>
                  <a:gd name="connsiteY7" fmla="*/ 14068 h 5181277"/>
                  <a:gd name="connsiteX8" fmla="*/ 6946163 w 8724795"/>
                  <a:gd name="connsiteY8" fmla="*/ 731520 h 5181277"/>
                  <a:gd name="connsiteX9" fmla="*/ 7916834 w 8724795"/>
                  <a:gd name="connsiteY9" fmla="*/ 0 h 5181277"/>
                  <a:gd name="connsiteX10" fmla="*/ 8724795 w 8724795"/>
                  <a:gd name="connsiteY10" fmla="*/ 428749 h 5181277"/>
                  <a:gd name="connsiteX11" fmla="*/ 8724795 w 8724795"/>
                  <a:gd name="connsiteY11" fmla="*/ 5181277 h 5181277"/>
                  <a:gd name="connsiteX12" fmla="*/ 0 w 8724795"/>
                  <a:gd name="connsiteY12" fmla="*/ 5181277 h 5181277"/>
                  <a:gd name="connsiteX13" fmla="*/ 0 w 8724795"/>
                  <a:gd name="connsiteY13" fmla="*/ 428749 h 5181277"/>
                  <a:gd name="connsiteX0" fmla="*/ 0 w 8724795"/>
                  <a:gd name="connsiteY0" fmla="*/ 428749 h 5181277"/>
                  <a:gd name="connsiteX1" fmla="*/ 573499 w 8724795"/>
                  <a:gd name="connsiteY1" fmla="*/ 703385 h 5181277"/>
                  <a:gd name="connsiteX2" fmla="*/ 1614508 w 8724795"/>
                  <a:gd name="connsiteY2" fmla="*/ 112541 h 5181277"/>
                  <a:gd name="connsiteX3" fmla="*/ 1670779 w 8724795"/>
                  <a:gd name="connsiteY3" fmla="*/ 787792 h 5181277"/>
                  <a:gd name="connsiteX4" fmla="*/ 2177215 w 8724795"/>
                  <a:gd name="connsiteY4" fmla="*/ 337626 h 5181277"/>
                  <a:gd name="connsiteX5" fmla="*/ 2261622 w 8724795"/>
                  <a:gd name="connsiteY5" fmla="*/ 815927 h 5181277"/>
                  <a:gd name="connsiteX6" fmla="*/ 3457375 w 8724795"/>
                  <a:gd name="connsiteY6" fmla="*/ 140677 h 5181277"/>
                  <a:gd name="connsiteX7" fmla="*/ 4850077 w 8724795"/>
                  <a:gd name="connsiteY7" fmla="*/ 759655 h 5181277"/>
                  <a:gd name="connsiteX8" fmla="*/ 5708206 w 8724795"/>
                  <a:gd name="connsiteY8" fmla="*/ 14068 h 5181277"/>
                  <a:gd name="connsiteX9" fmla="*/ 6946163 w 8724795"/>
                  <a:gd name="connsiteY9" fmla="*/ 731520 h 5181277"/>
                  <a:gd name="connsiteX10" fmla="*/ 7916834 w 8724795"/>
                  <a:gd name="connsiteY10" fmla="*/ 0 h 5181277"/>
                  <a:gd name="connsiteX11" fmla="*/ 8724795 w 8724795"/>
                  <a:gd name="connsiteY11" fmla="*/ 428749 h 5181277"/>
                  <a:gd name="connsiteX12" fmla="*/ 8724795 w 8724795"/>
                  <a:gd name="connsiteY12" fmla="*/ 5181277 h 5181277"/>
                  <a:gd name="connsiteX13" fmla="*/ 0 w 8724795"/>
                  <a:gd name="connsiteY13" fmla="*/ 5181277 h 5181277"/>
                  <a:gd name="connsiteX14" fmla="*/ 0 w 8724795"/>
                  <a:gd name="connsiteY14" fmla="*/ 428749 h 5181277"/>
                  <a:gd name="connsiteX0" fmla="*/ 0 w 8724795"/>
                  <a:gd name="connsiteY0" fmla="*/ 428749 h 5181277"/>
                  <a:gd name="connsiteX1" fmla="*/ 573499 w 8724795"/>
                  <a:gd name="connsiteY1" fmla="*/ 703385 h 5181277"/>
                  <a:gd name="connsiteX2" fmla="*/ 1234680 w 8724795"/>
                  <a:gd name="connsiteY2" fmla="*/ 211015 h 5181277"/>
                  <a:gd name="connsiteX3" fmla="*/ 1670779 w 8724795"/>
                  <a:gd name="connsiteY3" fmla="*/ 787792 h 5181277"/>
                  <a:gd name="connsiteX4" fmla="*/ 2177215 w 8724795"/>
                  <a:gd name="connsiteY4" fmla="*/ 337626 h 5181277"/>
                  <a:gd name="connsiteX5" fmla="*/ 2261622 w 8724795"/>
                  <a:gd name="connsiteY5" fmla="*/ 815927 h 5181277"/>
                  <a:gd name="connsiteX6" fmla="*/ 3457375 w 8724795"/>
                  <a:gd name="connsiteY6" fmla="*/ 140677 h 5181277"/>
                  <a:gd name="connsiteX7" fmla="*/ 4850077 w 8724795"/>
                  <a:gd name="connsiteY7" fmla="*/ 759655 h 5181277"/>
                  <a:gd name="connsiteX8" fmla="*/ 5708206 w 8724795"/>
                  <a:gd name="connsiteY8" fmla="*/ 14068 h 5181277"/>
                  <a:gd name="connsiteX9" fmla="*/ 6946163 w 8724795"/>
                  <a:gd name="connsiteY9" fmla="*/ 731520 h 5181277"/>
                  <a:gd name="connsiteX10" fmla="*/ 7916834 w 8724795"/>
                  <a:gd name="connsiteY10" fmla="*/ 0 h 5181277"/>
                  <a:gd name="connsiteX11" fmla="*/ 8724795 w 8724795"/>
                  <a:gd name="connsiteY11" fmla="*/ 428749 h 5181277"/>
                  <a:gd name="connsiteX12" fmla="*/ 8724795 w 8724795"/>
                  <a:gd name="connsiteY12" fmla="*/ 5181277 h 5181277"/>
                  <a:gd name="connsiteX13" fmla="*/ 0 w 8724795"/>
                  <a:gd name="connsiteY13" fmla="*/ 5181277 h 5181277"/>
                  <a:gd name="connsiteX14" fmla="*/ 0 w 8724795"/>
                  <a:gd name="connsiteY14" fmla="*/ 428749 h 5181277"/>
                  <a:gd name="connsiteX0" fmla="*/ 0 w 8724795"/>
                  <a:gd name="connsiteY0" fmla="*/ 428749 h 5181277"/>
                  <a:gd name="connsiteX1" fmla="*/ 573499 w 8724795"/>
                  <a:gd name="connsiteY1" fmla="*/ 703385 h 5181277"/>
                  <a:gd name="connsiteX2" fmla="*/ 1375357 w 8724795"/>
                  <a:gd name="connsiteY2" fmla="*/ 126609 h 5181277"/>
                  <a:gd name="connsiteX3" fmla="*/ 1670779 w 8724795"/>
                  <a:gd name="connsiteY3" fmla="*/ 787792 h 5181277"/>
                  <a:gd name="connsiteX4" fmla="*/ 2177215 w 8724795"/>
                  <a:gd name="connsiteY4" fmla="*/ 337626 h 5181277"/>
                  <a:gd name="connsiteX5" fmla="*/ 2261622 w 8724795"/>
                  <a:gd name="connsiteY5" fmla="*/ 815927 h 5181277"/>
                  <a:gd name="connsiteX6" fmla="*/ 3457375 w 8724795"/>
                  <a:gd name="connsiteY6" fmla="*/ 140677 h 5181277"/>
                  <a:gd name="connsiteX7" fmla="*/ 4850077 w 8724795"/>
                  <a:gd name="connsiteY7" fmla="*/ 759655 h 5181277"/>
                  <a:gd name="connsiteX8" fmla="*/ 5708206 w 8724795"/>
                  <a:gd name="connsiteY8" fmla="*/ 14068 h 5181277"/>
                  <a:gd name="connsiteX9" fmla="*/ 6946163 w 8724795"/>
                  <a:gd name="connsiteY9" fmla="*/ 731520 h 5181277"/>
                  <a:gd name="connsiteX10" fmla="*/ 7916834 w 8724795"/>
                  <a:gd name="connsiteY10" fmla="*/ 0 h 5181277"/>
                  <a:gd name="connsiteX11" fmla="*/ 8724795 w 8724795"/>
                  <a:gd name="connsiteY11" fmla="*/ 428749 h 5181277"/>
                  <a:gd name="connsiteX12" fmla="*/ 8724795 w 8724795"/>
                  <a:gd name="connsiteY12" fmla="*/ 5181277 h 5181277"/>
                  <a:gd name="connsiteX13" fmla="*/ 0 w 8724795"/>
                  <a:gd name="connsiteY13" fmla="*/ 5181277 h 5181277"/>
                  <a:gd name="connsiteX14" fmla="*/ 0 w 8724795"/>
                  <a:gd name="connsiteY14" fmla="*/ 428749 h 5181277"/>
                  <a:gd name="connsiteX0" fmla="*/ 0 w 8724795"/>
                  <a:gd name="connsiteY0" fmla="*/ 428749 h 5181277"/>
                  <a:gd name="connsiteX1" fmla="*/ 573499 w 8724795"/>
                  <a:gd name="connsiteY1" fmla="*/ 703385 h 5181277"/>
                  <a:gd name="connsiteX2" fmla="*/ 1375357 w 8724795"/>
                  <a:gd name="connsiteY2" fmla="*/ 126609 h 5181277"/>
                  <a:gd name="connsiteX3" fmla="*/ 1670779 w 8724795"/>
                  <a:gd name="connsiteY3" fmla="*/ 787792 h 5181277"/>
                  <a:gd name="connsiteX4" fmla="*/ 2177215 w 8724795"/>
                  <a:gd name="connsiteY4" fmla="*/ 337626 h 5181277"/>
                  <a:gd name="connsiteX5" fmla="*/ 2261622 w 8724795"/>
                  <a:gd name="connsiteY5" fmla="*/ 815927 h 5181277"/>
                  <a:gd name="connsiteX6" fmla="*/ 3457375 w 8724795"/>
                  <a:gd name="connsiteY6" fmla="*/ 140677 h 5181277"/>
                  <a:gd name="connsiteX7" fmla="*/ 4850077 w 8724795"/>
                  <a:gd name="connsiteY7" fmla="*/ 759655 h 5181277"/>
                  <a:gd name="connsiteX8" fmla="*/ 5708206 w 8724795"/>
                  <a:gd name="connsiteY8" fmla="*/ 14068 h 5181277"/>
                  <a:gd name="connsiteX9" fmla="*/ 6946163 w 8724795"/>
                  <a:gd name="connsiteY9" fmla="*/ 731520 h 5181277"/>
                  <a:gd name="connsiteX10" fmla="*/ 7916834 w 8724795"/>
                  <a:gd name="connsiteY10" fmla="*/ 0 h 5181277"/>
                  <a:gd name="connsiteX11" fmla="*/ 8724795 w 8724795"/>
                  <a:gd name="connsiteY11" fmla="*/ 428749 h 5181277"/>
                  <a:gd name="connsiteX12" fmla="*/ 8724795 w 8724795"/>
                  <a:gd name="connsiteY12" fmla="*/ 5181277 h 5181277"/>
                  <a:gd name="connsiteX13" fmla="*/ 0 w 8724795"/>
                  <a:gd name="connsiteY13" fmla="*/ 5181277 h 5181277"/>
                  <a:gd name="connsiteX14" fmla="*/ 0 w 8724795"/>
                  <a:gd name="connsiteY14" fmla="*/ 428749 h 5181277"/>
                  <a:gd name="connsiteX0" fmla="*/ 0 w 8724795"/>
                  <a:gd name="connsiteY0" fmla="*/ 428749 h 5181277"/>
                  <a:gd name="connsiteX1" fmla="*/ 573499 w 8724795"/>
                  <a:gd name="connsiteY1" fmla="*/ 703385 h 5181277"/>
                  <a:gd name="connsiteX2" fmla="*/ 1375357 w 8724795"/>
                  <a:gd name="connsiteY2" fmla="*/ 126609 h 5181277"/>
                  <a:gd name="connsiteX3" fmla="*/ 1670779 w 8724795"/>
                  <a:gd name="connsiteY3" fmla="*/ 787792 h 5181277"/>
                  <a:gd name="connsiteX4" fmla="*/ 2177215 w 8724795"/>
                  <a:gd name="connsiteY4" fmla="*/ 337626 h 5181277"/>
                  <a:gd name="connsiteX5" fmla="*/ 2261622 w 8724795"/>
                  <a:gd name="connsiteY5" fmla="*/ 815927 h 5181277"/>
                  <a:gd name="connsiteX6" fmla="*/ 2950939 w 8724795"/>
                  <a:gd name="connsiteY6" fmla="*/ 239152 h 5181277"/>
                  <a:gd name="connsiteX7" fmla="*/ 3457375 w 8724795"/>
                  <a:gd name="connsiteY7" fmla="*/ 140677 h 5181277"/>
                  <a:gd name="connsiteX8" fmla="*/ 4850077 w 8724795"/>
                  <a:gd name="connsiteY8" fmla="*/ 759655 h 5181277"/>
                  <a:gd name="connsiteX9" fmla="*/ 5708206 w 8724795"/>
                  <a:gd name="connsiteY9" fmla="*/ 14068 h 5181277"/>
                  <a:gd name="connsiteX10" fmla="*/ 6946163 w 8724795"/>
                  <a:gd name="connsiteY10" fmla="*/ 731520 h 5181277"/>
                  <a:gd name="connsiteX11" fmla="*/ 7916834 w 8724795"/>
                  <a:gd name="connsiteY11" fmla="*/ 0 h 5181277"/>
                  <a:gd name="connsiteX12" fmla="*/ 8724795 w 8724795"/>
                  <a:gd name="connsiteY12" fmla="*/ 428749 h 5181277"/>
                  <a:gd name="connsiteX13" fmla="*/ 8724795 w 8724795"/>
                  <a:gd name="connsiteY13" fmla="*/ 5181277 h 5181277"/>
                  <a:gd name="connsiteX14" fmla="*/ 0 w 8724795"/>
                  <a:gd name="connsiteY14" fmla="*/ 5181277 h 5181277"/>
                  <a:gd name="connsiteX15" fmla="*/ 0 w 8724795"/>
                  <a:gd name="connsiteY15" fmla="*/ 428749 h 5181277"/>
                  <a:gd name="connsiteX0" fmla="*/ 0 w 8724795"/>
                  <a:gd name="connsiteY0" fmla="*/ 428749 h 5181277"/>
                  <a:gd name="connsiteX1" fmla="*/ 573499 w 8724795"/>
                  <a:gd name="connsiteY1" fmla="*/ 703385 h 5181277"/>
                  <a:gd name="connsiteX2" fmla="*/ 1375357 w 8724795"/>
                  <a:gd name="connsiteY2" fmla="*/ 126609 h 5181277"/>
                  <a:gd name="connsiteX3" fmla="*/ 1670779 w 8724795"/>
                  <a:gd name="connsiteY3" fmla="*/ 787792 h 5181277"/>
                  <a:gd name="connsiteX4" fmla="*/ 2177215 w 8724795"/>
                  <a:gd name="connsiteY4" fmla="*/ 337626 h 5181277"/>
                  <a:gd name="connsiteX5" fmla="*/ 2261622 w 8724795"/>
                  <a:gd name="connsiteY5" fmla="*/ 815927 h 5181277"/>
                  <a:gd name="connsiteX6" fmla="*/ 2950939 w 8724795"/>
                  <a:gd name="connsiteY6" fmla="*/ 239152 h 5181277"/>
                  <a:gd name="connsiteX7" fmla="*/ 3583984 w 8724795"/>
                  <a:gd name="connsiteY7" fmla="*/ 829994 h 5181277"/>
                  <a:gd name="connsiteX8" fmla="*/ 4850077 w 8724795"/>
                  <a:gd name="connsiteY8" fmla="*/ 759655 h 5181277"/>
                  <a:gd name="connsiteX9" fmla="*/ 5708206 w 8724795"/>
                  <a:gd name="connsiteY9" fmla="*/ 14068 h 5181277"/>
                  <a:gd name="connsiteX10" fmla="*/ 6946163 w 8724795"/>
                  <a:gd name="connsiteY10" fmla="*/ 731520 h 5181277"/>
                  <a:gd name="connsiteX11" fmla="*/ 7916834 w 8724795"/>
                  <a:gd name="connsiteY11" fmla="*/ 0 h 5181277"/>
                  <a:gd name="connsiteX12" fmla="*/ 8724795 w 8724795"/>
                  <a:gd name="connsiteY12" fmla="*/ 428749 h 5181277"/>
                  <a:gd name="connsiteX13" fmla="*/ 8724795 w 8724795"/>
                  <a:gd name="connsiteY13" fmla="*/ 5181277 h 5181277"/>
                  <a:gd name="connsiteX14" fmla="*/ 0 w 8724795"/>
                  <a:gd name="connsiteY14" fmla="*/ 5181277 h 5181277"/>
                  <a:gd name="connsiteX15" fmla="*/ 0 w 8724795"/>
                  <a:gd name="connsiteY15" fmla="*/ 428749 h 5181277"/>
                  <a:gd name="connsiteX0" fmla="*/ 0 w 8724795"/>
                  <a:gd name="connsiteY0" fmla="*/ 456883 h 5209411"/>
                  <a:gd name="connsiteX1" fmla="*/ 573499 w 8724795"/>
                  <a:gd name="connsiteY1" fmla="*/ 731519 h 5209411"/>
                  <a:gd name="connsiteX2" fmla="*/ 1375357 w 8724795"/>
                  <a:gd name="connsiteY2" fmla="*/ 154743 h 5209411"/>
                  <a:gd name="connsiteX3" fmla="*/ 1670779 w 8724795"/>
                  <a:gd name="connsiteY3" fmla="*/ 815926 h 5209411"/>
                  <a:gd name="connsiteX4" fmla="*/ 2177215 w 8724795"/>
                  <a:gd name="connsiteY4" fmla="*/ 365760 h 5209411"/>
                  <a:gd name="connsiteX5" fmla="*/ 2261622 w 8724795"/>
                  <a:gd name="connsiteY5" fmla="*/ 844061 h 5209411"/>
                  <a:gd name="connsiteX6" fmla="*/ 2950939 w 8724795"/>
                  <a:gd name="connsiteY6" fmla="*/ 267286 h 5209411"/>
                  <a:gd name="connsiteX7" fmla="*/ 3583984 w 8724795"/>
                  <a:gd name="connsiteY7" fmla="*/ 858128 h 5209411"/>
                  <a:gd name="connsiteX8" fmla="*/ 3935677 w 8724795"/>
                  <a:gd name="connsiteY8" fmla="*/ 0 h 5209411"/>
                  <a:gd name="connsiteX9" fmla="*/ 4850077 w 8724795"/>
                  <a:gd name="connsiteY9" fmla="*/ 787789 h 5209411"/>
                  <a:gd name="connsiteX10" fmla="*/ 5708206 w 8724795"/>
                  <a:gd name="connsiteY10" fmla="*/ 42202 h 5209411"/>
                  <a:gd name="connsiteX11" fmla="*/ 6946163 w 8724795"/>
                  <a:gd name="connsiteY11" fmla="*/ 759654 h 5209411"/>
                  <a:gd name="connsiteX12" fmla="*/ 7916834 w 8724795"/>
                  <a:gd name="connsiteY12" fmla="*/ 28134 h 5209411"/>
                  <a:gd name="connsiteX13" fmla="*/ 8724795 w 8724795"/>
                  <a:gd name="connsiteY13" fmla="*/ 456883 h 5209411"/>
                  <a:gd name="connsiteX14" fmla="*/ 8724795 w 8724795"/>
                  <a:gd name="connsiteY14" fmla="*/ 5209411 h 5209411"/>
                  <a:gd name="connsiteX15" fmla="*/ 0 w 8724795"/>
                  <a:gd name="connsiteY15" fmla="*/ 5209411 h 5209411"/>
                  <a:gd name="connsiteX16" fmla="*/ 0 w 8724795"/>
                  <a:gd name="connsiteY16" fmla="*/ 456883 h 5209411"/>
                  <a:gd name="connsiteX0" fmla="*/ 0 w 8724795"/>
                  <a:gd name="connsiteY0" fmla="*/ 456883 h 5209411"/>
                  <a:gd name="connsiteX1" fmla="*/ 573499 w 8724795"/>
                  <a:gd name="connsiteY1" fmla="*/ 731519 h 5209411"/>
                  <a:gd name="connsiteX2" fmla="*/ 1375357 w 8724795"/>
                  <a:gd name="connsiteY2" fmla="*/ 154743 h 5209411"/>
                  <a:gd name="connsiteX3" fmla="*/ 1670779 w 8724795"/>
                  <a:gd name="connsiteY3" fmla="*/ 815926 h 5209411"/>
                  <a:gd name="connsiteX4" fmla="*/ 2177215 w 8724795"/>
                  <a:gd name="connsiteY4" fmla="*/ 365760 h 5209411"/>
                  <a:gd name="connsiteX5" fmla="*/ 2261622 w 8724795"/>
                  <a:gd name="connsiteY5" fmla="*/ 844061 h 5209411"/>
                  <a:gd name="connsiteX6" fmla="*/ 3274496 w 8724795"/>
                  <a:gd name="connsiteY6" fmla="*/ 309490 h 5209411"/>
                  <a:gd name="connsiteX7" fmla="*/ 3583984 w 8724795"/>
                  <a:gd name="connsiteY7" fmla="*/ 858128 h 5209411"/>
                  <a:gd name="connsiteX8" fmla="*/ 3935677 w 8724795"/>
                  <a:gd name="connsiteY8" fmla="*/ 0 h 5209411"/>
                  <a:gd name="connsiteX9" fmla="*/ 4850077 w 8724795"/>
                  <a:gd name="connsiteY9" fmla="*/ 787789 h 5209411"/>
                  <a:gd name="connsiteX10" fmla="*/ 5708206 w 8724795"/>
                  <a:gd name="connsiteY10" fmla="*/ 42202 h 5209411"/>
                  <a:gd name="connsiteX11" fmla="*/ 6946163 w 8724795"/>
                  <a:gd name="connsiteY11" fmla="*/ 759654 h 5209411"/>
                  <a:gd name="connsiteX12" fmla="*/ 7916834 w 8724795"/>
                  <a:gd name="connsiteY12" fmla="*/ 28134 h 5209411"/>
                  <a:gd name="connsiteX13" fmla="*/ 8724795 w 8724795"/>
                  <a:gd name="connsiteY13" fmla="*/ 456883 h 5209411"/>
                  <a:gd name="connsiteX14" fmla="*/ 8724795 w 8724795"/>
                  <a:gd name="connsiteY14" fmla="*/ 5209411 h 5209411"/>
                  <a:gd name="connsiteX15" fmla="*/ 0 w 8724795"/>
                  <a:gd name="connsiteY15" fmla="*/ 5209411 h 5209411"/>
                  <a:gd name="connsiteX16" fmla="*/ 0 w 8724795"/>
                  <a:gd name="connsiteY16" fmla="*/ 456883 h 5209411"/>
                  <a:gd name="connsiteX0" fmla="*/ 0 w 8724795"/>
                  <a:gd name="connsiteY0" fmla="*/ 456883 h 5209411"/>
                  <a:gd name="connsiteX1" fmla="*/ 573499 w 8724795"/>
                  <a:gd name="connsiteY1" fmla="*/ 731519 h 5209411"/>
                  <a:gd name="connsiteX2" fmla="*/ 1375357 w 8724795"/>
                  <a:gd name="connsiteY2" fmla="*/ 154743 h 5209411"/>
                  <a:gd name="connsiteX3" fmla="*/ 1670779 w 8724795"/>
                  <a:gd name="connsiteY3" fmla="*/ 815926 h 5209411"/>
                  <a:gd name="connsiteX4" fmla="*/ 2177215 w 8724795"/>
                  <a:gd name="connsiteY4" fmla="*/ 365760 h 5209411"/>
                  <a:gd name="connsiteX5" fmla="*/ 2261622 w 8724795"/>
                  <a:gd name="connsiteY5" fmla="*/ 844061 h 5209411"/>
                  <a:gd name="connsiteX6" fmla="*/ 3274496 w 8724795"/>
                  <a:gd name="connsiteY6" fmla="*/ 309490 h 5209411"/>
                  <a:gd name="connsiteX7" fmla="*/ 3583984 w 8724795"/>
                  <a:gd name="connsiteY7" fmla="*/ 858128 h 5209411"/>
                  <a:gd name="connsiteX8" fmla="*/ 3935677 w 8724795"/>
                  <a:gd name="connsiteY8" fmla="*/ 0 h 5209411"/>
                  <a:gd name="connsiteX9" fmla="*/ 4850077 w 8724795"/>
                  <a:gd name="connsiteY9" fmla="*/ 787789 h 5209411"/>
                  <a:gd name="connsiteX10" fmla="*/ 5708206 w 8724795"/>
                  <a:gd name="connsiteY10" fmla="*/ 42202 h 5209411"/>
                  <a:gd name="connsiteX11" fmla="*/ 6946163 w 8724795"/>
                  <a:gd name="connsiteY11" fmla="*/ 759654 h 5209411"/>
                  <a:gd name="connsiteX12" fmla="*/ 7916834 w 8724795"/>
                  <a:gd name="connsiteY12" fmla="*/ 28134 h 5209411"/>
                  <a:gd name="connsiteX13" fmla="*/ 8724795 w 8724795"/>
                  <a:gd name="connsiteY13" fmla="*/ 456883 h 5209411"/>
                  <a:gd name="connsiteX14" fmla="*/ 8724795 w 8724795"/>
                  <a:gd name="connsiteY14" fmla="*/ 5209411 h 5209411"/>
                  <a:gd name="connsiteX15" fmla="*/ 0 w 8724795"/>
                  <a:gd name="connsiteY15" fmla="*/ 5209411 h 5209411"/>
                  <a:gd name="connsiteX16" fmla="*/ 0 w 8724795"/>
                  <a:gd name="connsiteY16" fmla="*/ 456883 h 5209411"/>
                  <a:gd name="connsiteX0" fmla="*/ 0 w 8724795"/>
                  <a:gd name="connsiteY0" fmla="*/ 456883 h 5209411"/>
                  <a:gd name="connsiteX1" fmla="*/ 573499 w 8724795"/>
                  <a:gd name="connsiteY1" fmla="*/ 731519 h 5209411"/>
                  <a:gd name="connsiteX2" fmla="*/ 1375357 w 8724795"/>
                  <a:gd name="connsiteY2" fmla="*/ 154743 h 5209411"/>
                  <a:gd name="connsiteX3" fmla="*/ 1670779 w 8724795"/>
                  <a:gd name="connsiteY3" fmla="*/ 815926 h 5209411"/>
                  <a:gd name="connsiteX4" fmla="*/ 2177215 w 8724795"/>
                  <a:gd name="connsiteY4" fmla="*/ 365760 h 5209411"/>
                  <a:gd name="connsiteX5" fmla="*/ 2261622 w 8724795"/>
                  <a:gd name="connsiteY5" fmla="*/ 844061 h 5209411"/>
                  <a:gd name="connsiteX6" fmla="*/ 3274496 w 8724795"/>
                  <a:gd name="connsiteY6" fmla="*/ 309490 h 5209411"/>
                  <a:gd name="connsiteX7" fmla="*/ 3583984 w 8724795"/>
                  <a:gd name="connsiteY7" fmla="*/ 858128 h 5209411"/>
                  <a:gd name="connsiteX8" fmla="*/ 3935677 w 8724795"/>
                  <a:gd name="connsiteY8" fmla="*/ 0 h 5209411"/>
                  <a:gd name="connsiteX9" fmla="*/ 4850077 w 8724795"/>
                  <a:gd name="connsiteY9" fmla="*/ 787789 h 5209411"/>
                  <a:gd name="connsiteX10" fmla="*/ 5708206 w 8724795"/>
                  <a:gd name="connsiteY10" fmla="*/ 42202 h 5209411"/>
                  <a:gd name="connsiteX11" fmla="*/ 6946163 w 8724795"/>
                  <a:gd name="connsiteY11" fmla="*/ 759654 h 5209411"/>
                  <a:gd name="connsiteX12" fmla="*/ 7916834 w 8724795"/>
                  <a:gd name="connsiteY12" fmla="*/ 28134 h 5209411"/>
                  <a:gd name="connsiteX13" fmla="*/ 8724795 w 8724795"/>
                  <a:gd name="connsiteY13" fmla="*/ 456883 h 5209411"/>
                  <a:gd name="connsiteX14" fmla="*/ 8724795 w 8724795"/>
                  <a:gd name="connsiteY14" fmla="*/ 5209411 h 5209411"/>
                  <a:gd name="connsiteX15" fmla="*/ 0 w 8724795"/>
                  <a:gd name="connsiteY15" fmla="*/ 5209411 h 5209411"/>
                  <a:gd name="connsiteX16" fmla="*/ 0 w 8724795"/>
                  <a:gd name="connsiteY16" fmla="*/ 456883 h 5209411"/>
                  <a:gd name="connsiteX0" fmla="*/ 0 w 8724795"/>
                  <a:gd name="connsiteY0" fmla="*/ 456883 h 5209411"/>
                  <a:gd name="connsiteX1" fmla="*/ 573499 w 8724795"/>
                  <a:gd name="connsiteY1" fmla="*/ 731519 h 5209411"/>
                  <a:gd name="connsiteX2" fmla="*/ 1375357 w 8724795"/>
                  <a:gd name="connsiteY2" fmla="*/ 154743 h 5209411"/>
                  <a:gd name="connsiteX3" fmla="*/ 1670779 w 8724795"/>
                  <a:gd name="connsiteY3" fmla="*/ 815926 h 5209411"/>
                  <a:gd name="connsiteX4" fmla="*/ 2177215 w 8724795"/>
                  <a:gd name="connsiteY4" fmla="*/ 365760 h 5209411"/>
                  <a:gd name="connsiteX5" fmla="*/ 2261622 w 8724795"/>
                  <a:gd name="connsiteY5" fmla="*/ 844061 h 5209411"/>
                  <a:gd name="connsiteX6" fmla="*/ 3274496 w 8724795"/>
                  <a:gd name="connsiteY6" fmla="*/ 309490 h 5209411"/>
                  <a:gd name="connsiteX7" fmla="*/ 3583984 w 8724795"/>
                  <a:gd name="connsiteY7" fmla="*/ 858128 h 5209411"/>
                  <a:gd name="connsiteX8" fmla="*/ 3935677 w 8724795"/>
                  <a:gd name="connsiteY8" fmla="*/ 0 h 5209411"/>
                  <a:gd name="connsiteX9" fmla="*/ 4624994 w 8724795"/>
                  <a:gd name="connsiteY9" fmla="*/ 759655 h 5209411"/>
                  <a:gd name="connsiteX10" fmla="*/ 4850077 w 8724795"/>
                  <a:gd name="connsiteY10" fmla="*/ 787789 h 5209411"/>
                  <a:gd name="connsiteX11" fmla="*/ 5708206 w 8724795"/>
                  <a:gd name="connsiteY11" fmla="*/ 42202 h 5209411"/>
                  <a:gd name="connsiteX12" fmla="*/ 6946163 w 8724795"/>
                  <a:gd name="connsiteY12" fmla="*/ 759654 h 5209411"/>
                  <a:gd name="connsiteX13" fmla="*/ 7916834 w 8724795"/>
                  <a:gd name="connsiteY13" fmla="*/ 28134 h 5209411"/>
                  <a:gd name="connsiteX14" fmla="*/ 8724795 w 8724795"/>
                  <a:gd name="connsiteY14" fmla="*/ 456883 h 5209411"/>
                  <a:gd name="connsiteX15" fmla="*/ 8724795 w 8724795"/>
                  <a:gd name="connsiteY15" fmla="*/ 5209411 h 5209411"/>
                  <a:gd name="connsiteX16" fmla="*/ 0 w 8724795"/>
                  <a:gd name="connsiteY16" fmla="*/ 5209411 h 5209411"/>
                  <a:gd name="connsiteX17" fmla="*/ 0 w 8724795"/>
                  <a:gd name="connsiteY17" fmla="*/ 456883 h 5209411"/>
                  <a:gd name="connsiteX0" fmla="*/ 0 w 8724795"/>
                  <a:gd name="connsiteY0" fmla="*/ 456883 h 5209411"/>
                  <a:gd name="connsiteX1" fmla="*/ 573499 w 8724795"/>
                  <a:gd name="connsiteY1" fmla="*/ 731519 h 5209411"/>
                  <a:gd name="connsiteX2" fmla="*/ 1375357 w 8724795"/>
                  <a:gd name="connsiteY2" fmla="*/ 154743 h 5209411"/>
                  <a:gd name="connsiteX3" fmla="*/ 1670779 w 8724795"/>
                  <a:gd name="connsiteY3" fmla="*/ 815926 h 5209411"/>
                  <a:gd name="connsiteX4" fmla="*/ 2177215 w 8724795"/>
                  <a:gd name="connsiteY4" fmla="*/ 365760 h 5209411"/>
                  <a:gd name="connsiteX5" fmla="*/ 2261622 w 8724795"/>
                  <a:gd name="connsiteY5" fmla="*/ 844061 h 5209411"/>
                  <a:gd name="connsiteX6" fmla="*/ 3274496 w 8724795"/>
                  <a:gd name="connsiteY6" fmla="*/ 309490 h 5209411"/>
                  <a:gd name="connsiteX7" fmla="*/ 3583984 w 8724795"/>
                  <a:gd name="connsiteY7" fmla="*/ 858128 h 5209411"/>
                  <a:gd name="connsiteX8" fmla="*/ 3935677 w 8724795"/>
                  <a:gd name="connsiteY8" fmla="*/ 0 h 5209411"/>
                  <a:gd name="connsiteX9" fmla="*/ 4624994 w 8724795"/>
                  <a:gd name="connsiteY9" fmla="*/ 759655 h 5209411"/>
                  <a:gd name="connsiteX10" fmla="*/ 5061092 w 8724795"/>
                  <a:gd name="connsiteY10" fmla="*/ 295420 h 5209411"/>
                  <a:gd name="connsiteX11" fmla="*/ 5708206 w 8724795"/>
                  <a:gd name="connsiteY11" fmla="*/ 42202 h 5209411"/>
                  <a:gd name="connsiteX12" fmla="*/ 6946163 w 8724795"/>
                  <a:gd name="connsiteY12" fmla="*/ 759654 h 5209411"/>
                  <a:gd name="connsiteX13" fmla="*/ 7916834 w 8724795"/>
                  <a:gd name="connsiteY13" fmla="*/ 28134 h 5209411"/>
                  <a:gd name="connsiteX14" fmla="*/ 8724795 w 8724795"/>
                  <a:gd name="connsiteY14" fmla="*/ 456883 h 5209411"/>
                  <a:gd name="connsiteX15" fmla="*/ 8724795 w 8724795"/>
                  <a:gd name="connsiteY15" fmla="*/ 5209411 h 5209411"/>
                  <a:gd name="connsiteX16" fmla="*/ 0 w 8724795"/>
                  <a:gd name="connsiteY16" fmla="*/ 5209411 h 5209411"/>
                  <a:gd name="connsiteX17" fmla="*/ 0 w 8724795"/>
                  <a:gd name="connsiteY17" fmla="*/ 456883 h 5209411"/>
                  <a:gd name="connsiteX0" fmla="*/ 0 w 8724795"/>
                  <a:gd name="connsiteY0" fmla="*/ 456883 h 5209411"/>
                  <a:gd name="connsiteX1" fmla="*/ 573499 w 8724795"/>
                  <a:gd name="connsiteY1" fmla="*/ 731519 h 5209411"/>
                  <a:gd name="connsiteX2" fmla="*/ 1375357 w 8724795"/>
                  <a:gd name="connsiteY2" fmla="*/ 154743 h 5209411"/>
                  <a:gd name="connsiteX3" fmla="*/ 1670779 w 8724795"/>
                  <a:gd name="connsiteY3" fmla="*/ 815926 h 5209411"/>
                  <a:gd name="connsiteX4" fmla="*/ 2177215 w 8724795"/>
                  <a:gd name="connsiteY4" fmla="*/ 365760 h 5209411"/>
                  <a:gd name="connsiteX5" fmla="*/ 2261622 w 8724795"/>
                  <a:gd name="connsiteY5" fmla="*/ 844061 h 5209411"/>
                  <a:gd name="connsiteX6" fmla="*/ 3274496 w 8724795"/>
                  <a:gd name="connsiteY6" fmla="*/ 309490 h 5209411"/>
                  <a:gd name="connsiteX7" fmla="*/ 3583984 w 8724795"/>
                  <a:gd name="connsiteY7" fmla="*/ 858128 h 5209411"/>
                  <a:gd name="connsiteX8" fmla="*/ 3935677 w 8724795"/>
                  <a:gd name="connsiteY8" fmla="*/ 0 h 5209411"/>
                  <a:gd name="connsiteX9" fmla="*/ 4624994 w 8724795"/>
                  <a:gd name="connsiteY9" fmla="*/ 759655 h 5209411"/>
                  <a:gd name="connsiteX10" fmla="*/ 5061092 w 8724795"/>
                  <a:gd name="connsiteY10" fmla="*/ 295420 h 5209411"/>
                  <a:gd name="connsiteX11" fmla="*/ 5525326 w 8724795"/>
                  <a:gd name="connsiteY11" fmla="*/ 1223889 h 5209411"/>
                  <a:gd name="connsiteX12" fmla="*/ 6946163 w 8724795"/>
                  <a:gd name="connsiteY12" fmla="*/ 759654 h 5209411"/>
                  <a:gd name="connsiteX13" fmla="*/ 7916834 w 8724795"/>
                  <a:gd name="connsiteY13" fmla="*/ 28134 h 5209411"/>
                  <a:gd name="connsiteX14" fmla="*/ 8724795 w 8724795"/>
                  <a:gd name="connsiteY14" fmla="*/ 456883 h 5209411"/>
                  <a:gd name="connsiteX15" fmla="*/ 8724795 w 8724795"/>
                  <a:gd name="connsiteY15" fmla="*/ 5209411 h 5209411"/>
                  <a:gd name="connsiteX16" fmla="*/ 0 w 8724795"/>
                  <a:gd name="connsiteY16" fmla="*/ 5209411 h 5209411"/>
                  <a:gd name="connsiteX17" fmla="*/ 0 w 8724795"/>
                  <a:gd name="connsiteY17" fmla="*/ 456883 h 5209411"/>
                  <a:gd name="connsiteX0" fmla="*/ 0 w 8724795"/>
                  <a:gd name="connsiteY0" fmla="*/ 456883 h 5209411"/>
                  <a:gd name="connsiteX1" fmla="*/ 573499 w 8724795"/>
                  <a:gd name="connsiteY1" fmla="*/ 731519 h 5209411"/>
                  <a:gd name="connsiteX2" fmla="*/ 1375357 w 8724795"/>
                  <a:gd name="connsiteY2" fmla="*/ 154743 h 5209411"/>
                  <a:gd name="connsiteX3" fmla="*/ 1670779 w 8724795"/>
                  <a:gd name="connsiteY3" fmla="*/ 815926 h 5209411"/>
                  <a:gd name="connsiteX4" fmla="*/ 2177215 w 8724795"/>
                  <a:gd name="connsiteY4" fmla="*/ 365760 h 5209411"/>
                  <a:gd name="connsiteX5" fmla="*/ 2261622 w 8724795"/>
                  <a:gd name="connsiteY5" fmla="*/ 844061 h 5209411"/>
                  <a:gd name="connsiteX6" fmla="*/ 3274496 w 8724795"/>
                  <a:gd name="connsiteY6" fmla="*/ 309490 h 5209411"/>
                  <a:gd name="connsiteX7" fmla="*/ 3583984 w 8724795"/>
                  <a:gd name="connsiteY7" fmla="*/ 858128 h 5209411"/>
                  <a:gd name="connsiteX8" fmla="*/ 3935677 w 8724795"/>
                  <a:gd name="connsiteY8" fmla="*/ 0 h 5209411"/>
                  <a:gd name="connsiteX9" fmla="*/ 4624994 w 8724795"/>
                  <a:gd name="connsiteY9" fmla="*/ 759655 h 5209411"/>
                  <a:gd name="connsiteX10" fmla="*/ 5061092 w 8724795"/>
                  <a:gd name="connsiteY10" fmla="*/ 295420 h 5209411"/>
                  <a:gd name="connsiteX11" fmla="*/ 5525326 w 8724795"/>
                  <a:gd name="connsiteY11" fmla="*/ 1223889 h 5209411"/>
                  <a:gd name="connsiteX12" fmla="*/ 6102102 w 8724795"/>
                  <a:gd name="connsiteY12" fmla="*/ 0 h 5209411"/>
                  <a:gd name="connsiteX13" fmla="*/ 6946163 w 8724795"/>
                  <a:gd name="connsiteY13" fmla="*/ 759654 h 5209411"/>
                  <a:gd name="connsiteX14" fmla="*/ 7916834 w 8724795"/>
                  <a:gd name="connsiteY14" fmla="*/ 28134 h 5209411"/>
                  <a:gd name="connsiteX15" fmla="*/ 8724795 w 8724795"/>
                  <a:gd name="connsiteY15" fmla="*/ 456883 h 5209411"/>
                  <a:gd name="connsiteX16" fmla="*/ 8724795 w 8724795"/>
                  <a:gd name="connsiteY16" fmla="*/ 5209411 h 5209411"/>
                  <a:gd name="connsiteX17" fmla="*/ 0 w 8724795"/>
                  <a:gd name="connsiteY17" fmla="*/ 5209411 h 5209411"/>
                  <a:gd name="connsiteX18" fmla="*/ 0 w 8724795"/>
                  <a:gd name="connsiteY18" fmla="*/ 456883 h 5209411"/>
                  <a:gd name="connsiteX0" fmla="*/ 0 w 8724795"/>
                  <a:gd name="connsiteY0" fmla="*/ 456883 h 5209411"/>
                  <a:gd name="connsiteX1" fmla="*/ 573499 w 8724795"/>
                  <a:gd name="connsiteY1" fmla="*/ 731519 h 5209411"/>
                  <a:gd name="connsiteX2" fmla="*/ 1375357 w 8724795"/>
                  <a:gd name="connsiteY2" fmla="*/ 154743 h 5209411"/>
                  <a:gd name="connsiteX3" fmla="*/ 1670779 w 8724795"/>
                  <a:gd name="connsiteY3" fmla="*/ 815926 h 5209411"/>
                  <a:gd name="connsiteX4" fmla="*/ 2177215 w 8724795"/>
                  <a:gd name="connsiteY4" fmla="*/ 365760 h 5209411"/>
                  <a:gd name="connsiteX5" fmla="*/ 2261622 w 8724795"/>
                  <a:gd name="connsiteY5" fmla="*/ 844061 h 5209411"/>
                  <a:gd name="connsiteX6" fmla="*/ 3274496 w 8724795"/>
                  <a:gd name="connsiteY6" fmla="*/ 309490 h 5209411"/>
                  <a:gd name="connsiteX7" fmla="*/ 3583984 w 8724795"/>
                  <a:gd name="connsiteY7" fmla="*/ 858128 h 5209411"/>
                  <a:gd name="connsiteX8" fmla="*/ 3935677 w 8724795"/>
                  <a:gd name="connsiteY8" fmla="*/ 0 h 5209411"/>
                  <a:gd name="connsiteX9" fmla="*/ 4624994 w 8724795"/>
                  <a:gd name="connsiteY9" fmla="*/ 759655 h 5209411"/>
                  <a:gd name="connsiteX10" fmla="*/ 5061092 w 8724795"/>
                  <a:gd name="connsiteY10" fmla="*/ 295420 h 5209411"/>
                  <a:gd name="connsiteX11" fmla="*/ 5525326 w 8724795"/>
                  <a:gd name="connsiteY11" fmla="*/ 1223889 h 5209411"/>
                  <a:gd name="connsiteX12" fmla="*/ 6102102 w 8724795"/>
                  <a:gd name="connsiteY12" fmla="*/ 0 h 5209411"/>
                  <a:gd name="connsiteX13" fmla="*/ 6946163 w 8724795"/>
                  <a:gd name="connsiteY13" fmla="*/ 759654 h 5209411"/>
                  <a:gd name="connsiteX14" fmla="*/ 7522939 w 8724795"/>
                  <a:gd name="connsiteY14" fmla="*/ 1097280 h 5209411"/>
                  <a:gd name="connsiteX15" fmla="*/ 7916834 w 8724795"/>
                  <a:gd name="connsiteY15" fmla="*/ 28134 h 5209411"/>
                  <a:gd name="connsiteX16" fmla="*/ 8724795 w 8724795"/>
                  <a:gd name="connsiteY16" fmla="*/ 456883 h 5209411"/>
                  <a:gd name="connsiteX17" fmla="*/ 8724795 w 8724795"/>
                  <a:gd name="connsiteY17" fmla="*/ 5209411 h 5209411"/>
                  <a:gd name="connsiteX18" fmla="*/ 0 w 8724795"/>
                  <a:gd name="connsiteY18" fmla="*/ 5209411 h 5209411"/>
                  <a:gd name="connsiteX19" fmla="*/ 0 w 8724795"/>
                  <a:gd name="connsiteY19" fmla="*/ 456883 h 5209411"/>
                  <a:gd name="connsiteX0" fmla="*/ 0 w 8724795"/>
                  <a:gd name="connsiteY0" fmla="*/ 456883 h 5209411"/>
                  <a:gd name="connsiteX1" fmla="*/ 573499 w 8724795"/>
                  <a:gd name="connsiteY1" fmla="*/ 731519 h 5209411"/>
                  <a:gd name="connsiteX2" fmla="*/ 1375357 w 8724795"/>
                  <a:gd name="connsiteY2" fmla="*/ 154743 h 5209411"/>
                  <a:gd name="connsiteX3" fmla="*/ 1670779 w 8724795"/>
                  <a:gd name="connsiteY3" fmla="*/ 815926 h 5209411"/>
                  <a:gd name="connsiteX4" fmla="*/ 2177215 w 8724795"/>
                  <a:gd name="connsiteY4" fmla="*/ 365760 h 5209411"/>
                  <a:gd name="connsiteX5" fmla="*/ 2261622 w 8724795"/>
                  <a:gd name="connsiteY5" fmla="*/ 844061 h 5209411"/>
                  <a:gd name="connsiteX6" fmla="*/ 3274496 w 8724795"/>
                  <a:gd name="connsiteY6" fmla="*/ 309490 h 5209411"/>
                  <a:gd name="connsiteX7" fmla="*/ 3583984 w 8724795"/>
                  <a:gd name="connsiteY7" fmla="*/ 858128 h 5209411"/>
                  <a:gd name="connsiteX8" fmla="*/ 3935677 w 8724795"/>
                  <a:gd name="connsiteY8" fmla="*/ 0 h 5209411"/>
                  <a:gd name="connsiteX9" fmla="*/ 4624994 w 8724795"/>
                  <a:gd name="connsiteY9" fmla="*/ 759655 h 5209411"/>
                  <a:gd name="connsiteX10" fmla="*/ 5061092 w 8724795"/>
                  <a:gd name="connsiteY10" fmla="*/ 295420 h 5209411"/>
                  <a:gd name="connsiteX11" fmla="*/ 5525326 w 8724795"/>
                  <a:gd name="connsiteY11" fmla="*/ 1223889 h 5209411"/>
                  <a:gd name="connsiteX12" fmla="*/ 6102102 w 8724795"/>
                  <a:gd name="connsiteY12" fmla="*/ 0 h 5209411"/>
                  <a:gd name="connsiteX13" fmla="*/ 6946163 w 8724795"/>
                  <a:gd name="connsiteY13" fmla="*/ 759654 h 5209411"/>
                  <a:gd name="connsiteX14" fmla="*/ 7522939 w 8724795"/>
                  <a:gd name="connsiteY14" fmla="*/ 1097280 h 5209411"/>
                  <a:gd name="connsiteX15" fmla="*/ 7916834 w 8724795"/>
                  <a:gd name="connsiteY15" fmla="*/ 28134 h 5209411"/>
                  <a:gd name="connsiteX16" fmla="*/ 8724795 w 8724795"/>
                  <a:gd name="connsiteY16" fmla="*/ 456883 h 5209411"/>
                  <a:gd name="connsiteX17" fmla="*/ 8724795 w 8724795"/>
                  <a:gd name="connsiteY17" fmla="*/ 5209411 h 5209411"/>
                  <a:gd name="connsiteX18" fmla="*/ 0 w 8724795"/>
                  <a:gd name="connsiteY18" fmla="*/ 5209411 h 5209411"/>
                  <a:gd name="connsiteX19" fmla="*/ 0 w 8724795"/>
                  <a:gd name="connsiteY19" fmla="*/ 456883 h 5209411"/>
                  <a:gd name="connsiteX0" fmla="*/ 0 w 8724795"/>
                  <a:gd name="connsiteY0" fmla="*/ 456883 h 5209411"/>
                  <a:gd name="connsiteX1" fmla="*/ 573499 w 8724795"/>
                  <a:gd name="connsiteY1" fmla="*/ 731519 h 5209411"/>
                  <a:gd name="connsiteX2" fmla="*/ 1375357 w 8724795"/>
                  <a:gd name="connsiteY2" fmla="*/ 154743 h 5209411"/>
                  <a:gd name="connsiteX3" fmla="*/ 1670779 w 8724795"/>
                  <a:gd name="connsiteY3" fmla="*/ 815926 h 5209411"/>
                  <a:gd name="connsiteX4" fmla="*/ 2177215 w 8724795"/>
                  <a:gd name="connsiteY4" fmla="*/ 365760 h 5209411"/>
                  <a:gd name="connsiteX5" fmla="*/ 2261622 w 8724795"/>
                  <a:gd name="connsiteY5" fmla="*/ 844061 h 5209411"/>
                  <a:gd name="connsiteX6" fmla="*/ 3274496 w 8724795"/>
                  <a:gd name="connsiteY6" fmla="*/ 309490 h 5209411"/>
                  <a:gd name="connsiteX7" fmla="*/ 3583984 w 8724795"/>
                  <a:gd name="connsiteY7" fmla="*/ 858128 h 5209411"/>
                  <a:gd name="connsiteX8" fmla="*/ 3935677 w 8724795"/>
                  <a:gd name="connsiteY8" fmla="*/ 0 h 5209411"/>
                  <a:gd name="connsiteX9" fmla="*/ 4624994 w 8724795"/>
                  <a:gd name="connsiteY9" fmla="*/ 759655 h 5209411"/>
                  <a:gd name="connsiteX10" fmla="*/ 5061092 w 8724795"/>
                  <a:gd name="connsiteY10" fmla="*/ 295420 h 5209411"/>
                  <a:gd name="connsiteX11" fmla="*/ 5525326 w 8724795"/>
                  <a:gd name="connsiteY11" fmla="*/ 1223889 h 5209411"/>
                  <a:gd name="connsiteX12" fmla="*/ 6102102 w 8724795"/>
                  <a:gd name="connsiteY12" fmla="*/ 0 h 5209411"/>
                  <a:gd name="connsiteX13" fmla="*/ 6847689 w 8724795"/>
                  <a:gd name="connsiteY13" fmla="*/ 1252024 h 5209411"/>
                  <a:gd name="connsiteX14" fmla="*/ 7522939 w 8724795"/>
                  <a:gd name="connsiteY14" fmla="*/ 1097280 h 5209411"/>
                  <a:gd name="connsiteX15" fmla="*/ 7916834 w 8724795"/>
                  <a:gd name="connsiteY15" fmla="*/ 28134 h 5209411"/>
                  <a:gd name="connsiteX16" fmla="*/ 8724795 w 8724795"/>
                  <a:gd name="connsiteY16" fmla="*/ 456883 h 5209411"/>
                  <a:gd name="connsiteX17" fmla="*/ 8724795 w 8724795"/>
                  <a:gd name="connsiteY17" fmla="*/ 5209411 h 5209411"/>
                  <a:gd name="connsiteX18" fmla="*/ 0 w 8724795"/>
                  <a:gd name="connsiteY18" fmla="*/ 5209411 h 5209411"/>
                  <a:gd name="connsiteX19" fmla="*/ 0 w 8724795"/>
                  <a:gd name="connsiteY19" fmla="*/ 456883 h 5209411"/>
                  <a:gd name="connsiteX0" fmla="*/ 0 w 8724795"/>
                  <a:gd name="connsiteY0" fmla="*/ 456883 h 5209411"/>
                  <a:gd name="connsiteX1" fmla="*/ 573499 w 8724795"/>
                  <a:gd name="connsiteY1" fmla="*/ 731519 h 5209411"/>
                  <a:gd name="connsiteX2" fmla="*/ 1375357 w 8724795"/>
                  <a:gd name="connsiteY2" fmla="*/ 154743 h 5209411"/>
                  <a:gd name="connsiteX3" fmla="*/ 1670779 w 8724795"/>
                  <a:gd name="connsiteY3" fmla="*/ 815926 h 5209411"/>
                  <a:gd name="connsiteX4" fmla="*/ 2177215 w 8724795"/>
                  <a:gd name="connsiteY4" fmla="*/ 365760 h 5209411"/>
                  <a:gd name="connsiteX5" fmla="*/ 2261622 w 8724795"/>
                  <a:gd name="connsiteY5" fmla="*/ 844061 h 5209411"/>
                  <a:gd name="connsiteX6" fmla="*/ 3274496 w 8724795"/>
                  <a:gd name="connsiteY6" fmla="*/ 309490 h 5209411"/>
                  <a:gd name="connsiteX7" fmla="*/ 3583984 w 8724795"/>
                  <a:gd name="connsiteY7" fmla="*/ 858128 h 5209411"/>
                  <a:gd name="connsiteX8" fmla="*/ 3935677 w 8724795"/>
                  <a:gd name="connsiteY8" fmla="*/ 0 h 5209411"/>
                  <a:gd name="connsiteX9" fmla="*/ 4624994 w 8724795"/>
                  <a:gd name="connsiteY9" fmla="*/ 759655 h 5209411"/>
                  <a:gd name="connsiteX10" fmla="*/ 5061092 w 8724795"/>
                  <a:gd name="connsiteY10" fmla="*/ 295420 h 5209411"/>
                  <a:gd name="connsiteX11" fmla="*/ 5525326 w 8724795"/>
                  <a:gd name="connsiteY11" fmla="*/ 1223889 h 5209411"/>
                  <a:gd name="connsiteX12" fmla="*/ 6102102 w 8724795"/>
                  <a:gd name="connsiteY12" fmla="*/ 0 h 5209411"/>
                  <a:gd name="connsiteX13" fmla="*/ 6847689 w 8724795"/>
                  <a:gd name="connsiteY13" fmla="*/ 1252024 h 5209411"/>
                  <a:gd name="connsiteX14" fmla="*/ 7213450 w 8724795"/>
                  <a:gd name="connsiteY14" fmla="*/ 295422 h 5209411"/>
                  <a:gd name="connsiteX15" fmla="*/ 7916834 w 8724795"/>
                  <a:gd name="connsiteY15" fmla="*/ 28134 h 5209411"/>
                  <a:gd name="connsiteX16" fmla="*/ 8724795 w 8724795"/>
                  <a:gd name="connsiteY16" fmla="*/ 456883 h 5209411"/>
                  <a:gd name="connsiteX17" fmla="*/ 8724795 w 8724795"/>
                  <a:gd name="connsiteY17" fmla="*/ 5209411 h 5209411"/>
                  <a:gd name="connsiteX18" fmla="*/ 0 w 8724795"/>
                  <a:gd name="connsiteY18" fmla="*/ 5209411 h 5209411"/>
                  <a:gd name="connsiteX19" fmla="*/ 0 w 8724795"/>
                  <a:gd name="connsiteY19" fmla="*/ 456883 h 5209411"/>
                  <a:gd name="connsiteX0" fmla="*/ 0 w 8724795"/>
                  <a:gd name="connsiteY0" fmla="*/ 456883 h 5209411"/>
                  <a:gd name="connsiteX1" fmla="*/ 573499 w 8724795"/>
                  <a:gd name="connsiteY1" fmla="*/ 731519 h 5209411"/>
                  <a:gd name="connsiteX2" fmla="*/ 1375357 w 8724795"/>
                  <a:gd name="connsiteY2" fmla="*/ 154743 h 5209411"/>
                  <a:gd name="connsiteX3" fmla="*/ 1670779 w 8724795"/>
                  <a:gd name="connsiteY3" fmla="*/ 815926 h 5209411"/>
                  <a:gd name="connsiteX4" fmla="*/ 2177215 w 8724795"/>
                  <a:gd name="connsiteY4" fmla="*/ 365760 h 5209411"/>
                  <a:gd name="connsiteX5" fmla="*/ 2261622 w 8724795"/>
                  <a:gd name="connsiteY5" fmla="*/ 844061 h 5209411"/>
                  <a:gd name="connsiteX6" fmla="*/ 3274496 w 8724795"/>
                  <a:gd name="connsiteY6" fmla="*/ 309490 h 5209411"/>
                  <a:gd name="connsiteX7" fmla="*/ 3583984 w 8724795"/>
                  <a:gd name="connsiteY7" fmla="*/ 858128 h 5209411"/>
                  <a:gd name="connsiteX8" fmla="*/ 3935677 w 8724795"/>
                  <a:gd name="connsiteY8" fmla="*/ 0 h 5209411"/>
                  <a:gd name="connsiteX9" fmla="*/ 4624994 w 8724795"/>
                  <a:gd name="connsiteY9" fmla="*/ 759655 h 5209411"/>
                  <a:gd name="connsiteX10" fmla="*/ 5061092 w 8724795"/>
                  <a:gd name="connsiteY10" fmla="*/ 295420 h 5209411"/>
                  <a:gd name="connsiteX11" fmla="*/ 5525326 w 8724795"/>
                  <a:gd name="connsiteY11" fmla="*/ 1223889 h 5209411"/>
                  <a:gd name="connsiteX12" fmla="*/ 6102102 w 8724795"/>
                  <a:gd name="connsiteY12" fmla="*/ 0 h 5209411"/>
                  <a:gd name="connsiteX13" fmla="*/ 6847689 w 8724795"/>
                  <a:gd name="connsiteY13" fmla="*/ 1252024 h 5209411"/>
                  <a:gd name="connsiteX14" fmla="*/ 7213450 w 8724795"/>
                  <a:gd name="connsiteY14" fmla="*/ 295422 h 5209411"/>
                  <a:gd name="connsiteX15" fmla="*/ 7916834 w 8724795"/>
                  <a:gd name="connsiteY15" fmla="*/ 28134 h 5209411"/>
                  <a:gd name="connsiteX16" fmla="*/ 8724795 w 8724795"/>
                  <a:gd name="connsiteY16" fmla="*/ 456883 h 5209411"/>
                  <a:gd name="connsiteX17" fmla="*/ 8724795 w 8724795"/>
                  <a:gd name="connsiteY17" fmla="*/ 5209411 h 5209411"/>
                  <a:gd name="connsiteX18" fmla="*/ 0 w 8724795"/>
                  <a:gd name="connsiteY18" fmla="*/ 5209411 h 5209411"/>
                  <a:gd name="connsiteX19" fmla="*/ 0 w 8724795"/>
                  <a:gd name="connsiteY19" fmla="*/ 456883 h 5209411"/>
                  <a:gd name="connsiteX0" fmla="*/ 0 w 8724795"/>
                  <a:gd name="connsiteY0" fmla="*/ 456883 h 5209411"/>
                  <a:gd name="connsiteX1" fmla="*/ 573499 w 8724795"/>
                  <a:gd name="connsiteY1" fmla="*/ 731519 h 5209411"/>
                  <a:gd name="connsiteX2" fmla="*/ 1375357 w 8724795"/>
                  <a:gd name="connsiteY2" fmla="*/ 154743 h 5209411"/>
                  <a:gd name="connsiteX3" fmla="*/ 1670779 w 8724795"/>
                  <a:gd name="connsiteY3" fmla="*/ 815926 h 5209411"/>
                  <a:gd name="connsiteX4" fmla="*/ 2177215 w 8724795"/>
                  <a:gd name="connsiteY4" fmla="*/ 365760 h 5209411"/>
                  <a:gd name="connsiteX5" fmla="*/ 2261622 w 8724795"/>
                  <a:gd name="connsiteY5" fmla="*/ 844061 h 5209411"/>
                  <a:gd name="connsiteX6" fmla="*/ 3274496 w 8724795"/>
                  <a:gd name="connsiteY6" fmla="*/ 309490 h 5209411"/>
                  <a:gd name="connsiteX7" fmla="*/ 3583984 w 8724795"/>
                  <a:gd name="connsiteY7" fmla="*/ 858128 h 5209411"/>
                  <a:gd name="connsiteX8" fmla="*/ 3935677 w 8724795"/>
                  <a:gd name="connsiteY8" fmla="*/ 0 h 5209411"/>
                  <a:gd name="connsiteX9" fmla="*/ 4624994 w 8724795"/>
                  <a:gd name="connsiteY9" fmla="*/ 759655 h 5209411"/>
                  <a:gd name="connsiteX10" fmla="*/ 5061092 w 8724795"/>
                  <a:gd name="connsiteY10" fmla="*/ 295420 h 5209411"/>
                  <a:gd name="connsiteX11" fmla="*/ 5525326 w 8724795"/>
                  <a:gd name="connsiteY11" fmla="*/ 1223889 h 5209411"/>
                  <a:gd name="connsiteX12" fmla="*/ 6102102 w 8724795"/>
                  <a:gd name="connsiteY12" fmla="*/ 0 h 5209411"/>
                  <a:gd name="connsiteX13" fmla="*/ 6847689 w 8724795"/>
                  <a:gd name="connsiteY13" fmla="*/ 1252024 h 5209411"/>
                  <a:gd name="connsiteX14" fmla="*/ 7213450 w 8724795"/>
                  <a:gd name="connsiteY14" fmla="*/ 295422 h 5209411"/>
                  <a:gd name="connsiteX15" fmla="*/ 7776157 w 8724795"/>
                  <a:gd name="connsiteY15" fmla="*/ 872196 h 5209411"/>
                  <a:gd name="connsiteX16" fmla="*/ 8724795 w 8724795"/>
                  <a:gd name="connsiteY16" fmla="*/ 456883 h 5209411"/>
                  <a:gd name="connsiteX17" fmla="*/ 8724795 w 8724795"/>
                  <a:gd name="connsiteY17" fmla="*/ 5209411 h 5209411"/>
                  <a:gd name="connsiteX18" fmla="*/ 0 w 8724795"/>
                  <a:gd name="connsiteY18" fmla="*/ 5209411 h 5209411"/>
                  <a:gd name="connsiteX19" fmla="*/ 0 w 8724795"/>
                  <a:gd name="connsiteY19" fmla="*/ 456883 h 5209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724795" h="5209411">
                    <a:moveTo>
                      <a:pt x="0" y="456883"/>
                    </a:moveTo>
                    <a:lnTo>
                      <a:pt x="573499" y="731519"/>
                    </a:lnTo>
                    <a:lnTo>
                      <a:pt x="1375357" y="154743"/>
                    </a:lnTo>
                    <a:cubicBezTo>
                      <a:pt x="1462108" y="407962"/>
                      <a:pt x="1576995" y="778412"/>
                      <a:pt x="1670779" y="815926"/>
                    </a:cubicBezTo>
                    <a:cubicBezTo>
                      <a:pt x="1764563" y="853440"/>
                      <a:pt x="2095153" y="262597"/>
                      <a:pt x="2177215" y="365760"/>
                    </a:cubicBezTo>
                    <a:lnTo>
                      <a:pt x="2261622" y="844061"/>
                    </a:lnTo>
                    <a:cubicBezTo>
                      <a:pt x="2505462" y="703384"/>
                      <a:pt x="3030656" y="450167"/>
                      <a:pt x="3274496" y="309490"/>
                    </a:cubicBezTo>
                    <a:lnTo>
                      <a:pt x="3583984" y="858128"/>
                    </a:lnTo>
                    <a:cubicBezTo>
                      <a:pt x="3795000" y="497058"/>
                      <a:pt x="3809067" y="290732"/>
                      <a:pt x="3935677" y="0"/>
                    </a:cubicBezTo>
                    <a:cubicBezTo>
                      <a:pt x="4142003" y="178191"/>
                      <a:pt x="4418668" y="581464"/>
                      <a:pt x="4624994" y="759655"/>
                    </a:cubicBezTo>
                    <a:lnTo>
                      <a:pt x="5061092" y="295420"/>
                    </a:lnTo>
                    <a:lnTo>
                      <a:pt x="5525326" y="1223889"/>
                    </a:lnTo>
                    <a:cubicBezTo>
                      <a:pt x="5745720" y="1153551"/>
                      <a:pt x="5881708" y="70338"/>
                      <a:pt x="6102102" y="0"/>
                    </a:cubicBezTo>
                    <a:lnTo>
                      <a:pt x="6847689" y="1252024"/>
                    </a:lnTo>
                    <a:cubicBezTo>
                      <a:pt x="7011812" y="1139483"/>
                      <a:pt x="7035259" y="759656"/>
                      <a:pt x="7213450" y="295422"/>
                    </a:cubicBezTo>
                    <a:lnTo>
                      <a:pt x="7776157" y="872196"/>
                    </a:lnTo>
                    <a:lnTo>
                      <a:pt x="8724795" y="456883"/>
                    </a:lnTo>
                    <a:lnTo>
                      <a:pt x="8724795" y="5209411"/>
                    </a:lnTo>
                    <a:lnTo>
                      <a:pt x="0" y="5209411"/>
                    </a:lnTo>
                    <a:lnTo>
                      <a:pt x="0" y="456883"/>
                    </a:lnTo>
                    <a:close/>
                  </a:path>
                </a:pathLst>
              </a:custGeom>
              <a:solidFill>
                <a:srgbClr val="E6D7AC"/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4477783" y="2895492"/>
                <a:ext cx="339067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400" spc="600" dirty="0" smtClean="0">
                    <a:latin typeface="+mn-ea"/>
                  </a:rPr>
                  <a:t>录取通知书</a:t>
                </a:r>
                <a:endParaRPr lang="zh-CN" altLang="en-US" sz="4400" spc="600" dirty="0">
                  <a:latin typeface="+mn-ea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3372110" y="397668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迪斯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015899" y="397668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同学：</a:t>
                </a:r>
                <a:endParaRPr lang="zh-CN" altLang="en-US" dirty="0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4015899" y="4468470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录取你入我校</a:t>
                </a:r>
                <a:endParaRPr lang="zh-CN" alt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105886" y="1235841"/>
                <a:ext cx="4134465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spc="-300" dirty="0"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野</a:t>
                </a:r>
                <a:r>
                  <a:rPr lang="zh-CN" altLang="en-US" sz="8000" spc="-300" dirty="0" smtClean="0"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鸡大学</a:t>
                </a:r>
                <a:endParaRPr lang="zh-CN" altLang="en-US" sz="8000" spc="-300" dirty="0"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827832" y="2389676"/>
                <a:ext cx="25363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spc="300" dirty="0" err="1" smtClean="0"/>
                  <a:t>YeJi</a:t>
                </a:r>
                <a:r>
                  <a:rPr lang="en-US" altLang="zh-CN" sz="2400" spc="300" dirty="0" smtClean="0"/>
                  <a:t> University</a:t>
                </a:r>
                <a:endParaRPr lang="zh-CN" altLang="en-US" sz="2400" spc="300" dirty="0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5914652" y="4473811"/>
              <a:ext cx="3147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胡编乱造系瞎摸瞪眼专业</a:t>
              </a:r>
              <a:endPara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74382" y="6237312"/>
            <a:ext cx="9243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rgbClr val="47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之后通过努力和天赋考取了</a:t>
            </a:r>
            <a:r>
              <a:rPr lang="zh-CN" altLang="en-US" sz="2800" b="1" spc="300" dirty="0">
                <a:solidFill>
                  <a:srgbClr val="47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野鸡</a:t>
            </a:r>
            <a:r>
              <a:rPr lang="zh-CN" altLang="en-US" sz="2800" b="1" spc="300" dirty="0" smtClean="0">
                <a:solidFill>
                  <a:srgbClr val="47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</a:t>
            </a:r>
            <a:r>
              <a:rPr lang="zh-CN" altLang="en-US" sz="2800" b="1" spc="300" dirty="0">
                <a:solidFill>
                  <a:srgbClr val="47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瞎摸瞪眼</a:t>
            </a:r>
            <a:r>
              <a:rPr lang="zh-CN" altLang="en-US" sz="2800" b="1" spc="300" dirty="0" smtClean="0">
                <a:solidFill>
                  <a:srgbClr val="47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</a:t>
            </a:r>
            <a:r>
              <a:rPr lang="en-US" altLang="zh-CN" sz="2800" b="1" spc="300" dirty="0" smtClean="0">
                <a:solidFill>
                  <a:srgbClr val="47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800" b="1" spc="300" dirty="0">
              <a:solidFill>
                <a:srgbClr val="473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272298" y="4797152"/>
            <a:ext cx="9298289" cy="1296144"/>
            <a:chOff x="1272298" y="4797152"/>
            <a:chExt cx="9298289" cy="1296144"/>
          </a:xfrm>
        </p:grpSpPr>
        <p:sp>
          <p:nvSpPr>
            <p:cNvPr id="10" name="任意多边形 9"/>
            <p:cNvSpPr/>
            <p:nvPr/>
          </p:nvSpPr>
          <p:spPr>
            <a:xfrm>
              <a:off x="1272298" y="4797152"/>
              <a:ext cx="9006497" cy="1296144"/>
            </a:xfrm>
            <a:custGeom>
              <a:avLst/>
              <a:gdLst>
                <a:gd name="connsiteX0" fmla="*/ 281702 w 9006497"/>
                <a:gd name="connsiteY0" fmla="*/ 0 h 1296144"/>
                <a:gd name="connsiteX1" fmla="*/ 288032 w 9006497"/>
                <a:gd name="connsiteY1" fmla="*/ 0 h 1296144"/>
                <a:gd name="connsiteX2" fmla="*/ 9006497 w 9006497"/>
                <a:gd name="connsiteY2" fmla="*/ 0 h 1296144"/>
                <a:gd name="connsiteX3" fmla="*/ 9006497 w 9006497"/>
                <a:gd name="connsiteY3" fmla="*/ 1296144 h 1296144"/>
                <a:gd name="connsiteX4" fmla="*/ 288032 w 9006497"/>
                <a:gd name="connsiteY4" fmla="*/ 1296144 h 1296144"/>
                <a:gd name="connsiteX5" fmla="*/ 281702 w 9006497"/>
                <a:gd name="connsiteY5" fmla="*/ 1296144 h 1296144"/>
                <a:gd name="connsiteX6" fmla="*/ 281702 w 9006497"/>
                <a:gd name="connsiteY6" fmla="*/ 1294709 h 1296144"/>
                <a:gd name="connsiteX7" fmla="*/ 229984 w 9006497"/>
                <a:gd name="connsiteY7" fmla="*/ 1282978 h 1296144"/>
                <a:gd name="connsiteX8" fmla="*/ 0 w 9006497"/>
                <a:gd name="connsiteY8" fmla="*/ 648072 h 1296144"/>
                <a:gd name="connsiteX9" fmla="*/ 229984 w 9006497"/>
                <a:gd name="connsiteY9" fmla="*/ 13167 h 1296144"/>
                <a:gd name="connsiteX10" fmla="*/ 281702 w 9006497"/>
                <a:gd name="connsiteY10" fmla="*/ 1436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06497" h="1296144">
                  <a:moveTo>
                    <a:pt x="281702" y="0"/>
                  </a:moveTo>
                  <a:lnTo>
                    <a:pt x="288032" y="0"/>
                  </a:lnTo>
                  <a:lnTo>
                    <a:pt x="9006497" y="0"/>
                  </a:lnTo>
                  <a:lnTo>
                    <a:pt x="9006497" y="1296144"/>
                  </a:lnTo>
                  <a:lnTo>
                    <a:pt x="288032" y="1296144"/>
                  </a:lnTo>
                  <a:lnTo>
                    <a:pt x="281702" y="1296144"/>
                  </a:lnTo>
                  <a:lnTo>
                    <a:pt x="281702" y="1294709"/>
                  </a:lnTo>
                  <a:lnTo>
                    <a:pt x="229984" y="1282978"/>
                  </a:lnTo>
                  <a:cubicBezTo>
                    <a:pt x="98732" y="1222547"/>
                    <a:pt x="0" y="961252"/>
                    <a:pt x="0" y="648072"/>
                  </a:cubicBezTo>
                  <a:cubicBezTo>
                    <a:pt x="0" y="334892"/>
                    <a:pt x="98732" y="73597"/>
                    <a:pt x="229984" y="13167"/>
                  </a:cubicBezTo>
                  <a:lnTo>
                    <a:pt x="281702" y="1436"/>
                  </a:lnTo>
                  <a:close/>
                </a:path>
              </a:pathLst>
            </a:custGeom>
            <a:solidFill>
              <a:srgbClr val="876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10057274" y="4803569"/>
              <a:ext cx="512771" cy="1283311"/>
            </a:xfrm>
            <a:custGeom>
              <a:avLst/>
              <a:gdLst>
                <a:gd name="connsiteX0" fmla="*/ 251611 w 512771"/>
                <a:gd name="connsiteY0" fmla="*/ 0 h 1296144"/>
                <a:gd name="connsiteX1" fmla="*/ 503222 w 512771"/>
                <a:gd name="connsiteY1" fmla="*/ 648072 h 1296144"/>
                <a:gd name="connsiteX2" fmla="*/ 500871 w 512771"/>
                <a:gd name="connsiteY2" fmla="*/ 708145 h 1296144"/>
                <a:gd name="connsiteX3" fmla="*/ 501162 w 512771"/>
                <a:gd name="connsiteY3" fmla="*/ 766413 h 1296144"/>
                <a:gd name="connsiteX4" fmla="*/ 512771 w 512771"/>
                <a:gd name="connsiteY4" fmla="*/ 1033123 h 1296144"/>
                <a:gd name="connsiteX5" fmla="*/ 454139 w 512771"/>
                <a:gd name="connsiteY5" fmla="*/ 1029494 h 1296144"/>
                <a:gd name="connsiteX6" fmla="*/ 429527 w 512771"/>
                <a:gd name="connsiteY6" fmla="*/ 1106328 h 1296144"/>
                <a:gd name="connsiteX7" fmla="*/ 251611 w 512771"/>
                <a:gd name="connsiteY7" fmla="*/ 1296144 h 1296144"/>
                <a:gd name="connsiteX8" fmla="*/ 0 w 512771"/>
                <a:gd name="connsiteY8" fmla="*/ 648072 h 1296144"/>
                <a:gd name="connsiteX9" fmla="*/ 251611 w 512771"/>
                <a:gd name="connsiteY9" fmla="*/ 0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2771" h="1296144">
                  <a:moveTo>
                    <a:pt x="251611" y="0"/>
                  </a:moveTo>
                  <a:cubicBezTo>
                    <a:pt x="390572" y="0"/>
                    <a:pt x="503222" y="290152"/>
                    <a:pt x="503222" y="648072"/>
                  </a:cubicBezTo>
                  <a:lnTo>
                    <a:pt x="500871" y="708145"/>
                  </a:lnTo>
                  <a:lnTo>
                    <a:pt x="501162" y="766413"/>
                  </a:lnTo>
                  <a:cubicBezTo>
                    <a:pt x="496995" y="811114"/>
                    <a:pt x="484791" y="833715"/>
                    <a:pt x="512771" y="1033123"/>
                  </a:cubicBezTo>
                  <a:lnTo>
                    <a:pt x="454139" y="1029494"/>
                  </a:lnTo>
                  <a:lnTo>
                    <a:pt x="429527" y="1106328"/>
                  </a:lnTo>
                  <a:cubicBezTo>
                    <a:pt x="383994" y="1223606"/>
                    <a:pt x="321092" y="1296144"/>
                    <a:pt x="251611" y="1296144"/>
                  </a:cubicBezTo>
                  <a:cubicBezTo>
                    <a:pt x="112650" y="1296144"/>
                    <a:pt x="0" y="1005992"/>
                    <a:pt x="0" y="648072"/>
                  </a:cubicBezTo>
                  <a:cubicBezTo>
                    <a:pt x="0" y="290152"/>
                    <a:pt x="112650" y="0"/>
                    <a:pt x="251611" y="0"/>
                  </a:cubicBezTo>
                  <a:close/>
                </a:path>
              </a:pathLst>
            </a:custGeom>
            <a:solidFill>
              <a:srgbClr val="E6D7AC"/>
            </a:solidFill>
            <a:ln>
              <a:solidFill>
                <a:srgbClr val="8763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10069052" y="5810998"/>
              <a:ext cx="501535" cy="0"/>
            </a:xfrm>
            <a:prstGeom prst="line">
              <a:avLst/>
            </a:prstGeom>
            <a:ln w="28575">
              <a:solidFill>
                <a:srgbClr val="87634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18595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9416" y="3965894"/>
            <a:ext cx="2453097" cy="1437779"/>
            <a:chOff x="1127448" y="1700808"/>
            <a:chExt cx="2453097" cy="1437779"/>
          </a:xfrm>
        </p:grpSpPr>
        <p:sp>
          <p:nvSpPr>
            <p:cNvPr id="3" name="平行四边形 2"/>
            <p:cNvSpPr/>
            <p:nvPr/>
          </p:nvSpPr>
          <p:spPr>
            <a:xfrm>
              <a:off x="1204281" y="2130475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5B738F"/>
            </a:solidFill>
            <a:ln>
              <a:solidFill>
                <a:srgbClr val="5B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27448" y="2701777"/>
              <a:ext cx="144016" cy="432048"/>
            </a:xfrm>
            <a:prstGeom prst="ellipse">
              <a:avLst/>
            </a:prstGeom>
            <a:solidFill>
              <a:srgbClr val="5B738F"/>
            </a:solidFill>
            <a:ln>
              <a:solidFill>
                <a:srgbClr val="5B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172695" y="2732173"/>
              <a:ext cx="1867383" cy="346371"/>
            </a:xfrm>
            <a:custGeom>
              <a:avLst/>
              <a:gdLst>
                <a:gd name="connsiteX0" fmla="*/ 72008 w 1867383"/>
                <a:gd name="connsiteY0" fmla="*/ 0 h 434901"/>
                <a:gd name="connsiteX1" fmla="*/ 81442 w 1867383"/>
                <a:gd name="connsiteY1" fmla="*/ 2853 h 434901"/>
                <a:gd name="connsiteX2" fmla="*/ 1867383 w 1867383"/>
                <a:gd name="connsiteY2" fmla="*/ 2853 h 434901"/>
                <a:gd name="connsiteX3" fmla="*/ 1795375 w 1867383"/>
                <a:gd name="connsiteY3" fmla="*/ 218877 h 434901"/>
                <a:gd name="connsiteX4" fmla="*/ 1867383 w 1867383"/>
                <a:gd name="connsiteY4" fmla="*/ 434901 h 434901"/>
                <a:gd name="connsiteX5" fmla="*/ 72008 w 1867383"/>
                <a:gd name="connsiteY5" fmla="*/ 434901 h 434901"/>
                <a:gd name="connsiteX6" fmla="*/ 72008 w 1867383"/>
                <a:gd name="connsiteY6" fmla="*/ 432048 h 434901"/>
                <a:gd name="connsiteX7" fmla="*/ 0 w 1867383"/>
                <a:gd name="connsiteY7" fmla="*/ 216024 h 434901"/>
                <a:gd name="connsiteX8" fmla="*/ 72008 w 1867383"/>
                <a:gd name="connsiteY8" fmla="*/ 0 h 43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7383" h="434901">
                  <a:moveTo>
                    <a:pt x="72008" y="0"/>
                  </a:moveTo>
                  <a:lnTo>
                    <a:pt x="81442" y="2853"/>
                  </a:lnTo>
                  <a:lnTo>
                    <a:pt x="1867383" y="2853"/>
                  </a:lnTo>
                  <a:cubicBezTo>
                    <a:pt x="1827614" y="2853"/>
                    <a:pt x="1795375" y="99570"/>
                    <a:pt x="1795375" y="218877"/>
                  </a:cubicBezTo>
                  <a:cubicBezTo>
                    <a:pt x="1795375" y="338184"/>
                    <a:pt x="1827614" y="434901"/>
                    <a:pt x="1867383" y="434901"/>
                  </a:cubicBezTo>
                  <a:lnTo>
                    <a:pt x="72008" y="434901"/>
                  </a:lnTo>
                  <a:lnTo>
                    <a:pt x="72008" y="432048"/>
                  </a:lnTo>
                  <a:cubicBezTo>
                    <a:pt x="32239" y="432048"/>
                    <a:pt x="0" y="335331"/>
                    <a:pt x="0" y="216024"/>
                  </a:cubicBezTo>
                  <a:cubicBezTo>
                    <a:pt x="0" y="96717"/>
                    <a:pt x="32239" y="0"/>
                    <a:pt x="720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1180404" y="1700808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5B738F"/>
            </a:solidFill>
            <a:ln>
              <a:solidFill>
                <a:srgbClr val="5B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2967795" y="1723602"/>
              <a:ext cx="552107" cy="1355802"/>
            </a:xfrm>
            <a:custGeom>
              <a:avLst/>
              <a:gdLst>
                <a:gd name="connsiteX0" fmla="*/ 552107 w 552107"/>
                <a:gd name="connsiteY0" fmla="*/ 0 h 1355802"/>
                <a:gd name="connsiteX1" fmla="*/ 552107 w 552107"/>
                <a:gd name="connsiteY1" fmla="*/ 53757 h 1355802"/>
                <a:gd name="connsiteX2" fmla="*/ 540955 w 552107"/>
                <a:gd name="connsiteY2" fmla="*/ 59386 h 1355802"/>
                <a:gd name="connsiteX3" fmla="*/ 518067 w 552107"/>
                <a:gd name="connsiteY3" fmla="*/ 97966 h 1355802"/>
                <a:gd name="connsiteX4" fmla="*/ 515091 w 552107"/>
                <a:gd name="connsiteY4" fmla="*/ 108999 h 1355802"/>
                <a:gd name="connsiteX5" fmla="*/ 494727 w 552107"/>
                <a:gd name="connsiteY5" fmla="*/ 146742 h 1355802"/>
                <a:gd name="connsiteX6" fmla="*/ 482909 w 552107"/>
                <a:gd name="connsiteY6" fmla="*/ 233820 h 1355802"/>
                <a:gd name="connsiteX7" fmla="*/ 525172 w 552107"/>
                <a:gd name="connsiteY7" fmla="*/ 377324 h 1355802"/>
                <a:gd name="connsiteX8" fmla="*/ 535565 w 552107"/>
                <a:gd name="connsiteY8" fmla="*/ 382046 h 1355802"/>
                <a:gd name="connsiteX9" fmla="*/ 540955 w 552107"/>
                <a:gd name="connsiteY9" fmla="*/ 391132 h 1355802"/>
                <a:gd name="connsiteX10" fmla="*/ 552107 w 552107"/>
                <a:gd name="connsiteY10" fmla="*/ 396761 h 1355802"/>
                <a:gd name="connsiteX11" fmla="*/ 552107 w 552107"/>
                <a:gd name="connsiteY11" fmla="*/ 418792 h 1355802"/>
                <a:gd name="connsiteX12" fmla="*/ 72008 w 552107"/>
                <a:gd name="connsiteY12" fmla="*/ 1346533 h 1355802"/>
                <a:gd name="connsiteX13" fmla="*/ 72008 w 552107"/>
                <a:gd name="connsiteY13" fmla="*/ 1355802 h 1355802"/>
                <a:gd name="connsiteX14" fmla="*/ 59819 w 552107"/>
                <a:gd name="connsiteY14" fmla="*/ 1355802 h 1355802"/>
                <a:gd name="connsiteX15" fmla="*/ 59819 w 552107"/>
                <a:gd name="connsiteY15" fmla="*/ 1353702 h 1355802"/>
                <a:gd name="connsiteX16" fmla="*/ 43979 w 552107"/>
                <a:gd name="connsiteY16" fmla="*/ 1346018 h 1355802"/>
                <a:gd name="connsiteX17" fmla="*/ 0 w 552107"/>
                <a:gd name="connsiteY17" fmla="*/ 1186576 h 1355802"/>
                <a:gd name="connsiteX18" fmla="*/ 43979 w 552107"/>
                <a:gd name="connsiteY18" fmla="*/ 1027135 h 1355802"/>
                <a:gd name="connsiteX19" fmla="*/ 59819 w 552107"/>
                <a:gd name="connsiteY19" fmla="*/ 1019450 h 1355802"/>
                <a:gd name="connsiteX20" fmla="*/ 59819 w 552107"/>
                <a:gd name="connsiteY20" fmla="*/ 951296 h 13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2107" h="1355802">
                  <a:moveTo>
                    <a:pt x="552107" y="0"/>
                  </a:moveTo>
                  <a:lnTo>
                    <a:pt x="552107" y="53757"/>
                  </a:lnTo>
                  <a:lnTo>
                    <a:pt x="540955" y="59386"/>
                  </a:lnTo>
                  <a:cubicBezTo>
                    <a:pt x="532340" y="68496"/>
                    <a:pt x="524582" y="81677"/>
                    <a:pt x="518067" y="97966"/>
                  </a:cubicBezTo>
                  <a:lnTo>
                    <a:pt x="515091" y="108999"/>
                  </a:lnTo>
                  <a:lnTo>
                    <a:pt x="494727" y="146742"/>
                  </a:lnTo>
                  <a:cubicBezTo>
                    <a:pt x="487266" y="171599"/>
                    <a:pt x="482909" y="201564"/>
                    <a:pt x="482909" y="233820"/>
                  </a:cubicBezTo>
                  <a:cubicBezTo>
                    <a:pt x="482909" y="298331"/>
                    <a:pt x="500336" y="353680"/>
                    <a:pt x="525172" y="377324"/>
                  </a:cubicBezTo>
                  <a:lnTo>
                    <a:pt x="535565" y="382046"/>
                  </a:lnTo>
                  <a:lnTo>
                    <a:pt x="540955" y="391132"/>
                  </a:lnTo>
                  <a:lnTo>
                    <a:pt x="552107" y="396761"/>
                  </a:lnTo>
                  <a:lnTo>
                    <a:pt x="552107" y="418792"/>
                  </a:lnTo>
                  <a:lnTo>
                    <a:pt x="72008" y="1346533"/>
                  </a:lnTo>
                  <a:lnTo>
                    <a:pt x="72008" y="1355802"/>
                  </a:lnTo>
                  <a:lnTo>
                    <a:pt x="59819" y="1355802"/>
                  </a:lnTo>
                  <a:lnTo>
                    <a:pt x="59819" y="1353702"/>
                  </a:lnTo>
                  <a:lnTo>
                    <a:pt x="43979" y="1346018"/>
                  </a:lnTo>
                  <a:cubicBezTo>
                    <a:pt x="18135" y="1319749"/>
                    <a:pt x="0" y="1258251"/>
                    <a:pt x="0" y="1186576"/>
                  </a:cubicBezTo>
                  <a:cubicBezTo>
                    <a:pt x="0" y="1114901"/>
                    <a:pt x="18135" y="1053404"/>
                    <a:pt x="43979" y="1027135"/>
                  </a:cubicBezTo>
                  <a:lnTo>
                    <a:pt x="59819" y="1019450"/>
                  </a:lnTo>
                  <a:lnTo>
                    <a:pt x="59819" y="95129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1199456" y="1700808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5B738F"/>
            </a:solidFill>
            <a:ln>
              <a:solidFill>
                <a:srgbClr val="5B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936182" y="1702159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/>
                <a:lightRig rig="threePt" dir="t"/>
              </a:scene3d>
            </a:bodyPr>
            <a:lstStyle/>
            <a:p>
              <a:r>
                <a:rPr lang="zh-CN" altLang="en-US" sz="2800" i="1" dirty="0">
                  <a:latin typeface="+mn-ea"/>
                </a:rPr>
                <a:t>社体</a:t>
              </a: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1271464" y="3501249"/>
            <a:ext cx="2453097" cy="1437779"/>
            <a:chOff x="1127448" y="1700808"/>
            <a:chExt cx="2453097" cy="1437779"/>
          </a:xfrm>
        </p:grpSpPr>
        <p:sp>
          <p:nvSpPr>
            <p:cNvPr id="91" name="平行四边形 90"/>
            <p:cNvSpPr/>
            <p:nvPr/>
          </p:nvSpPr>
          <p:spPr>
            <a:xfrm>
              <a:off x="1204281" y="2130475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E6D7AC"/>
            </a:solidFill>
            <a:ln>
              <a:solidFill>
                <a:srgbClr val="E6D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127448" y="2701777"/>
              <a:ext cx="144016" cy="432048"/>
            </a:xfrm>
            <a:prstGeom prst="ellipse">
              <a:avLst/>
            </a:prstGeom>
            <a:solidFill>
              <a:srgbClr val="E6D7AC"/>
            </a:solidFill>
            <a:ln>
              <a:solidFill>
                <a:srgbClr val="E6D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 92"/>
            <p:cNvSpPr/>
            <p:nvPr/>
          </p:nvSpPr>
          <p:spPr>
            <a:xfrm>
              <a:off x="1172695" y="2732173"/>
              <a:ext cx="1867383" cy="346371"/>
            </a:xfrm>
            <a:custGeom>
              <a:avLst/>
              <a:gdLst>
                <a:gd name="connsiteX0" fmla="*/ 72008 w 1867383"/>
                <a:gd name="connsiteY0" fmla="*/ 0 h 434901"/>
                <a:gd name="connsiteX1" fmla="*/ 81442 w 1867383"/>
                <a:gd name="connsiteY1" fmla="*/ 2853 h 434901"/>
                <a:gd name="connsiteX2" fmla="*/ 1867383 w 1867383"/>
                <a:gd name="connsiteY2" fmla="*/ 2853 h 434901"/>
                <a:gd name="connsiteX3" fmla="*/ 1795375 w 1867383"/>
                <a:gd name="connsiteY3" fmla="*/ 218877 h 434901"/>
                <a:gd name="connsiteX4" fmla="*/ 1867383 w 1867383"/>
                <a:gd name="connsiteY4" fmla="*/ 434901 h 434901"/>
                <a:gd name="connsiteX5" fmla="*/ 72008 w 1867383"/>
                <a:gd name="connsiteY5" fmla="*/ 434901 h 434901"/>
                <a:gd name="connsiteX6" fmla="*/ 72008 w 1867383"/>
                <a:gd name="connsiteY6" fmla="*/ 432048 h 434901"/>
                <a:gd name="connsiteX7" fmla="*/ 0 w 1867383"/>
                <a:gd name="connsiteY7" fmla="*/ 216024 h 434901"/>
                <a:gd name="connsiteX8" fmla="*/ 72008 w 1867383"/>
                <a:gd name="connsiteY8" fmla="*/ 0 h 43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7383" h="434901">
                  <a:moveTo>
                    <a:pt x="72008" y="0"/>
                  </a:moveTo>
                  <a:lnTo>
                    <a:pt x="81442" y="2853"/>
                  </a:lnTo>
                  <a:lnTo>
                    <a:pt x="1867383" y="2853"/>
                  </a:lnTo>
                  <a:cubicBezTo>
                    <a:pt x="1827614" y="2853"/>
                    <a:pt x="1795375" y="99570"/>
                    <a:pt x="1795375" y="218877"/>
                  </a:cubicBezTo>
                  <a:cubicBezTo>
                    <a:pt x="1795375" y="338184"/>
                    <a:pt x="1827614" y="434901"/>
                    <a:pt x="1867383" y="434901"/>
                  </a:cubicBezTo>
                  <a:lnTo>
                    <a:pt x="72008" y="434901"/>
                  </a:lnTo>
                  <a:lnTo>
                    <a:pt x="72008" y="432048"/>
                  </a:lnTo>
                  <a:cubicBezTo>
                    <a:pt x="32239" y="432048"/>
                    <a:pt x="0" y="335331"/>
                    <a:pt x="0" y="216024"/>
                  </a:cubicBezTo>
                  <a:cubicBezTo>
                    <a:pt x="0" y="96717"/>
                    <a:pt x="32239" y="0"/>
                    <a:pt x="720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平行四边形 93"/>
            <p:cNvSpPr/>
            <p:nvPr/>
          </p:nvSpPr>
          <p:spPr>
            <a:xfrm>
              <a:off x="1180404" y="1700808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E6D7AC"/>
            </a:solidFill>
            <a:ln>
              <a:solidFill>
                <a:srgbClr val="E6D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任意多边形 94"/>
            <p:cNvSpPr/>
            <p:nvPr/>
          </p:nvSpPr>
          <p:spPr>
            <a:xfrm>
              <a:off x="2967795" y="1723602"/>
              <a:ext cx="552107" cy="1355802"/>
            </a:xfrm>
            <a:custGeom>
              <a:avLst/>
              <a:gdLst>
                <a:gd name="connsiteX0" fmla="*/ 552107 w 552107"/>
                <a:gd name="connsiteY0" fmla="*/ 0 h 1355802"/>
                <a:gd name="connsiteX1" fmla="*/ 552107 w 552107"/>
                <a:gd name="connsiteY1" fmla="*/ 53757 h 1355802"/>
                <a:gd name="connsiteX2" fmla="*/ 540955 w 552107"/>
                <a:gd name="connsiteY2" fmla="*/ 59386 h 1355802"/>
                <a:gd name="connsiteX3" fmla="*/ 518067 w 552107"/>
                <a:gd name="connsiteY3" fmla="*/ 97966 h 1355802"/>
                <a:gd name="connsiteX4" fmla="*/ 515091 w 552107"/>
                <a:gd name="connsiteY4" fmla="*/ 108999 h 1355802"/>
                <a:gd name="connsiteX5" fmla="*/ 494727 w 552107"/>
                <a:gd name="connsiteY5" fmla="*/ 146742 h 1355802"/>
                <a:gd name="connsiteX6" fmla="*/ 482909 w 552107"/>
                <a:gd name="connsiteY6" fmla="*/ 233820 h 1355802"/>
                <a:gd name="connsiteX7" fmla="*/ 525172 w 552107"/>
                <a:gd name="connsiteY7" fmla="*/ 377324 h 1355802"/>
                <a:gd name="connsiteX8" fmla="*/ 535565 w 552107"/>
                <a:gd name="connsiteY8" fmla="*/ 382046 h 1355802"/>
                <a:gd name="connsiteX9" fmla="*/ 540955 w 552107"/>
                <a:gd name="connsiteY9" fmla="*/ 391132 h 1355802"/>
                <a:gd name="connsiteX10" fmla="*/ 552107 w 552107"/>
                <a:gd name="connsiteY10" fmla="*/ 396761 h 1355802"/>
                <a:gd name="connsiteX11" fmla="*/ 552107 w 552107"/>
                <a:gd name="connsiteY11" fmla="*/ 418792 h 1355802"/>
                <a:gd name="connsiteX12" fmla="*/ 72008 w 552107"/>
                <a:gd name="connsiteY12" fmla="*/ 1346533 h 1355802"/>
                <a:gd name="connsiteX13" fmla="*/ 72008 w 552107"/>
                <a:gd name="connsiteY13" fmla="*/ 1355802 h 1355802"/>
                <a:gd name="connsiteX14" fmla="*/ 59819 w 552107"/>
                <a:gd name="connsiteY14" fmla="*/ 1355802 h 1355802"/>
                <a:gd name="connsiteX15" fmla="*/ 59819 w 552107"/>
                <a:gd name="connsiteY15" fmla="*/ 1353702 h 1355802"/>
                <a:gd name="connsiteX16" fmla="*/ 43979 w 552107"/>
                <a:gd name="connsiteY16" fmla="*/ 1346018 h 1355802"/>
                <a:gd name="connsiteX17" fmla="*/ 0 w 552107"/>
                <a:gd name="connsiteY17" fmla="*/ 1186576 h 1355802"/>
                <a:gd name="connsiteX18" fmla="*/ 43979 w 552107"/>
                <a:gd name="connsiteY18" fmla="*/ 1027135 h 1355802"/>
                <a:gd name="connsiteX19" fmla="*/ 59819 w 552107"/>
                <a:gd name="connsiteY19" fmla="*/ 1019450 h 1355802"/>
                <a:gd name="connsiteX20" fmla="*/ 59819 w 552107"/>
                <a:gd name="connsiteY20" fmla="*/ 951296 h 13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2107" h="1355802">
                  <a:moveTo>
                    <a:pt x="552107" y="0"/>
                  </a:moveTo>
                  <a:lnTo>
                    <a:pt x="552107" y="53757"/>
                  </a:lnTo>
                  <a:lnTo>
                    <a:pt x="540955" y="59386"/>
                  </a:lnTo>
                  <a:cubicBezTo>
                    <a:pt x="532340" y="68496"/>
                    <a:pt x="524582" y="81677"/>
                    <a:pt x="518067" y="97966"/>
                  </a:cubicBezTo>
                  <a:lnTo>
                    <a:pt x="515091" y="108999"/>
                  </a:lnTo>
                  <a:lnTo>
                    <a:pt x="494727" y="146742"/>
                  </a:lnTo>
                  <a:cubicBezTo>
                    <a:pt x="487266" y="171599"/>
                    <a:pt x="482909" y="201564"/>
                    <a:pt x="482909" y="233820"/>
                  </a:cubicBezTo>
                  <a:cubicBezTo>
                    <a:pt x="482909" y="298331"/>
                    <a:pt x="500336" y="353680"/>
                    <a:pt x="525172" y="377324"/>
                  </a:cubicBezTo>
                  <a:lnTo>
                    <a:pt x="535565" y="382046"/>
                  </a:lnTo>
                  <a:lnTo>
                    <a:pt x="540955" y="391132"/>
                  </a:lnTo>
                  <a:lnTo>
                    <a:pt x="552107" y="396761"/>
                  </a:lnTo>
                  <a:lnTo>
                    <a:pt x="552107" y="418792"/>
                  </a:lnTo>
                  <a:lnTo>
                    <a:pt x="72008" y="1346533"/>
                  </a:lnTo>
                  <a:lnTo>
                    <a:pt x="72008" y="1355802"/>
                  </a:lnTo>
                  <a:lnTo>
                    <a:pt x="59819" y="1355802"/>
                  </a:lnTo>
                  <a:lnTo>
                    <a:pt x="59819" y="1353702"/>
                  </a:lnTo>
                  <a:lnTo>
                    <a:pt x="43979" y="1346018"/>
                  </a:lnTo>
                  <a:cubicBezTo>
                    <a:pt x="18135" y="1319749"/>
                    <a:pt x="0" y="1258251"/>
                    <a:pt x="0" y="1186576"/>
                  </a:cubicBezTo>
                  <a:cubicBezTo>
                    <a:pt x="0" y="1114901"/>
                    <a:pt x="18135" y="1053404"/>
                    <a:pt x="43979" y="1027135"/>
                  </a:cubicBezTo>
                  <a:lnTo>
                    <a:pt x="59819" y="1019450"/>
                  </a:lnTo>
                  <a:lnTo>
                    <a:pt x="59819" y="95129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平行四边形 95"/>
            <p:cNvSpPr/>
            <p:nvPr/>
          </p:nvSpPr>
          <p:spPr>
            <a:xfrm>
              <a:off x="1199456" y="1700808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E6D7AC"/>
            </a:solidFill>
            <a:ln>
              <a:solidFill>
                <a:srgbClr val="E6D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936182" y="1702159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/>
                <a:lightRig rig="threePt" dir="t"/>
              </a:scene3d>
            </a:bodyPr>
            <a:lstStyle/>
            <a:p>
              <a:r>
                <a:rPr lang="zh-CN" altLang="en-US" sz="2800" i="1" dirty="0">
                  <a:latin typeface="+mn-ea"/>
                </a:rPr>
                <a:t>营销</a:t>
              </a: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6451215" y="3965894"/>
            <a:ext cx="2453097" cy="1437779"/>
            <a:chOff x="1127448" y="1700808"/>
            <a:chExt cx="2453097" cy="1437779"/>
          </a:xfrm>
        </p:grpSpPr>
        <p:sp>
          <p:nvSpPr>
            <p:cNvPr id="99" name="平行四边形 98"/>
            <p:cNvSpPr/>
            <p:nvPr/>
          </p:nvSpPr>
          <p:spPr>
            <a:xfrm>
              <a:off x="1204281" y="2130475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47342D"/>
            </a:solidFill>
            <a:ln>
              <a:solidFill>
                <a:srgbClr val="473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1127448" y="2701777"/>
              <a:ext cx="144016" cy="432048"/>
            </a:xfrm>
            <a:prstGeom prst="ellipse">
              <a:avLst/>
            </a:prstGeom>
            <a:solidFill>
              <a:srgbClr val="47342D"/>
            </a:solidFill>
            <a:ln>
              <a:solidFill>
                <a:srgbClr val="473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任意多边形 100"/>
            <p:cNvSpPr/>
            <p:nvPr/>
          </p:nvSpPr>
          <p:spPr>
            <a:xfrm>
              <a:off x="1172695" y="2732173"/>
              <a:ext cx="1867383" cy="346371"/>
            </a:xfrm>
            <a:custGeom>
              <a:avLst/>
              <a:gdLst>
                <a:gd name="connsiteX0" fmla="*/ 72008 w 1867383"/>
                <a:gd name="connsiteY0" fmla="*/ 0 h 434901"/>
                <a:gd name="connsiteX1" fmla="*/ 81442 w 1867383"/>
                <a:gd name="connsiteY1" fmla="*/ 2853 h 434901"/>
                <a:gd name="connsiteX2" fmla="*/ 1867383 w 1867383"/>
                <a:gd name="connsiteY2" fmla="*/ 2853 h 434901"/>
                <a:gd name="connsiteX3" fmla="*/ 1795375 w 1867383"/>
                <a:gd name="connsiteY3" fmla="*/ 218877 h 434901"/>
                <a:gd name="connsiteX4" fmla="*/ 1867383 w 1867383"/>
                <a:gd name="connsiteY4" fmla="*/ 434901 h 434901"/>
                <a:gd name="connsiteX5" fmla="*/ 72008 w 1867383"/>
                <a:gd name="connsiteY5" fmla="*/ 434901 h 434901"/>
                <a:gd name="connsiteX6" fmla="*/ 72008 w 1867383"/>
                <a:gd name="connsiteY6" fmla="*/ 432048 h 434901"/>
                <a:gd name="connsiteX7" fmla="*/ 0 w 1867383"/>
                <a:gd name="connsiteY7" fmla="*/ 216024 h 434901"/>
                <a:gd name="connsiteX8" fmla="*/ 72008 w 1867383"/>
                <a:gd name="connsiteY8" fmla="*/ 0 h 43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7383" h="434901">
                  <a:moveTo>
                    <a:pt x="72008" y="0"/>
                  </a:moveTo>
                  <a:lnTo>
                    <a:pt x="81442" y="2853"/>
                  </a:lnTo>
                  <a:lnTo>
                    <a:pt x="1867383" y="2853"/>
                  </a:lnTo>
                  <a:cubicBezTo>
                    <a:pt x="1827614" y="2853"/>
                    <a:pt x="1795375" y="99570"/>
                    <a:pt x="1795375" y="218877"/>
                  </a:cubicBezTo>
                  <a:cubicBezTo>
                    <a:pt x="1795375" y="338184"/>
                    <a:pt x="1827614" y="434901"/>
                    <a:pt x="1867383" y="434901"/>
                  </a:cubicBezTo>
                  <a:lnTo>
                    <a:pt x="72008" y="434901"/>
                  </a:lnTo>
                  <a:lnTo>
                    <a:pt x="72008" y="432048"/>
                  </a:lnTo>
                  <a:cubicBezTo>
                    <a:pt x="32239" y="432048"/>
                    <a:pt x="0" y="335331"/>
                    <a:pt x="0" y="216024"/>
                  </a:cubicBezTo>
                  <a:cubicBezTo>
                    <a:pt x="0" y="96717"/>
                    <a:pt x="32239" y="0"/>
                    <a:pt x="720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平行四边形 101"/>
            <p:cNvSpPr/>
            <p:nvPr/>
          </p:nvSpPr>
          <p:spPr>
            <a:xfrm>
              <a:off x="1180404" y="1700808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47342D"/>
            </a:solidFill>
            <a:ln>
              <a:solidFill>
                <a:srgbClr val="473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任意多边形 102"/>
            <p:cNvSpPr/>
            <p:nvPr/>
          </p:nvSpPr>
          <p:spPr>
            <a:xfrm>
              <a:off x="2967795" y="1723602"/>
              <a:ext cx="552107" cy="1355802"/>
            </a:xfrm>
            <a:custGeom>
              <a:avLst/>
              <a:gdLst>
                <a:gd name="connsiteX0" fmla="*/ 552107 w 552107"/>
                <a:gd name="connsiteY0" fmla="*/ 0 h 1355802"/>
                <a:gd name="connsiteX1" fmla="*/ 552107 w 552107"/>
                <a:gd name="connsiteY1" fmla="*/ 53757 h 1355802"/>
                <a:gd name="connsiteX2" fmla="*/ 540955 w 552107"/>
                <a:gd name="connsiteY2" fmla="*/ 59386 h 1355802"/>
                <a:gd name="connsiteX3" fmla="*/ 518067 w 552107"/>
                <a:gd name="connsiteY3" fmla="*/ 97966 h 1355802"/>
                <a:gd name="connsiteX4" fmla="*/ 515091 w 552107"/>
                <a:gd name="connsiteY4" fmla="*/ 108999 h 1355802"/>
                <a:gd name="connsiteX5" fmla="*/ 494727 w 552107"/>
                <a:gd name="connsiteY5" fmla="*/ 146742 h 1355802"/>
                <a:gd name="connsiteX6" fmla="*/ 482909 w 552107"/>
                <a:gd name="connsiteY6" fmla="*/ 233820 h 1355802"/>
                <a:gd name="connsiteX7" fmla="*/ 525172 w 552107"/>
                <a:gd name="connsiteY7" fmla="*/ 377324 h 1355802"/>
                <a:gd name="connsiteX8" fmla="*/ 535565 w 552107"/>
                <a:gd name="connsiteY8" fmla="*/ 382046 h 1355802"/>
                <a:gd name="connsiteX9" fmla="*/ 540955 w 552107"/>
                <a:gd name="connsiteY9" fmla="*/ 391132 h 1355802"/>
                <a:gd name="connsiteX10" fmla="*/ 552107 w 552107"/>
                <a:gd name="connsiteY10" fmla="*/ 396761 h 1355802"/>
                <a:gd name="connsiteX11" fmla="*/ 552107 w 552107"/>
                <a:gd name="connsiteY11" fmla="*/ 418792 h 1355802"/>
                <a:gd name="connsiteX12" fmla="*/ 72008 w 552107"/>
                <a:gd name="connsiteY12" fmla="*/ 1346533 h 1355802"/>
                <a:gd name="connsiteX13" fmla="*/ 72008 w 552107"/>
                <a:gd name="connsiteY13" fmla="*/ 1355802 h 1355802"/>
                <a:gd name="connsiteX14" fmla="*/ 59819 w 552107"/>
                <a:gd name="connsiteY14" fmla="*/ 1355802 h 1355802"/>
                <a:gd name="connsiteX15" fmla="*/ 59819 w 552107"/>
                <a:gd name="connsiteY15" fmla="*/ 1353702 h 1355802"/>
                <a:gd name="connsiteX16" fmla="*/ 43979 w 552107"/>
                <a:gd name="connsiteY16" fmla="*/ 1346018 h 1355802"/>
                <a:gd name="connsiteX17" fmla="*/ 0 w 552107"/>
                <a:gd name="connsiteY17" fmla="*/ 1186576 h 1355802"/>
                <a:gd name="connsiteX18" fmla="*/ 43979 w 552107"/>
                <a:gd name="connsiteY18" fmla="*/ 1027135 h 1355802"/>
                <a:gd name="connsiteX19" fmla="*/ 59819 w 552107"/>
                <a:gd name="connsiteY19" fmla="*/ 1019450 h 1355802"/>
                <a:gd name="connsiteX20" fmla="*/ 59819 w 552107"/>
                <a:gd name="connsiteY20" fmla="*/ 951296 h 13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2107" h="1355802">
                  <a:moveTo>
                    <a:pt x="552107" y="0"/>
                  </a:moveTo>
                  <a:lnTo>
                    <a:pt x="552107" y="53757"/>
                  </a:lnTo>
                  <a:lnTo>
                    <a:pt x="540955" y="59386"/>
                  </a:lnTo>
                  <a:cubicBezTo>
                    <a:pt x="532340" y="68496"/>
                    <a:pt x="524582" y="81677"/>
                    <a:pt x="518067" y="97966"/>
                  </a:cubicBezTo>
                  <a:lnTo>
                    <a:pt x="515091" y="108999"/>
                  </a:lnTo>
                  <a:lnTo>
                    <a:pt x="494727" y="146742"/>
                  </a:lnTo>
                  <a:cubicBezTo>
                    <a:pt x="487266" y="171599"/>
                    <a:pt x="482909" y="201564"/>
                    <a:pt x="482909" y="233820"/>
                  </a:cubicBezTo>
                  <a:cubicBezTo>
                    <a:pt x="482909" y="298331"/>
                    <a:pt x="500336" y="353680"/>
                    <a:pt x="525172" y="377324"/>
                  </a:cubicBezTo>
                  <a:lnTo>
                    <a:pt x="535565" y="382046"/>
                  </a:lnTo>
                  <a:lnTo>
                    <a:pt x="540955" y="391132"/>
                  </a:lnTo>
                  <a:lnTo>
                    <a:pt x="552107" y="396761"/>
                  </a:lnTo>
                  <a:lnTo>
                    <a:pt x="552107" y="418792"/>
                  </a:lnTo>
                  <a:lnTo>
                    <a:pt x="72008" y="1346533"/>
                  </a:lnTo>
                  <a:lnTo>
                    <a:pt x="72008" y="1355802"/>
                  </a:lnTo>
                  <a:lnTo>
                    <a:pt x="59819" y="1355802"/>
                  </a:lnTo>
                  <a:lnTo>
                    <a:pt x="59819" y="1353702"/>
                  </a:lnTo>
                  <a:lnTo>
                    <a:pt x="43979" y="1346018"/>
                  </a:lnTo>
                  <a:cubicBezTo>
                    <a:pt x="18135" y="1319749"/>
                    <a:pt x="0" y="1258251"/>
                    <a:pt x="0" y="1186576"/>
                  </a:cubicBezTo>
                  <a:cubicBezTo>
                    <a:pt x="0" y="1114901"/>
                    <a:pt x="18135" y="1053404"/>
                    <a:pt x="43979" y="1027135"/>
                  </a:cubicBezTo>
                  <a:lnTo>
                    <a:pt x="59819" y="1019450"/>
                  </a:lnTo>
                  <a:lnTo>
                    <a:pt x="59819" y="95129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平行四边形 103"/>
            <p:cNvSpPr/>
            <p:nvPr/>
          </p:nvSpPr>
          <p:spPr>
            <a:xfrm>
              <a:off x="1199456" y="1700808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47342D"/>
            </a:solidFill>
            <a:ln>
              <a:solidFill>
                <a:srgbClr val="473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 dirty="0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936182" y="1702159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/>
                <a:lightRig rig="threePt" dir="t"/>
              </a:scene3d>
            </a:bodyPr>
            <a:lstStyle/>
            <a:p>
              <a:r>
                <a:rPr lang="zh-CN" altLang="en-US" sz="2800" i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n-ea"/>
                </a:rPr>
                <a:t>概率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6019167" y="3501249"/>
            <a:ext cx="2453097" cy="1437779"/>
            <a:chOff x="1127448" y="1700808"/>
            <a:chExt cx="2453097" cy="1437779"/>
          </a:xfrm>
        </p:grpSpPr>
        <p:sp>
          <p:nvSpPr>
            <p:cNvPr id="107" name="平行四边形 106"/>
            <p:cNvSpPr/>
            <p:nvPr/>
          </p:nvSpPr>
          <p:spPr>
            <a:xfrm>
              <a:off x="1204281" y="2130475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5B738F"/>
            </a:solidFill>
            <a:ln>
              <a:solidFill>
                <a:srgbClr val="5B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1127448" y="2701777"/>
              <a:ext cx="144016" cy="432048"/>
            </a:xfrm>
            <a:prstGeom prst="ellipse">
              <a:avLst/>
            </a:prstGeom>
            <a:solidFill>
              <a:srgbClr val="5B738F"/>
            </a:solidFill>
            <a:ln>
              <a:solidFill>
                <a:srgbClr val="5B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任意多边形 108"/>
            <p:cNvSpPr/>
            <p:nvPr/>
          </p:nvSpPr>
          <p:spPr>
            <a:xfrm>
              <a:off x="1172695" y="2732173"/>
              <a:ext cx="1867383" cy="346371"/>
            </a:xfrm>
            <a:custGeom>
              <a:avLst/>
              <a:gdLst>
                <a:gd name="connsiteX0" fmla="*/ 72008 w 1867383"/>
                <a:gd name="connsiteY0" fmla="*/ 0 h 434901"/>
                <a:gd name="connsiteX1" fmla="*/ 81442 w 1867383"/>
                <a:gd name="connsiteY1" fmla="*/ 2853 h 434901"/>
                <a:gd name="connsiteX2" fmla="*/ 1867383 w 1867383"/>
                <a:gd name="connsiteY2" fmla="*/ 2853 h 434901"/>
                <a:gd name="connsiteX3" fmla="*/ 1795375 w 1867383"/>
                <a:gd name="connsiteY3" fmla="*/ 218877 h 434901"/>
                <a:gd name="connsiteX4" fmla="*/ 1867383 w 1867383"/>
                <a:gd name="connsiteY4" fmla="*/ 434901 h 434901"/>
                <a:gd name="connsiteX5" fmla="*/ 72008 w 1867383"/>
                <a:gd name="connsiteY5" fmla="*/ 434901 h 434901"/>
                <a:gd name="connsiteX6" fmla="*/ 72008 w 1867383"/>
                <a:gd name="connsiteY6" fmla="*/ 432048 h 434901"/>
                <a:gd name="connsiteX7" fmla="*/ 0 w 1867383"/>
                <a:gd name="connsiteY7" fmla="*/ 216024 h 434901"/>
                <a:gd name="connsiteX8" fmla="*/ 72008 w 1867383"/>
                <a:gd name="connsiteY8" fmla="*/ 0 h 43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7383" h="434901">
                  <a:moveTo>
                    <a:pt x="72008" y="0"/>
                  </a:moveTo>
                  <a:lnTo>
                    <a:pt x="81442" y="2853"/>
                  </a:lnTo>
                  <a:lnTo>
                    <a:pt x="1867383" y="2853"/>
                  </a:lnTo>
                  <a:cubicBezTo>
                    <a:pt x="1827614" y="2853"/>
                    <a:pt x="1795375" y="99570"/>
                    <a:pt x="1795375" y="218877"/>
                  </a:cubicBezTo>
                  <a:cubicBezTo>
                    <a:pt x="1795375" y="338184"/>
                    <a:pt x="1827614" y="434901"/>
                    <a:pt x="1867383" y="434901"/>
                  </a:cubicBezTo>
                  <a:lnTo>
                    <a:pt x="72008" y="434901"/>
                  </a:lnTo>
                  <a:lnTo>
                    <a:pt x="72008" y="432048"/>
                  </a:lnTo>
                  <a:cubicBezTo>
                    <a:pt x="32239" y="432048"/>
                    <a:pt x="0" y="335331"/>
                    <a:pt x="0" y="216024"/>
                  </a:cubicBezTo>
                  <a:cubicBezTo>
                    <a:pt x="0" y="96717"/>
                    <a:pt x="32239" y="0"/>
                    <a:pt x="720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平行四边形 109"/>
            <p:cNvSpPr/>
            <p:nvPr/>
          </p:nvSpPr>
          <p:spPr>
            <a:xfrm>
              <a:off x="1180404" y="1700808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5B738F"/>
            </a:solidFill>
            <a:ln>
              <a:solidFill>
                <a:srgbClr val="5B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任意多边形 110"/>
            <p:cNvSpPr/>
            <p:nvPr/>
          </p:nvSpPr>
          <p:spPr>
            <a:xfrm>
              <a:off x="2967795" y="1723602"/>
              <a:ext cx="552107" cy="1355802"/>
            </a:xfrm>
            <a:custGeom>
              <a:avLst/>
              <a:gdLst>
                <a:gd name="connsiteX0" fmla="*/ 552107 w 552107"/>
                <a:gd name="connsiteY0" fmla="*/ 0 h 1355802"/>
                <a:gd name="connsiteX1" fmla="*/ 552107 w 552107"/>
                <a:gd name="connsiteY1" fmla="*/ 53757 h 1355802"/>
                <a:gd name="connsiteX2" fmla="*/ 540955 w 552107"/>
                <a:gd name="connsiteY2" fmla="*/ 59386 h 1355802"/>
                <a:gd name="connsiteX3" fmla="*/ 518067 w 552107"/>
                <a:gd name="connsiteY3" fmla="*/ 97966 h 1355802"/>
                <a:gd name="connsiteX4" fmla="*/ 515091 w 552107"/>
                <a:gd name="connsiteY4" fmla="*/ 108999 h 1355802"/>
                <a:gd name="connsiteX5" fmla="*/ 494727 w 552107"/>
                <a:gd name="connsiteY5" fmla="*/ 146742 h 1355802"/>
                <a:gd name="connsiteX6" fmla="*/ 482909 w 552107"/>
                <a:gd name="connsiteY6" fmla="*/ 233820 h 1355802"/>
                <a:gd name="connsiteX7" fmla="*/ 525172 w 552107"/>
                <a:gd name="connsiteY7" fmla="*/ 377324 h 1355802"/>
                <a:gd name="connsiteX8" fmla="*/ 535565 w 552107"/>
                <a:gd name="connsiteY8" fmla="*/ 382046 h 1355802"/>
                <a:gd name="connsiteX9" fmla="*/ 540955 w 552107"/>
                <a:gd name="connsiteY9" fmla="*/ 391132 h 1355802"/>
                <a:gd name="connsiteX10" fmla="*/ 552107 w 552107"/>
                <a:gd name="connsiteY10" fmla="*/ 396761 h 1355802"/>
                <a:gd name="connsiteX11" fmla="*/ 552107 w 552107"/>
                <a:gd name="connsiteY11" fmla="*/ 418792 h 1355802"/>
                <a:gd name="connsiteX12" fmla="*/ 72008 w 552107"/>
                <a:gd name="connsiteY12" fmla="*/ 1346533 h 1355802"/>
                <a:gd name="connsiteX13" fmla="*/ 72008 w 552107"/>
                <a:gd name="connsiteY13" fmla="*/ 1355802 h 1355802"/>
                <a:gd name="connsiteX14" fmla="*/ 59819 w 552107"/>
                <a:gd name="connsiteY14" fmla="*/ 1355802 h 1355802"/>
                <a:gd name="connsiteX15" fmla="*/ 59819 w 552107"/>
                <a:gd name="connsiteY15" fmla="*/ 1353702 h 1355802"/>
                <a:gd name="connsiteX16" fmla="*/ 43979 w 552107"/>
                <a:gd name="connsiteY16" fmla="*/ 1346018 h 1355802"/>
                <a:gd name="connsiteX17" fmla="*/ 0 w 552107"/>
                <a:gd name="connsiteY17" fmla="*/ 1186576 h 1355802"/>
                <a:gd name="connsiteX18" fmla="*/ 43979 w 552107"/>
                <a:gd name="connsiteY18" fmla="*/ 1027135 h 1355802"/>
                <a:gd name="connsiteX19" fmla="*/ 59819 w 552107"/>
                <a:gd name="connsiteY19" fmla="*/ 1019450 h 1355802"/>
                <a:gd name="connsiteX20" fmla="*/ 59819 w 552107"/>
                <a:gd name="connsiteY20" fmla="*/ 951296 h 13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2107" h="1355802">
                  <a:moveTo>
                    <a:pt x="552107" y="0"/>
                  </a:moveTo>
                  <a:lnTo>
                    <a:pt x="552107" y="53757"/>
                  </a:lnTo>
                  <a:lnTo>
                    <a:pt x="540955" y="59386"/>
                  </a:lnTo>
                  <a:cubicBezTo>
                    <a:pt x="532340" y="68496"/>
                    <a:pt x="524582" y="81677"/>
                    <a:pt x="518067" y="97966"/>
                  </a:cubicBezTo>
                  <a:lnTo>
                    <a:pt x="515091" y="108999"/>
                  </a:lnTo>
                  <a:lnTo>
                    <a:pt x="494727" y="146742"/>
                  </a:lnTo>
                  <a:cubicBezTo>
                    <a:pt x="487266" y="171599"/>
                    <a:pt x="482909" y="201564"/>
                    <a:pt x="482909" y="233820"/>
                  </a:cubicBezTo>
                  <a:cubicBezTo>
                    <a:pt x="482909" y="298331"/>
                    <a:pt x="500336" y="353680"/>
                    <a:pt x="525172" y="377324"/>
                  </a:cubicBezTo>
                  <a:lnTo>
                    <a:pt x="535565" y="382046"/>
                  </a:lnTo>
                  <a:lnTo>
                    <a:pt x="540955" y="391132"/>
                  </a:lnTo>
                  <a:lnTo>
                    <a:pt x="552107" y="396761"/>
                  </a:lnTo>
                  <a:lnTo>
                    <a:pt x="552107" y="418792"/>
                  </a:lnTo>
                  <a:lnTo>
                    <a:pt x="72008" y="1346533"/>
                  </a:lnTo>
                  <a:lnTo>
                    <a:pt x="72008" y="1355802"/>
                  </a:lnTo>
                  <a:lnTo>
                    <a:pt x="59819" y="1355802"/>
                  </a:lnTo>
                  <a:lnTo>
                    <a:pt x="59819" y="1353702"/>
                  </a:lnTo>
                  <a:lnTo>
                    <a:pt x="43979" y="1346018"/>
                  </a:lnTo>
                  <a:cubicBezTo>
                    <a:pt x="18135" y="1319749"/>
                    <a:pt x="0" y="1258251"/>
                    <a:pt x="0" y="1186576"/>
                  </a:cubicBezTo>
                  <a:cubicBezTo>
                    <a:pt x="0" y="1114901"/>
                    <a:pt x="18135" y="1053404"/>
                    <a:pt x="43979" y="1027135"/>
                  </a:cubicBezTo>
                  <a:lnTo>
                    <a:pt x="59819" y="1019450"/>
                  </a:lnTo>
                  <a:lnTo>
                    <a:pt x="59819" y="95129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平行四边形 111"/>
            <p:cNvSpPr/>
            <p:nvPr/>
          </p:nvSpPr>
          <p:spPr>
            <a:xfrm>
              <a:off x="1199456" y="1700808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5B738F"/>
            </a:solidFill>
            <a:ln>
              <a:solidFill>
                <a:srgbClr val="5B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936182" y="1702159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/>
                <a:lightRig rig="threePt" dir="t"/>
              </a:scene3d>
            </a:bodyPr>
            <a:lstStyle/>
            <a:p>
              <a:r>
                <a:rPr lang="zh-CN" altLang="en-US" sz="2800" i="1" dirty="0">
                  <a:latin typeface="+mn-ea"/>
                </a:rPr>
                <a:t>法</a:t>
              </a:r>
              <a:r>
                <a:rPr lang="zh-CN" altLang="en-US" sz="2800" i="1" dirty="0" smtClean="0">
                  <a:latin typeface="+mn-ea"/>
                </a:rPr>
                <a:t>语</a:t>
              </a:r>
              <a:endParaRPr lang="zh-CN" altLang="en-US" sz="2800" i="1" dirty="0">
                <a:latin typeface="+mn-ea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1726745" y="3027859"/>
            <a:ext cx="2453097" cy="1437779"/>
            <a:chOff x="1127448" y="1700808"/>
            <a:chExt cx="2453097" cy="1437779"/>
          </a:xfrm>
        </p:grpSpPr>
        <p:sp>
          <p:nvSpPr>
            <p:cNvPr id="115" name="平行四边形 114"/>
            <p:cNvSpPr/>
            <p:nvPr/>
          </p:nvSpPr>
          <p:spPr>
            <a:xfrm>
              <a:off x="1204281" y="2130475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87634C"/>
            </a:solidFill>
            <a:ln>
              <a:solidFill>
                <a:srgbClr val="8763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1127448" y="2701777"/>
              <a:ext cx="144016" cy="432048"/>
            </a:xfrm>
            <a:prstGeom prst="ellipse">
              <a:avLst/>
            </a:prstGeom>
            <a:solidFill>
              <a:srgbClr val="87634C"/>
            </a:solidFill>
            <a:ln>
              <a:solidFill>
                <a:srgbClr val="8763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任意多边形 116"/>
            <p:cNvSpPr/>
            <p:nvPr/>
          </p:nvSpPr>
          <p:spPr>
            <a:xfrm>
              <a:off x="1172695" y="2732173"/>
              <a:ext cx="1867383" cy="346371"/>
            </a:xfrm>
            <a:custGeom>
              <a:avLst/>
              <a:gdLst>
                <a:gd name="connsiteX0" fmla="*/ 72008 w 1867383"/>
                <a:gd name="connsiteY0" fmla="*/ 0 h 434901"/>
                <a:gd name="connsiteX1" fmla="*/ 81442 w 1867383"/>
                <a:gd name="connsiteY1" fmla="*/ 2853 h 434901"/>
                <a:gd name="connsiteX2" fmla="*/ 1867383 w 1867383"/>
                <a:gd name="connsiteY2" fmla="*/ 2853 h 434901"/>
                <a:gd name="connsiteX3" fmla="*/ 1795375 w 1867383"/>
                <a:gd name="connsiteY3" fmla="*/ 218877 h 434901"/>
                <a:gd name="connsiteX4" fmla="*/ 1867383 w 1867383"/>
                <a:gd name="connsiteY4" fmla="*/ 434901 h 434901"/>
                <a:gd name="connsiteX5" fmla="*/ 72008 w 1867383"/>
                <a:gd name="connsiteY5" fmla="*/ 434901 h 434901"/>
                <a:gd name="connsiteX6" fmla="*/ 72008 w 1867383"/>
                <a:gd name="connsiteY6" fmla="*/ 432048 h 434901"/>
                <a:gd name="connsiteX7" fmla="*/ 0 w 1867383"/>
                <a:gd name="connsiteY7" fmla="*/ 216024 h 434901"/>
                <a:gd name="connsiteX8" fmla="*/ 72008 w 1867383"/>
                <a:gd name="connsiteY8" fmla="*/ 0 h 43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7383" h="434901">
                  <a:moveTo>
                    <a:pt x="72008" y="0"/>
                  </a:moveTo>
                  <a:lnTo>
                    <a:pt x="81442" y="2853"/>
                  </a:lnTo>
                  <a:lnTo>
                    <a:pt x="1867383" y="2853"/>
                  </a:lnTo>
                  <a:cubicBezTo>
                    <a:pt x="1827614" y="2853"/>
                    <a:pt x="1795375" y="99570"/>
                    <a:pt x="1795375" y="218877"/>
                  </a:cubicBezTo>
                  <a:cubicBezTo>
                    <a:pt x="1795375" y="338184"/>
                    <a:pt x="1827614" y="434901"/>
                    <a:pt x="1867383" y="434901"/>
                  </a:cubicBezTo>
                  <a:lnTo>
                    <a:pt x="72008" y="434901"/>
                  </a:lnTo>
                  <a:lnTo>
                    <a:pt x="72008" y="432048"/>
                  </a:lnTo>
                  <a:cubicBezTo>
                    <a:pt x="32239" y="432048"/>
                    <a:pt x="0" y="335331"/>
                    <a:pt x="0" y="216024"/>
                  </a:cubicBezTo>
                  <a:cubicBezTo>
                    <a:pt x="0" y="96717"/>
                    <a:pt x="32239" y="0"/>
                    <a:pt x="720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平行四边形 117"/>
            <p:cNvSpPr/>
            <p:nvPr/>
          </p:nvSpPr>
          <p:spPr>
            <a:xfrm>
              <a:off x="1180404" y="1700808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87634C"/>
            </a:solidFill>
            <a:ln>
              <a:solidFill>
                <a:srgbClr val="8763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任意多边形 118"/>
            <p:cNvSpPr/>
            <p:nvPr/>
          </p:nvSpPr>
          <p:spPr>
            <a:xfrm>
              <a:off x="2967795" y="1723602"/>
              <a:ext cx="552107" cy="1355802"/>
            </a:xfrm>
            <a:custGeom>
              <a:avLst/>
              <a:gdLst>
                <a:gd name="connsiteX0" fmla="*/ 552107 w 552107"/>
                <a:gd name="connsiteY0" fmla="*/ 0 h 1355802"/>
                <a:gd name="connsiteX1" fmla="*/ 552107 w 552107"/>
                <a:gd name="connsiteY1" fmla="*/ 53757 h 1355802"/>
                <a:gd name="connsiteX2" fmla="*/ 540955 w 552107"/>
                <a:gd name="connsiteY2" fmla="*/ 59386 h 1355802"/>
                <a:gd name="connsiteX3" fmla="*/ 518067 w 552107"/>
                <a:gd name="connsiteY3" fmla="*/ 97966 h 1355802"/>
                <a:gd name="connsiteX4" fmla="*/ 515091 w 552107"/>
                <a:gd name="connsiteY4" fmla="*/ 108999 h 1355802"/>
                <a:gd name="connsiteX5" fmla="*/ 494727 w 552107"/>
                <a:gd name="connsiteY5" fmla="*/ 146742 h 1355802"/>
                <a:gd name="connsiteX6" fmla="*/ 482909 w 552107"/>
                <a:gd name="connsiteY6" fmla="*/ 233820 h 1355802"/>
                <a:gd name="connsiteX7" fmla="*/ 525172 w 552107"/>
                <a:gd name="connsiteY7" fmla="*/ 377324 h 1355802"/>
                <a:gd name="connsiteX8" fmla="*/ 535565 w 552107"/>
                <a:gd name="connsiteY8" fmla="*/ 382046 h 1355802"/>
                <a:gd name="connsiteX9" fmla="*/ 540955 w 552107"/>
                <a:gd name="connsiteY9" fmla="*/ 391132 h 1355802"/>
                <a:gd name="connsiteX10" fmla="*/ 552107 w 552107"/>
                <a:gd name="connsiteY10" fmla="*/ 396761 h 1355802"/>
                <a:gd name="connsiteX11" fmla="*/ 552107 w 552107"/>
                <a:gd name="connsiteY11" fmla="*/ 418792 h 1355802"/>
                <a:gd name="connsiteX12" fmla="*/ 72008 w 552107"/>
                <a:gd name="connsiteY12" fmla="*/ 1346533 h 1355802"/>
                <a:gd name="connsiteX13" fmla="*/ 72008 w 552107"/>
                <a:gd name="connsiteY13" fmla="*/ 1355802 h 1355802"/>
                <a:gd name="connsiteX14" fmla="*/ 59819 w 552107"/>
                <a:gd name="connsiteY14" fmla="*/ 1355802 h 1355802"/>
                <a:gd name="connsiteX15" fmla="*/ 59819 w 552107"/>
                <a:gd name="connsiteY15" fmla="*/ 1353702 h 1355802"/>
                <a:gd name="connsiteX16" fmla="*/ 43979 w 552107"/>
                <a:gd name="connsiteY16" fmla="*/ 1346018 h 1355802"/>
                <a:gd name="connsiteX17" fmla="*/ 0 w 552107"/>
                <a:gd name="connsiteY17" fmla="*/ 1186576 h 1355802"/>
                <a:gd name="connsiteX18" fmla="*/ 43979 w 552107"/>
                <a:gd name="connsiteY18" fmla="*/ 1027135 h 1355802"/>
                <a:gd name="connsiteX19" fmla="*/ 59819 w 552107"/>
                <a:gd name="connsiteY19" fmla="*/ 1019450 h 1355802"/>
                <a:gd name="connsiteX20" fmla="*/ 59819 w 552107"/>
                <a:gd name="connsiteY20" fmla="*/ 951296 h 13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2107" h="1355802">
                  <a:moveTo>
                    <a:pt x="552107" y="0"/>
                  </a:moveTo>
                  <a:lnTo>
                    <a:pt x="552107" y="53757"/>
                  </a:lnTo>
                  <a:lnTo>
                    <a:pt x="540955" y="59386"/>
                  </a:lnTo>
                  <a:cubicBezTo>
                    <a:pt x="532340" y="68496"/>
                    <a:pt x="524582" y="81677"/>
                    <a:pt x="518067" y="97966"/>
                  </a:cubicBezTo>
                  <a:lnTo>
                    <a:pt x="515091" y="108999"/>
                  </a:lnTo>
                  <a:lnTo>
                    <a:pt x="494727" y="146742"/>
                  </a:lnTo>
                  <a:cubicBezTo>
                    <a:pt x="487266" y="171599"/>
                    <a:pt x="482909" y="201564"/>
                    <a:pt x="482909" y="233820"/>
                  </a:cubicBezTo>
                  <a:cubicBezTo>
                    <a:pt x="482909" y="298331"/>
                    <a:pt x="500336" y="353680"/>
                    <a:pt x="525172" y="377324"/>
                  </a:cubicBezTo>
                  <a:lnTo>
                    <a:pt x="535565" y="382046"/>
                  </a:lnTo>
                  <a:lnTo>
                    <a:pt x="540955" y="391132"/>
                  </a:lnTo>
                  <a:lnTo>
                    <a:pt x="552107" y="396761"/>
                  </a:lnTo>
                  <a:lnTo>
                    <a:pt x="552107" y="418792"/>
                  </a:lnTo>
                  <a:lnTo>
                    <a:pt x="72008" y="1346533"/>
                  </a:lnTo>
                  <a:lnTo>
                    <a:pt x="72008" y="1355802"/>
                  </a:lnTo>
                  <a:lnTo>
                    <a:pt x="59819" y="1355802"/>
                  </a:lnTo>
                  <a:lnTo>
                    <a:pt x="59819" y="1353702"/>
                  </a:lnTo>
                  <a:lnTo>
                    <a:pt x="43979" y="1346018"/>
                  </a:lnTo>
                  <a:cubicBezTo>
                    <a:pt x="18135" y="1319749"/>
                    <a:pt x="0" y="1258251"/>
                    <a:pt x="0" y="1186576"/>
                  </a:cubicBezTo>
                  <a:cubicBezTo>
                    <a:pt x="0" y="1114901"/>
                    <a:pt x="18135" y="1053404"/>
                    <a:pt x="43979" y="1027135"/>
                  </a:cubicBezTo>
                  <a:lnTo>
                    <a:pt x="59819" y="1019450"/>
                  </a:lnTo>
                  <a:lnTo>
                    <a:pt x="59819" y="95129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平行四边形 119"/>
            <p:cNvSpPr/>
            <p:nvPr/>
          </p:nvSpPr>
          <p:spPr>
            <a:xfrm>
              <a:off x="1199456" y="1700808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87634C"/>
            </a:solidFill>
            <a:ln>
              <a:solidFill>
                <a:srgbClr val="8763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 dirty="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936182" y="1702159"/>
              <a:ext cx="723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/>
                <a:lightRig rig="threePt" dir="t"/>
              </a:scene3d>
            </a:bodyPr>
            <a:lstStyle/>
            <a:p>
              <a:r>
                <a:rPr lang="en-US" altLang="zh-CN" sz="2800" i="1" dirty="0">
                  <a:latin typeface="+mn-ea"/>
                </a:rPr>
                <a:t>C</a:t>
              </a:r>
              <a:r>
                <a:rPr lang="en-US" altLang="zh-CN" sz="2800" i="1" dirty="0" smtClean="0">
                  <a:latin typeface="+mn-ea"/>
                </a:rPr>
                <a:t>++</a:t>
              </a:r>
              <a:endParaRPr lang="zh-CN" altLang="en-US" sz="2800" i="1" dirty="0">
                <a:latin typeface="+mn-ea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3623901" y="3027859"/>
            <a:ext cx="2472099" cy="1437779"/>
            <a:chOff x="1127448" y="1700808"/>
            <a:chExt cx="2472099" cy="1437779"/>
          </a:xfrm>
        </p:grpSpPr>
        <p:sp>
          <p:nvSpPr>
            <p:cNvPr id="123" name="平行四边形 122"/>
            <p:cNvSpPr/>
            <p:nvPr/>
          </p:nvSpPr>
          <p:spPr>
            <a:xfrm>
              <a:off x="1204281" y="2130475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47342D"/>
            </a:solidFill>
            <a:ln>
              <a:solidFill>
                <a:srgbClr val="473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1127448" y="2701777"/>
              <a:ext cx="144016" cy="432048"/>
            </a:xfrm>
            <a:prstGeom prst="ellipse">
              <a:avLst/>
            </a:prstGeom>
            <a:solidFill>
              <a:srgbClr val="47342D"/>
            </a:solidFill>
            <a:ln>
              <a:solidFill>
                <a:srgbClr val="473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任意多边形 124"/>
            <p:cNvSpPr/>
            <p:nvPr/>
          </p:nvSpPr>
          <p:spPr>
            <a:xfrm>
              <a:off x="1172695" y="2732173"/>
              <a:ext cx="1867383" cy="346371"/>
            </a:xfrm>
            <a:custGeom>
              <a:avLst/>
              <a:gdLst>
                <a:gd name="connsiteX0" fmla="*/ 72008 w 1867383"/>
                <a:gd name="connsiteY0" fmla="*/ 0 h 434901"/>
                <a:gd name="connsiteX1" fmla="*/ 81442 w 1867383"/>
                <a:gd name="connsiteY1" fmla="*/ 2853 h 434901"/>
                <a:gd name="connsiteX2" fmla="*/ 1867383 w 1867383"/>
                <a:gd name="connsiteY2" fmla="*/ 2853 h 434901"/>
                <a:gd name="connsiteX3" fmla="*/ 1795375 w 1867383"/>
                <a:gd name="connsiteY3" fmla="*/ 218877 h 434901"/>
                <a:gd name="connsiteX4" fmla="*/ 1867383 w 1867383"/>
                <a:gd name="connsiteY4" fmla="*/ 434901 h 434901"/>
                <a:gd name="connsiteX5" fmla="*/ 72008 w 1867383"/>
                <a:gd name="connsiteY5" fmla="*/ 434901 h 434901"/>
                <a:gd name="connsiteX6" fmla="*/ 72008 w 1867383"/>
                <a:gd name="connsiteY6" fmla="*/ 432048 h 434901"/>
                <a:gd name="connsiteX7" fmla="*/ 0 w 1867383"/>
                <a:gd name="connsiteY7" fmla="*/ 216024 h 434901"/>
                <a:gd name="connsiteX8" fmla="*/ 72008 w 1867383"/>
                <a:gd name="connsiteY8" fmla="*/ 0 h 43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7383" h="434901">
                  <a:moveTo>
                    <a:pt x="72008" y="0"/>
                  </a:moveTo>
                  <a:lnTo>
                    <a:pt x="81442" y="2853"/>
                  </a:lnTo>
                  <a:lnTo>
                    <a:pt x="1867383" y="2853"/>
                  </a:lnTo>
                  <a:cubicBezTo>
                    <a:pt x="1827614" y="2853"/>
                    <a:pt x="1795375" y="99570"/>
                    <a:pt x="1795375" y="218877"/>
                  </a:cubicBezTo>
                  <a:cubicBezTo>
                    <a:pt x="1795375" y="338184"/>
                    <a:pt x="1827614" y="434901"/>
                    <a:pt x="1867383" y="434901"/>
                  </a:cubicBezTo>
                  <a:lnTo>
                    <a:pt x="72008" y="434901"/>
                  </a:lnTo>
                  <a:lnTo>
                    <a:pt x="72008" y="432048"/>
                  </a:lnTo>
                  <a:cubicBezTo>
                    <a:pt x="32239" y="432048"/>
                    <a:pt x="0" y="335331"/>
                    <a:pt x="0" y="216024"/>
                  </a:cubicBezTo>
                  <a:cubicBezTo>
                    <a:pt x="0" y="96717"/>
                    <a:pt x="32239" y="0"/>
                    <a:pt x="720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平行四边形 125"/>
            <p:cNvSpPr/>
            <p:nvPr/>
          </p:nvSpPr>
          <p:spPr>
            <a:xfrm>
              <a:off x="1180404" y="1700808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47342D"/>
            </a:solidFill>
            <a:ln>
              <a:solidFill>
                <a:srgbClr val="473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任意多边形 126"/>
            <p:cNvSpPr/>
            <p:nvPr/>
          </p:nvSpPr>
          <p:spPr>
            <a:xfrm>
              <a:off x="2967795" y="1723602"/>
              <a:ext cx="552107" cy="1355802"/>
            </a:xfrm>
            <a:custGeom>
              <a:avLst/>
              <a:gdLst>
                <a:gd name="connsiteX0" fmla="*/ 552107 w 552107"/>
                <a:gd name="connsiteY0" fmla="*/ 0 h 1355802"/>
                <a:gd name="connsiteX1" fmla="*/ 552107 w 552107"/>
                <a:gd name="connsiteY1" fmla="*/ 53757 h 1355802"/>
                <a:gd name="connsiteX2" fmla="*/ 540955 w 552107"/>
                <a:gd name="connsiteY2" fmla="*/ 59386 h 1355802"/>
                <a:gd name="connsiteX3" fmla="*/ 518067 w 552107"/>
                <a:gd name="connsiteY3" fmla="*/ 97966 h 1355802"/>
                <a:gd name="connsiteX4" fmla="*/ 515091 w 552107"/>
                <a:gd name="connsiteY4" fmla="*/ 108999 h 1355802"/>
                <a:gd name="connsiteX5" fmla="*/ 494727 w 552107"/>
                <a:gd name="connsiteY5" fmla="*/ 146742 h 1355802"/>
                <a:gd name="connsiteX6" fmla="*/ 482909 w 552107"/>
                <a:gd name="connsiteY6" fmla="*/ 233820 h 1355802"/>
                <a:gd name="connsiteX7" fmla="*/ 525172 w 552107"/>
                <a:gd name="connsiteY7" fmla="*/ 377324 h 1355802"/>
                <a:gd name="connsiteX8" fmla="*/ 535565 w 552107"/>
                <a:gd name="connsiteY8" fmla="*/ 382046 h 1355802"/>
                <a:gd name="connsiteX9" fmla="*/ 540955 w 552107"/>
                <a:gd name="connsiteY9" fmla="*/ 391132 h 1355802"/>
                <a:gd name="connsiteX10" fmla="*/ 552107 w 552107"/>
                <a:gd name="connsiteY10" fmla="*/ 396761 h 1355802"/>
                <a:gd name="connsiteX11" fmla="*/ 552107 w 552107"/>
                <a:gd name="connsiteY11" fmla="*/ 418792 h 1355802"/>
                <a:gd name="connsiteX12" fmla="*/ 72008 w 552107"/>
                <a:gd name="connsiteY12" fmla="*/ 1346533 h 1355802"/>
                <a:gd name="connsiteX13" fmla="*/ 72008 w 552107"/>
                <a:gd name="connsiteY13" fmla="*/ 1355802 h 1355802"/>
                <a:gd name="connsiteX14" fmla="*/ 59819 w 552107"/>
                <a:gd name="connsiteY14" fmla="*/ 1355802 h 1355802"/>
                <a:gd name="connsiteX15" fmla="*/ 59819 w 552107"/>
                <a:gd name="connsiteY15" fmla="*/ 1353702 h 1355802"/>
                <a:gd name="connsiteX16" fmla="*/ 43979 w 552107"/>
                <a:gd name="connsiteY16" fmla="*/ 1346018 h 1355802"/>
                <a:gd name="connsiteX17" fmla="*/ 0 w 552107"/>
                <a:gd name="connsiteY17" fmla="*/ 1186576 h 1355802"/>
                <a:gd name="connsiteX18" fmla="*/ 43979 w 552107"/>
                <a:gd name="connsiteY18" fmla="*/ 1027135 h 1355802"/>
                <a:gd name="connsiteX19" fmla="*/ 59819 w 552107"/>
                <a:gd name="connsiteY19" fmla="*/ 1019450 h 1355802"/>
                <a:gd name="connsiteX20" fmla="*/ 59819 w 552107"/>
                <a:gd name="connsiteY20" fmla="*/ 951296 h 13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2107" h="1355802">
                  <a:moveTo>
                    <a:pt x="552107" y="0"/>
                  </a:moveTo>
                  <a:lnTo>
                    <a:pt x="552107" y="53757"/>
                  </a:lnTo>
                  <a:lnTo>
                    <a:pt x="540955" y="59386"/>
                  </a:lnTo>
                  <a:cubicBezTo>
                    <a:pt x="532340" y="68496"/>
                    <a:pt x="524582" y="81677"/>
                    <a:pt x="518067" y="97966"/>
                  </a:cubicBezTo>
                  <a:lnTo>
                    <a:pt x="515091" y="108999"/>
                  </a:lnTo>
                  <a:lnTo>
                    <a:pt x="494727" y="146742"/>
                  </a:lnTo>
                  <a:cubicBezTo>
                    <a:pt x="487266" y="171599"/>
                    <a:pt x="482909" y="201564"/>
                    <a:pt x="482909" y="233820"/>
                  </a:cubicBezTo>
                  <a:cubicBezTo>
                    <a:pt x="482909" y="298331"/>
                    <a:pt x="500336" y="353680"/>
                    <a:pt x="525172" y="377324"/>
                  </a:cubicBezTo>
                  <a:lnTo>
                    <a:pt x="535565" y="382046"/>
                  </a:lnTo>
                  <a:lnTo>
                    <a:pt x="540955" y="391132"/>
                  </a:lnTo>
                  <a:lnTo>
                    <a:pt x="552107" y="396761"/>
                  </a:lnTo>
                  <a:lnTo>
                    <a:pt x="552107" y="418792"/>
                  </a:lnTo>
                  <a:lnTo>
                    <a:pt x="72008" y="1346533"/>
                  </a:lnTo>
                  <a:lnTo>
                    <a:pt x="72008" y="1355802"/>
                  </a:lnTo>
                  <a:lnTo>
                    <a:pt x="59819" y="1355802"/>
                  </a:lnTo>
                  <a:lnTo>
                    <a:pt x="59819" y="1353702"/>
                  </a:lnTo>
                  <a:lnTo>
                    <a:pt x="43979" y="1346018"/>
                  </a:lnTo>
                  <a:cubicBezTo>
                    <a:pt x="18135" y="1319749"/>
                    <a:pt x="0" y="1258251"/>
                    <a:pt x="0" y="1186576"/>
                  </a:cubicBezTo>
                  <a:cubicBezTo>
                    <a:pt x="0" y="1114901"/>
                    <a:pt x="18135" y="1053404"/>
                    <a:pt x="43979" y="1027135"/>
                  </a:cubicBezTo>
                  <a:lnTo>
                    <a:pt x="59819" y="1019450"/>
                  </a:lnTo>
                  <a:lnTo>
                    <a:pt x="59819" y="95129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平行四边形 127"/>
            <p:cNvSpPr/>
            <p:nvPr/>
          </p:nvSpPr>
          <p:spPr>
            <a:xfrm>
              <a:off x="1223283" y="1700808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47342D"/>
            </a:solidFill>
            <a:ln>
              <a:solidFill>
                <a:srgbClr val="473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 dirty="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1936182" y="1702159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/>
                <a:lightRig rig="threePt" dir="t"/>
              </a:scene3d>
            </a:bodyPr>
            <a:lstStyle/>
            <a:p>
              <a:r>
                <a:rPr lang="zh-CN" altLang="en-US" sz="2800" i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n-ea"/>
                </a:rPr>
                <a:t>管理</a:t>
              </a:r>
              <a:endParaRPr lang="zh-CN" altLang="en-US" sz="28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5540881" y="3027859"/>
            <a:ext cx="2453097" cy="1437779"/>
            <a:chOff x="1127448" y="1700808"/>
            <a:chExt cx="2453097" cy="1437779"/>
          </a:xfrm>
        </p:grpSpPr>
        <p:sp>
          <p:nvSpPr>
            <p:cNvPr id="131" name="平行四边形 130"/>
            <p:cNvSpPr/>
            <p:nvPr/>
          </p:nvSpPr>
          <p:spPr>
            <a:xfrm>
              <a:off x="1204281" y="2130475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E6D7AC"/>
            </a:solidFill>
            <a:ln>
              <a:solidFill>
                <a:srgbClr val="E6D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1127448" y="2701777"/>
              <a:ext cx="144016" cy="432048"/>
            </a:xfrm>
            <a:prstGeom prst="ellipse">
              <a:avLst/>
            </a:prstGeom>
            <a:solidFill>
              <a:srgbClr val="E6D7AC"/>
            </a:solidFill>
            <a:ln>
              <a:solidFill>
                <a:srgbClr val="E6D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任意多边形 132"/>
            <p:cNvSpPr/>
            <p:nvPr/>
          </p:nvSpPr>
          <p:spPr>
            <a:xfrm>
              <a:off x="1172695" y="2732173"/>
              <a:ext cx="1867383" cy="346371"/>
            </a:xfrm>
            <a:custGeom>
              <a:avLst/>
              <a:gdLst>
                <a:gd name="connsiteX0" fmla="*/ 72008 w 1867383"/>
                <a:gd name="connsiteY0" fmla="*/ 0 h 434901"/>
                <a:gd name="connsiteX1" fmla="*/ 81442 w 1867383"/>
                <a:gd name="connsiteY1" fmla="*/ 2853 h 434901"/>
                <a:gd name="connsiteX2" fmla="*/ 1867383 w 1867383"/>
                <a:gd name="connsiteY2" fmla="*/ 2853 h 434901"/>
                <a:gd name="connsiteX3" fmla="*/ 1795375 w 1867383"/>
                <a:gd name="connsiteY3" fmla="*/ 218877 h 434901"/>
                <a:gd name="connsiteX4" fmla="*/ 1867383 w 1867383"/>
                <a:gd name="connsiteY4" fmla="*/ 434901 h 434901"/>
                <a:gd name="connsiteX5" fmla="*/ 72008 w 1867383"/>
                <a:gd name="connsiteY5" fmla="*/ 434901 h 434901"/>
                <a:gd name="connsiteX6" fmla="*/ 72008 w 1867383"/>
                <a:gd name="connsiteY6" fmla="*/ 432048 h 434901"/>
                <a:gd name="connsiteX7" fmla="*/ 0 w 1867383"/>
                <a:gd name="connsiteY7" fmla="*/ 216024 h 434901"/>
                <a:gd name="connsiteX8" fmla="*/ 72008 w 1867383"/>
                <a:gd name="connsiteY8" fmla="*/ 0 h 43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7383" h="434901">
                  <a:moveTo>
                    <a:pt x="72008" y="0"/>
                  </a:moveTo>
                  <a:lnTo>
                    <a:pt x="81442" y="2853"/>
                  </a:lnTo>
                  <a:lnTo>
                    <a:pt x="1867383" y="2853"/>
                  </a:lnTo>
                  <a:cubicBezTo>
                    <a:pt x="1827614" y="2853"/>
                    <a:pt x="1795375" y="99570"/>
                    <a:pt x="1795375" y="218877"/>
                  </a:cubicBezTo>
                  <a:cubicBezTo>
                    <a:pt x="1795375" y="338184"/>
                    <a:pt x="1827614" y="434901"/>
                    <a:pt x="1867383" y="434901"/>
                  </a:cubicBezTo>
                  <a:lnTo>
                    <a:pt x="72008" y="434901"/>
                  </a:lnTo>
                  <a:lnTo>
                    <a:pt x="72008" y="432048"/>
                  </a:lnTo>
                  <a:cubicBezTo>
                    <a:pt x="32239" y="432048"/>
                    <a:pt x="0" y="335331"/>
                    <a:pt x="0" y="216024"/>
                  </a:cubicBezTo>
                  <a:cubicBezTo>
                    <a:pt x="0" y="96717"/>
                    <a:pt x="32239" y="0"/>
                    <a:pt x="720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平行四边形 133"/>
            <p:cNvSpPr/>
            <p:nvPr/>
          </p:nvSpPr>
          <p:spPr>
            <a:xfrm>
              <a:off x="1180404" y="1700808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E6D7AC"/>
            </a:solidFill>
            <a:ln>
              <a:solidFill>
                <a:srgbClr val="E6D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任意多边形 134"/>
            <p:cNvSpPr/>
            <p:nvPr/>
          </p:nvSpPr>
          <p:spPr>
            <a:xfrm>
              <a:off x="2967795" y="1723602"/>
              <a:ext cx="552107" cy="1355802"/>
            </a:xfrm>
            <a:custGeom>
              <a:avLst/>
              <a:gdLst>
                <a:gd name="connsiteX0" fmla="*/ 552107 w 552107"/>
                <a:gd name="connsiteY0" fmla="*/ 0 h 1355802"/>
                <a:gd name="connsiteX1" fmla="*/ 552107 w 552107"/>
                <a:gd name="connsiteY1" fmla="*/ 53757 h 1355802"/>
                <a:gd name="connsiteX2" fmla="*/ 540955 w 552107"/>
                <a:gd name="connsiteY2" fmla="*/ 59386 h 1355802"/>
                <a:gd name="connsiteX3" fmla="*/ 518067 w 552107"/>
                <a:gd name="connsiteY3" fmla="*/ 97966 h 1355802"/>
                <a:gd name="connsiteX4" fmla="*/ 515091 w 552107"/>
                <a:gd name="connsiteY4" fmla="*/ 108999 h 1355802"/>
                <a:gd name="connsiteX5" fmla="*/ 494727 w 552107"/>
                <a:gd name="connsiteY5" fmla="*/ 146742 h 1355802"/>
                <a:gd name="connsiteX6" fmla="*/ 482909 w 552107"/>
                <a:gd name="connsiteY6" fmla="*/ 233820 h 1355802"/>
                <a:gd name="connsiteX7" fmla="*/ 525172 w 552107"/>
                <a:gd name="connsiteY7" fmla="*/ 377324 h 1355802"/>
                <a:gd name="connsiteX8" fmla="*/ 535565 w 552107"/>
                <a:gd name="connsiteY8" fmla="*/ 382046 h 1355802"/>
                <a:gd name="connsiteX9" fmla="*/ 540955 w 552107"/>
                <a:gd name="connsiteY9" fmla="*/ 391132 h 1355802"/>
                <a:gd name="connsiteX10" fmla="*/ 552107 w 552107"/>
                <a:gd name="connsiteY10" fmla="*/ 396761 h 1355802"/>
                <a:gd name="connsiteX11" fmla="*/ 552107 w 552107"/>
                <a:gd name="connsiteY11" fmla="*/ 418792 h 1355802"/>
                <a:gd name="connsiteX12" fmla="*/ 72008 w 552107"/>
                <a:gd name="connsiteY12" fmla="*/ 1346533 h 1355802"/>
                <a:gd name="connsiteX13" fmla="*/ 72008 w 552107"/>
                <a:gd name="connsiteY13" fmla="*/ 1355802 h 1355802"/>
                <a:gd name="connsiteX14" fmla="*/ 59819 w 552107"/>
                <a:gd name="connsiteY14" fmla="*/ 1355802 h 1355802"/>
                <a:gd name="connsiteX15" fmla="*/ 59819 w 552107"/>
                <a:gd name="connsiteY15" fmla="*/ 1353702 h 1355802"/>
                <a:gd name="connsiteX16" fmla="*/ 43979 w 552107"/>
                <a:gd name="connsiteY16" fmla="*/ 1346018 h 1355802"/>
                <a:gd name="connsiteX17" fmla="*/ 0 w 552107"/>
                <a:gd name="connsiteY17" fmla="*/ 1186576 h 1355802"/>
                <a:gd name="connsiteX18" fmla="*/ 43979 w 552107"/>
                <a:gd name="connsiteY18" fmla="*/ 1027135 h 1355802"/>
                <a:gd name="connsiteX19" fmla="*/ 59819 w 552107"/>
                <a:gd name="connsiteY19" fmla="*/ 1019450 h 1355802"/>
                <a:gd name="connsiteX20" fmla="*/ 59819 w 552107"/>
                <a:gd name="connsiteY20" fmla="*/ 951296 h 13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2107" h="1355802">
                  <a:moveTo>
                    <a:pt x="552107" y="0"/>
                  </a:moveTo>
                  <a:lnTo>
                    <a:pt x="552107" y="53757"/>
                  </a:lnTo>
                  <a:lnTo>
                    <a:pt x="540955" y="59386"/>
                  </a:lnTo>
                  <a:cubicBezTo>
                    <a:pt x="532340" y="68496"/>
                    <a:pt x="524582" y="81677"/>
                    <a:pt x="518067" y="97966"/>
                  </a:cubicBezTo>
                  <a:lnTo>
                    <a:pt x="515091" y="108999"/>
                  </a:lnTo>
                  <a:lnTo>
                    <a:pt x="494727" y="146742"/>
                  </a:lnTo>
                  <a:cubicBezTo>
                    <a:pt x="487266" y="171599"/>
                    <a:pt x="482909" y="201564"/>
                    <a:pt x="482909" y="233820"/>
                  </a:cubicBezTo>
                  <a:cubicBezTo>
                    <a:pt x="482909" y="298331"/>
                    <a:pt x="500336" y="353680"/>
                    <a:pt x="525172" y="377324"/>
                  </a:cubicBezTo>
                  <a:lnTo>
                    <a:pt x="535565" y="382046"/>
                  </a:lnTo>
                  <a:lnTo>
                    <a:pt x="540955" y="391132"/>
                  </a:lnTo>
                  <a:lnTo>
                    <a:pt x="552107" y="396761"/>
                  </a:lnTo>
                  <a:lnTo>
                    <a:pt x="552107" y="418792"/>
                  </a:lnTo>
                  <a:lnTo>
                    <a:pt x="72008" y="1346533"/>
                  </a:lnTo>
                  <a:lnTo>
                    <a:pt x="72008" y="1355802"/>
                  </a:lnTo>
                  <a:lnTo>
                    <a:pt x="59819" y="1355802"/>
                  </a:lnTo>
                  <a:lnTo>
                    <a:pt x="59819" y="1353702"/>
                  </a:lnTo>
                  <a:lnTo>
                    <a:pt x="43979" y="1346018"/>
                  </a:lnTo>
                  <a:cubicBezTo>
                    <a:pt x="18135" y="1319749"/>
                    <a:pt x="0" y="1258251"/>
                    <a:pt x="0" y="1186576"/>
                  </a:cubicBezTo>
                  <a:cubicBezTo>
                    <a:pt x="0" y="1114901"/>
                    <a:pt x="18135" y="1053404"/>
                    <a:pt x="43979" y="1027135"/>
                  </a:cubicBezTo>
                  <a:lnTo>
                    <a:pt x="59819" y="1019450"/>
                  </a:lnTo>
                  <a:lnTo>
                    <a:pt x="59819" y="95129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平行四边形 135"/>
            <p:cNvSpPr/>
            <p:nvPr/>
          </p:nvSpPr>
          <p:spPr>
            <a:xfrm>
              <a:off x="1199456" y="1700808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E6D7AC"/>
            </a:solidFill>
            <a:ln>
              <a:solidFill>
                <a:srgbClr val="E6D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 dirty="0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936182" y="1702159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/>
                <a:lightRig rig="threePt" dir="t"/>
              </a:scene3d>
            </a:bodyPr>
            <a:lstStyle/>
            <a:p>
              <a:r>
                <a:rPr lang="zh-CN" altLang="en-US" sz="2800" i="1" dirty="0" smtClean="0">
                  <a:latin typeface="+mn-ea"/>
                </a:rPr>
                <a:t>微经</a:t>
              </a:r>
              <a:endParaRPr lang="zh-CN" altLang="en-US" sz="2800" i="1" dirty="0">
                <a:latin typeface="+mn-ea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2275773" y="2555043"/>
            <a:ext cx="2453097" cy="1437779"/>
            <a:chOff x="1127448" y="1700808"/>
            <a:chExt cx="2453097" cy="1437779"/>
          </a:xfrm>
        </p:grpSpPr>
        <p:sp>
          <p:nvSpPr>
            <p:cNvPr id="139" name="平行四边形 138"/>
            <p:cNvSpPr/>
            <p:nvPr/>
          </p:nvSpPr>
          <p:spPr>
            <a:xfrm>
              <a:off x="1204281" y="2130475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5B738F"/>
            </a:solidFill>
            <a:ln>
              <a:solidFill>
                <a:srgbClr val="5B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1127448" y="2701777"/>
              <a:ext cx="144016" cy="432048"/>
            </a:xfrm>
            <a:prstGeom prst="ellipse">
              <a:avLst/>
            </a:prstGeom>
            <a:solidFill>
              <a:srgbClr val="5B738F"/>
            </a:solidFill>
            <a:ln>
              <a:solidFill>
                <a:srgbClr val="5B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任意多边形 140"/>
            <p:cNvSpPr/>
            <p:nvPr/>
          </p:nvSpPr>
          <p:spPr>
            <a:xfrm>
              <a:off x="1172695" y="2732173"/>
              <a:ext cx="1867383" cy="346371"/>
            </a:xfrm>
            <a:custGeom>
              <a:avLst/>
              <a:gdLst>
                <a:gd name="connsiteX0" fmla="*/ 72008 w 1867383"/>
                <a:gd name="connsiteY0" fmla="*/ 0 h 434901"/>
                <a:gd name="connsiteX1" fmla="*/ 81442 w 1867383"/>
                <a:gd name="connsiteY1" fmla="*/ 2853 h 434901"/>
                <a:gd name="connsiteX2" fmla="*/ 1867383 w 1867383"/>
                <a:gd name="connsiteY2" fmla="*/ 2853 h 434901"/>
                <a:gd name="connsiteX3" fmla="*/ 1795375 w 1867383"/>
                <a:gd name="connsiteY3" fmla="*/ 218877 h 434901"/>
                <a:gd name="connsiteX4" fmla="*/ 1867383 w 1867383"/>
                <a:gd name="connsiteY4" fmla="*/ 434901 h 434901"/>
                <a:gd name="connsiteX5" fmla="*/ 72008 w 1867383"/>
                <a:gd name="connsiteY5" fmla="*/ 434901 h 434901"/>
                <a:gd name="connsiteX6" fmla="*/ 72008 w 1867383"/>
                <a:gd name="connsiteY6" fmla="*/ 432048 h 434901"/>
                <a:gd name="connsiteX7" fmla="*/ 0 w 1867383"/>
                <a:gd name="connsiteY7" fmla="*/ 216024 h 434901"/>
                <a:gd name="connsiteX8" fmla="*/ 72008 w 1867383"/>
                <a:gd name="connsiteY8" fmla="*/ 0 h 43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7383" h="434901">
                  <a:moveTo>
                    <a:pt x="72008" y="0"/>
                  </a:moveTo>
                  <a:lnTo>
                    <a:pt x="81442" y="2853"/>
                  </a:lnTo>
                  <a:lnTo>
                    <a:pt x="1867383" y="2853"/>
                  </a:lnTo>
                  <a:cubicBezTo>
                    <a:pt x="1827614" y="2853"/>
                    <a:pt x="1795375" y="99570"/>
                    <a:pt x="1795375" y="218877"/>
                  </a:cubicBezTo>
                  <a:cubicBezTo>
                    <a:pt x="1795375" y="338184"/>
                    <a:pt x="1827614" y="434901"/>
                    <a:pt x="1867383" y="434901"/>
                  </a:cubicBezTo>
                  <a:lnTo>
                    <a:pt x="72008" y="434901"/>
                  </a:lnTo>
                  <a:lnTo>
                    <a:pt x="72008" y="432048"/>
                  </a:lnTo>
                  <a:cubicBezTo>
                    <a:pt x="32239" y="432048"/>
                    <a:pt x="0" y="335331"/>
                    <a:pt x="0" y="216024"/>
                  </a:cubicBezTo>
                  <a:cubicBezTo>
                    <a:pt x="0" y="96717"/>
                    <a:pt x="32239" y="0"/>
                    <a:pt x="720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平行四边形 141"/>
            <p:cNvSpPr/>
            <p:nvPr/>
          </p:nvSpPr>
          <p:spPr>
            <a:xfrm>
              <a:off x="1180404" y="1700808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5B738F"/>
            </a:solidFill>
            <a:ln>
              <a:solidFill>
                <a:srgbClr val="5B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任意多边形 142"/>
            <p:cNvSpPr/>
            <p:nvPr/>
          </p:nvSpPr>
          <p:spPr>
            <a:xfrm>
              <a:off x="2967795" y="1723602"/>
              <a:ext cx="552107" cy="1355802"/>
            </a:xfrm>
            <a:custGeom>
              <a:avLst/>
              <a:gdLst>
                <a:gd name="connsiteX0" fmla="*/ 552107 w 552107"/>
                <a:gd name="connsiteY0" fmla="*/ 0 h 1355802"/>
                <a:gd name="connsiteX1" fmla="*/ 552107 w 552107"/>
                <a:gd name="connsiteY1" fmla="*/ 53757 h 1355802"/>
                <a:gd name="connsiteX2" fmla="*/ 540955 w 552107"/>
                <a:gd name="connsiteY2" fmla="*/ 59386 h 1355802"/>
                <a:gd name="connsiteX3" fmla="*/ 518067 w 552107"/>
                <a:gd name="connsiteY3" fmla="*/ 97966 h 1355802"/>
                <a:gd name="connsiteX4" fmla="*/ 515091 w 552107"/>
                <a:gd name="connsiteY4" fmla="*/ 108999 h 1355802"/>
                <a:gd name="connsiteX5" fmla="*/ 494727 w 552107"/>
                <a:gd name="connsiteY5" fmla="*/ 146742 h 1355802"/>
                <a:gd name="connsiteX6" fmla="*/ 482909 w 552107"/>
                <a:gd name="connsiteY6" fmla="*/ 233820 h 1355802"/>
                <a:gd name="connsiteX7" fmla="*/ 525172 w 552107"/>
                <a:gd name="connsiteY7" fmla="*/ 377324 h 1355802"/>
                <a:gd name="connsiteX8" fmla="*/ 535565 w 552107"/>
                <a:gd name="connsiteY8" fmla="*/ 382046 h 1355802"/>
                <a:gd name="connsiteX9" fmla="*/ 540955 w 552107"/>
                <a:gd name="connsiteY9" fmla="*/ 391132 h 1355802"/>
                <a:gd name="connsiteX10" fmla="*/ 552107 w 552107"/>
                <a:gd name="connsiteY10" fmla="*/ 396761 h 1355802"/>
                <a:gd name="connsiteX11" fmla="*/ 552107 w 552107"/>
                <a:gd name="connsiteY11" fmla="*/ 418792 h 1355802"/>
                <a:gd name="connsiteX12" fmla="*/ 72008 w 552107"/>
                <a:gd name="connsiteY12" fmla="*/ 1346533 h 1355802"/>
                <a:gd name="connsiteX13" fmla="*/ 72008 w 552107"/>
                <a:gd name="connsiteY13" fmla="*/ 1355802 h 1355802"/>
                <a:gd name="connsiteX14" fmla="*/ 59819 w 552107"/>
                <a:gd name="connsiteY14" fmla="*/ 1355802 h 1355802"/>
                <a:gd name="connsiteX15" fmla="*/ 59819 w 552107"/>
                <a:gd name="connsiteY15" fmla="*/ 1353702 h 1355802"/>
                <a:gd name="connsiteX16" fmla="*/ 43979 w 552107"/>
                <a:gd name="connsiteY16" fmla="*/ 1346018 h 1355802"/>
                <a:gd name="connsiteX17" fmla="*/ 0 w 552107"/>
                <a:gd name="connsiteY17" fmla="*/ 1186576 h 1355802"/>
                <a:gd name="connsiteX18" fmla="*/ 43979 w 552107"/>
                <a:gd name="connsiteY18" fmla="*/ 1027135 h 1355802"/>
                <a:gd name="connsiteX19" fmla="*/ 59819 w 552107"/>
                <a:gd name="connsiteY19" fmla="*/ 1019450 h 1355802"/>
                <a:gd name="connsiteX20" fmla="*/ 59819 w 552107"/>
                <a:gd name="connsiteY20" fmla="*/ 951296 h 13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2107" h="1355802">
                  <a:moveTo>
                    <a:pt x="552107" y="0"/>
                  </a:moveTo>
                  <a:lnTo>
                    <a:pt x="552107" y="53757"/>
                  </a:lnTo>
                  <a:lnTo>
                    <a:pt x="540955" y="59386"/>
                  </a:lnTo>
                  <a:cubicBezTo>
                    <a:pt x="532340" y="68496"/>
                    <a:pt x="524582" y="81677"/>
                    <a:pt x="518067" y="97966"/>
                  </a:cubicBezTo>
                  <a:lnTo>
                    <a:pt x="515091" y="108999"/>
                  </a:lnTo>
                  <a:lnTo>
                    <a:pt x="494727" y="146742"/>
                  </a:lnTo>
                  <a:cubicBezTo>
                    <a:pt x="487266" y="171599"/>
                    <a:pt x="482909" y="201564"/>
                    <a:pt x="482909" y="233820"/>
                  </a:cubicBezTo>
                  <a:cubicBezTo>
                    <a:pt x="482909" y="298331"/>
                    <a:pt x="500336" y="353680"/>
                    <a:pt x="525172" y="377324"/>
                  </a:cubicBezTo>
                  <a:lnTo>
                    <a:pt x="535565" y="382046"/>
                  </a:lnTo>
                  <a:lnTo>
                    <a:pt x="540955" y="391132"/>
                  </a:lnTo>
                  <a:lnTo>
                    <a:pt x="552107" y="396761"/>
                  </a:lnTo>
                  <a:lnTo>
                    <a:pt x="552107" y="418792"/>
                  </a:lnTo>
                  <a:lnTo>
                    <a:pt x="72008" y="1346533"/>
                  </a:lnTo>
                  <a:lnTo>
                    <a:pt x="72008" y="1355802"/>
                  </a:lnTo>
                  <a:lnTo>
                    <a:pt x="59819" y="1355802"/>
                  </a:lnTo>
                  <a:lnTo>
                    <a:pt x="59819" y="1353702"/>
                  </a:lnTo>
                  <a:lnTo>
                    <a:pt x="43979" y="1346018"/>
                  </a:lnTo>
                  <a:cubicBezTo>
                    <a:pt x="18135" y="1319749"/>
                    <a:pt x="0" y="1258251"/>
                    <a:pt x="0" y="1186576"/>
                  </a:cubicBezTo>
                  <a:cubicBezTo>
                    <a:pt x="0" y="1114901"/>
                    <a:pt x="18135" y="1053404"/>
                    <a:pt x="43979" y="1027135"/>
                  </a:cubicBezTo>
                  <a:lnTo>
                    <a:pt x="59819" y="1019450"/>
                  </a:lnTo>
                  <a:lnTo>
                    <a:pt x="59819" y="95129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平行四边形 143"/>
            <p:cNvSpPr/>
            <p:nvPr/>
          </p:nvSpPr>
          <p:spPr>
            <a:xfrm>
              <a:off x="1203259" y="1715419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5B738F"/>
            </a:solidFill>
            <a:ln>
              <a:solidFill>
                <a:srgbClr val="5B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 dirty="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1936182" y="1702159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/>
                <a:lightRig rig="threePt" dir="t"/>
              </a:scene3d>
            </a:bodyPr>
            <a:lstStyle/>
            <a:p>
              <a:r>
                <a:rPr lang="zh-CN" altLang="en-US" sz="2800" i="1" dirty="0">
                  <a:latin typeface="+mn-ea"/>
                </a:rPr>
                <a:t>物流</a:t>
              </a: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5091142" y="2570369"/>
            <a:ext cx="2453097" cy="1437779"/>
            <a:chOff x="1127448" y="1700808"/>
            <a:chExt cx="2453097" cy="1437779"/>
          </a:xfrm>
        </p:grpSpPr>
        <p:sp>
          <p:nvSpPr>
            <p:cNvPr id="147" name="平行四边形 146"/>
            <p:cNvSpPr/>
            <p:nvPr/>
          </p:nvSpPr>
          <p:spPr>
            <a:xfrm>
              <a:off x="1204281" y="2130475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87634C"/>
            </a:solidFill>
            <a:ln>
              <a:solidFill>
                <a:srgbClr val="8763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1127448" y="2701777"/>
              <a:ext cx="144016" cy="432048"/>
            </a:xfrm>
            <a:prstGeom prst="ellipse">
              <a:avLst/>
            </a:prstGeom>
            <a:solidFill>
              <a:srgbClr val="87634C"/>
            </a:solidFill>
            <a:ln>
              <a:solidFill>
                <a:srgbClr val="8763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任意多边形 148"/>
            <p:cNvSpPr/>
            <p:nvPr/>
          </p:nvSpPr>
          <p:spPr>
            <a:xfrm>
              <a:off x="1172695" y="2732173"/>
              <a:ext cx="1867383" cy="346371"/>
            </a:xfrm>
            <a:custGeom>
              <a:avLst/>
              <a:gdLst>
                <a:gd name="connsiteX0" fmla="*/ 72008 w 1867383"/>
                <a:gd name="connsiteY0" fmla="*/ 0 h 434901"/>
                <a:gd name="connsiteX1" fmla="*/ 81442 w 1867383"/>
                <a:gd name="connsiteY1" fmla="*/ 2853 h 434901"/>
                <a:gd name="connsiteX2" fmla="*/ 1867383 w 1867383"/>
                <a:gd name="connsiteY2" fmla="*/ 2853 h 434901"/>
                <a:gd name="connsiteX3" fmla="*/ 1795375 w 1867383"/>
                <a:gd name="connsiteY3" fmla="*/ 218877 h 434901"/>
                <a:gd name="connsiteX4" fmla="*/ 1867383 w 1867383"/>
                <a:gd name="connsiteY4" fmla="*/ 434901 h 434901"/>
                <a:gd name="connsiteX5" fmla="*/ 72008 w 1867383"/>
                <a:gd name="connsiteY5" fmla="*/ 434901 h 434901"/>
                <a:gd name="connsiteX6" fmla="*/ 72008 w 1867383"/>
                <a:gd name="connsiteY6" fmla="*/ 432048 h 434901"/>
                <a:gd name="connsiteX7" fmla="*/ 0 w 1867383"/>
                <a:gd name="connsiteY7" fmla="*/ 216024 h 434901"/>
                <a:gd name="connsiteX8" fmla="*/ 72008 w 1867383"/>
                <a:gd name="connsiteY8" fmla="*/ 0 h 43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7383" h="434901">
                  <a:moveTo>
                    <a:pt x="72008" y="0"/>
                  </a:moveTo>
                  <a:lnTo>
                    <a:pt x="81442" y="2853"/>
                  </a:lnTo>
                  <a:lnTo>
                    <a:pt x="1867383" y="2853"/>
                  </a:lnTo>
                  <a:cubicBezTo>
                    <a:pt x="1827614" y="2853"/>
                    <a:pt x="1795375" y="99570"/>
                    <a:pt x="1795375" y="218877"/>
                  </a:cubicBezTo>
                  <a:cubicBezTo>
                    <a:pt x="1795375" y="338184"/>
                    <a:pt x="1827614" y="434901"/>
                    <a:pt x="1867383" y="434901"/>
                  </a:cubicBezTo>
                  <a:lnTo>
                    <a:pt x="72008" y="434901"/>
                  </a:lnTo>
                  <a:lnTo>
                    <a:pt x="72008" y="432048"/>
                  </a:lnTo>
                  <a:cubicBezTo>
                    <a:pt x="32239" y="432048"/>
                    <a:pt x="0" y="335331"/>
                    <a:pt x="0" y="216024"/>
                  </a:cubicBezTo>
                  <a:cubicBezTo>
                    <a:pt x="0" y="96717"/>
                    <a:pt x="32239" y="0"/>
                    <a:pt x="720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平行四边形 149"/>
            <p:cNvSpPr/>
            <p:nvPr/>
          </p:nvSpPr>
          <p:spPr>
            <a:xfrm>
              <a:off x="1180404" y="1700808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87634C"/>
            </a:solidFill>
            <a:ln>
              <a:solidFill>
                <a:srgbClr val="8763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任意多边形 150"/>
            <p:cNvSpPr/>
            <p:nvPr/>
          </p:nvSpPr>
          <p:spPr>
            <a:xfrm>
              <a:off x="2967795" y="1723602"/>
              <a:ext cx="552107" cy="1355802"/>
            </a:xfrm>
            <a:custGeom>
              <a:avLst/>
              <a:gdLst>
                <a:gd name="connsiteX0" fmla="*/ 552107 w 552107"/>
                <a:gd name="connsiteY0" fmla="*/ 0 h 1355802"/>
                <a:gd name="connsiteX1" fmla="*/ 552107 w 552107"/>
                <a:gd name="connsiteY1" fmla="*/ 53757 h 1355802"/>
                <a:gd name="connsiteX2" fmla="*/ 540955 w 552107"/>
                <a:gd name="connsiteY2" fmla="*/ 59386 h 1355802"/>
                <a:gd name="connsiteX3" fmla="*/ 518067 w 552107"/>
                <a:gd name="connsiteY3" fmla="*/ 97966 h 1355802"/>
                <a:gd name="connsiteX4" fmla="*/ 515091 w 552107"/>
                <a:gd name="connsiteY4" fmla="*/ 108999 h 1355802"/>
                <a:gd name="connsiteX5" fmla="*/ 494727 w 552107"/>
                <a:gd name="connsiteY5" fmla="*/ 146742 h 1355802"/>
                <a:gd name="connsiteX6" fmla="*/ 482909 w 552107"/>
                <a:gd name="connsiteY6" fmla="*/ 233820 h 1355802"/>
                <a:gd name="connsiteX7" fmla="*/ 525172 w 552107"/>
                <a:gd name="connsiteY7" fmla="*/ 377324 h 1355802"/>
                <a:gd name="connsiteX8" fmla="*/ 535565 w 552107"/>
                <a:gd name="connsiteY8" fmla="*/ 382046 h 1355802"/>
                <a:gd name="connsiteX9" fmla="*/ 540955 w 552107"/>
                <a:gd name="connsiteY9" fmla="*/ 391132 h 1355802"/>
                <a:gd name="connsiteX10" fmla="*/ 552107 w 552107"/>
                <a:gd name="connsiteY10" fmla="*/ 396761 h 1355802"/>
                <a:gd name="connsiteX11" fmla="*/ 552107 w 552107"/>
                <a:gd name="connsiteY11" fmla="*/ 418792 h 1355802"/>
                <a:gd name="connsiteX12" fmla="*/ 72008 w 552107"/>
                <a:gd name="connsiteY12" fmla="*/ 1346533 h 1355802"/>
                <a:gd name="connsiteX13" fmla="*/ 72008 w 552107"/>
                <a:gd name="connsiteY13" fmla="*/ 1355802 h 1355802"/>
                <a:gd name="connsiteX14" fmla="*/ 59819 w 552107"/>
                <a:gd name="connsiteY14" fmla="*/ 1355802 h 1355802"/>
                <a:gd name="connsiteX15" fmla="*/ 59819 w 552107"/>
                <a:gd name="connsiteY15" fmla="*/ 1353702 h 1355802"/>
                <a:gd name="connsiteX16" fmla="*/ 43979 w 552107"/>
                <a:gd name="connsiteY16" fmla="*/ 1346018 h 1355802"/>
                <a:gd name="connsiteX17" fmla="*/ 0 w 552107"/>
                <a:gd name="connsiteY17" fmla="*/ 1186576 h 1355802"/>
                <a:gd name="connsiteX18" fmla="*/ 43979 w 552107"/>
                <a:gd name="connsiteY18" fmla="*/ 1027135 h 1355802"/>
                <a:gd name="connsiteX19" fmla="*/ 59819 w 552107"/>
                <a:gd name="connsiteY19" fmla="*/ 1019450 h 1355802"/>
                <a:gd name="connsiteX20" fmla="*/ 59819 w 552107"/>
                <a:gd name="connsiteY20" fmla="*/ 951296 h 13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2107" h="1355802">
                  <a:moveTo>
                    <a:pt x="552107" y="0"/>
                  </a:moveTo>
                  <a:lnTo>
                    <a:pt x="552107" y="53757"/>
                  </a:lnTo>
                  <a:lnTo>
                    <a:pt x="540955" y="59386"/>
                  </a:lnTo>
                  <a:cubicBezTo>
                    <a:pt x="532340" y="68496"/>
                    <a:pt x="524582" y="81677"/>
                    <a:pt x="518067" y="97966"/>
                  </a:cubicBezTo>
                  <a:lnTo>
                    <a:pt x="515091" y="108999"/>
                  </a:lnTo>
                  <a:lnTo>
                    <a:pt x="494727" y="146742"/>
                  </a:lnTo>
                  <a:cubicBezTo>
                    <a:pt x="487266" y="171599"/>
                    <a:pt x="482909" y="201564"/>
                    <a:pt x="482909" y="233820"/>
                  </a:cubicBezTo>
                  <a:cubicBezTo>
                    <a:pt x="482909" y="298331"/>
                    <a:pt x="500336" y="353680"/>
                    <a:pt x="525172" y="377324"/>
                  </a:cubicBezTo>
                  <a:lnTo>
                    <a:pt x="535565" y="382046"/>
                  </a:lnTo>
                  <a:lnTo>
                    <a:pt x="540955" y="391132"/>
                  </a:lnTo>
                  <a:lnTo>
                    <a:pt x="552107" y="396761"/>
                  </a:lnTo>
                  <a:lnTo>
                    <a:pt x="552107" y="418792"/>
                  </a:lnTo>
                  <a:lnTo>
                    <a:pt x="72008" y="1346533"/>
                  </a:lnTo>
                  <a:lnTo>
                    <a:pt x="72008" y="1355802"/>
                  </a:lnTo>
                  <a:lnTo>
                    <a:pt x="59819" y="1355802"/>
                  </a:lnTo>
                  <a:lnTo>
                    <a:pt x="59819" y="1353702"/>
                  </a:lnTo>
                  <a:lnTo>
                    <a:pt x="43979" y="1346018"/>
                  </a:lnTo>
                  <a:cubicBezTo>
                    <a:pt x="18135" y="1319749"/>
                    <a:pt x="0" y="1258251"/>
                    <a:pt x="0" y="1186576"/>
                  </a:cubicBezTo>
                  <a:cubicBezTo>
                    <a:pt x="0" y="1114901"/>
                    <a:pt x="18135" y="1053404"/>
                    <a:pt x="43979" y="1027135"/>
                  </a:cubicBezTo>
                  <a:lnTo>
                    <a:pt x="59819" y="1019450"/>
                  </a:lnTo>
                  <a:lnTo>
                    <a:pt x="59819" y="95129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平行四边形 151"/>
            <p:cNvSpPr/>
            <p:nvPr/>
          </p:nvSpPr>
          <p:spPr>
            <a:xfrm>
              <a:off x="1199456" y="1700808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87634C"/>
            </a:solidFill>
            <a:ln>
              <a:solidFill>
                <a:srgbClr val="8763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 dirty="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1936182" y="1702159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/>
                <a:lightRig rig="threePt" dir="t"/>
              </a:scene3d>
            </a:bodyPr>
            <a:lstStyle/>
            <a:p>
              <a:r>
                <a:rPr lang="zh-CN" altLang="en-US" sz="2800" i="1" dirty="0">
                  <a:latin typeface="+mn-ea"/>
                </a:rPr>
                <a:t>统计</a:t>
              </a: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2732178" y="2115135"/>
            <a:ext cx="2453097" cy="1437779"/>
            <a:chOff x="1127448" y="1700808"/>
            <a:chExt cx="2453097" cy="1437779"/>
          </a:xfrm>
        </p:grpSpPr>
        <p:sp>
          <p:nvSpPr>
            <p:cNvPr id="155" name="平行四边形 154"/>
            <p:cNvSpPr/>
            <p:nvPr/>
          </p:nvSpPr>
          <p:spPr>
            <a:xfrm>
              <a:off x="1204281" y="2130475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D5E8F2"/>
            </a:solidFill>
            <a:ln>
              <a:solidFill>
                <a:srgbClr val="D5E8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1127448" y="2701777"/>
              <a:ext cx="144016" cy="432048"/>
            </a:xfrm>
            <a:prstGeom prst="ellipse">
              <a:avLst/>
            </a:prstGeom>
            <a:solidFill>
              <a:srgbClr val="D5E8F2"/>
            </a:solidFill>
            <a:ln>
              <a:solidFill>
                <a:srgbClr val="D5E8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任意多边形 156"/>
            <p:cNvSpPr/>
            <p:nvPr/>
          </p:nvSpPr>
          <p:spPr>
            <a:xfrm>
              <a:off x="1172695" y="2732173"/>
              <a:ext cx="1867383" cy="346371"/>
            </a:xfrm>
            <a:custGeom>
              <a:avLst/>
              <a:gdLst>
                <a:gd name="connsiteX0" fmla="*/ 72008 w 1867383"/>
                <a:gd name="connsiteY0" fmla="*/ 0 h 434901"/>
                <a:gd name="connsiteX1" fmla="*/ 81442 w 1867383"/>
                <a:gd name="connsiteY1" fmla="*/ 2853 h 434901"/>
                <a:gd name="connsiteX2" fmla="*/ 1867383 w 1867383"/>
                <a:gd name="connsiteY2" fmla="*/ 2853 h 434901"/>
                <a:gd name="connsiteX3" fmla="*/ 1795375 w 1867383"/>
                <a:gd name="connsiteY3" fmla="*/ 218877 h 434901"/>
                <a:gd name="connsiteX4" fmla="*/ 1867383 w 1867383"/>
                <a:gd name="connsiteY4" fmla="*/ 434901 h 434901"/>
                <a:gd name="connsiteX5" fmla="*/ 72008 w 1867383"/>
                <a:gd name="connsiteY5" fmla="*/ 434901 h 434901"/>
                <a:gd name="connsiteX6" fmla="*/ 72008 w 1867383"/>
                <a:gd name="connsiteY6" fmla="*/ 432048 h 434901"/>
                <a:gd name="connsiteX7" fmla="*/ 0 w 1867383"/>
                <a:gd name="connsiteY7" fmla="*/ 216024 h 434901"/>
                <a:gd name="connsiteX8" fmla="*/ 72008 w 1867383"/>
                <a:gd name="connsiteY8" fmla="*/ 0 h 43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7383" h="434901">
                  <a:moveTo>
                    <a:pt x="72008" y="0"/>
                  </a:moveTo>
                  <a:lnTo>
                    <a:pt x="81442" y="2853"/>
                  </a:lnTo>
                  <a:lnTo>
                    <a:pt x="1867383" y="2853"/>
                  </a:lnTo>
                  <a:cubicBezTo>
                    <a:pt x="1827614" y="2853"/>
                    <a:pt x="1795375" y="99570"/>
                    <a:pt x="1795375" y="218877"/>
                  </a:cubicBezTo>
                  <a:cubicBezTo>
                    <a:pt x="1795375" y="338184"/>
                    <a:pt x="1827614" y="434901"/>
                    <a:pt x="1867383" y="434901"/>
                  </a:cubicBezTo>
                  <a:lnTo>
                    <a:pt x="72008" y="434901"/>
                  </a:lnTo>
                  <a:lnTo>
                    <a:pt x="72008" y="432048"/>
                  </a:lnTo>
                  <a:cubicBezTo>
                    <a:pt x="32239" y="432048"/>
                    <a:pt x="0" y="335331"/>
                    <a:pt x="0" y="216024"/>
                  </a:cubicBezTo>
                  <a:cubicBezTo>
                    <a:pt x="0" y="96717"/>
                    <a:pt x="32239" y="0"/>
                    <a:pt x="720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平行四边形 157"/>
            <p:cNvSpPr/>
            <p:nvPr/>
          </p:nvSpPr>
          <p:spPr>
            <a:xfrm>
              <a:off x="1180404" y="1700808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D5E8F2"/>
            </a:solidFill>
            <a:ln>
              <a:solidFill>
                <a:srgbClr val="D5E8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任意多边形 158"/>
            <p:cNvSpPr/>
            <p:nvPr/>
          </p:nvSpPr>
          <p:spPr>
            <a:xfrm>
              <a:off x="2967795" y="1723602"/>
              <a:ext cx="552107" cy="1355802"/>
            </a:xfrm>
            <a:custGeom>
              <a:avLst/>
              <a:gdLst>
                <a:gd name="connsiteX0" fmla="*/ 552107 w 552107"/>
                <a:gd name="connsiteY0" fmla="*/ 0 h 1355802"/>
                <a:gd name="connsiteX1" fmla="*/ 552107 w 552107"/>
                <a:gd name="connsiteY1" fmla="*/ 53757 h 1355802"/>
                <a:gd name="connsiteX2" fmla="*/ 540955 w 552107"/>
                <a:gd name="connsiteY2" fmla="*/ 59386 h 1355802"/>
                <a:gd name="connsiteX3" fmla="*/ 518067 w 552107"/>
                <a:gd name="connsiteY3" fmla="*/ 97966 h 1355802"/>
                <a:gd name="connsiteX4" fmla="*/ 515091 w 552107"/>
                <a:gd name="connsiteY4" fmla="*/ 108999 h 1355802"/>
                <a:gd name="connsiteX5" fmla="*/ 494727 w 552107"/>
                <a:gd name="connsiteY5" fmla="*/ 146742 h 1355802"/>
                <a:gd name="connsiteX6" fmla="*/ 482909 w 552107"/>
                <a:gd name="connsiteY6" fmla="*/ 233820 h 1355802"/>
                <a:gd name="connsiteX7" fmla="*/ 525172 w 552107"/>
                <a:gd name="connsiteY7" fmla="*/ 377324 h 1355802"/>
                <a:gd name="connsiteX8" fmla="*/ 535565 w 552107"/>
                <a:gd name="connsiteY8" fmla="*/ 382046 h 1355802"/>
                <a:gd name="connsiteX9" fmla="*/ 540955 w 552107"/>
                <a:gd name="connsiteY9" fmla="*/ 391132 h 1355802"/>
                <a:gd name="connsiteX10" fmla="*/ 552107 w 552107"/>
                <a:gd name="connsiteY10" fmla="*/ 396761 h 1355802"/>
                <a:gd name="connsiteX11" fmla="*/ 552107 w 552107"/>
                <a:gd name="connsiteY11" fmla="*/ 418792 h 1355802"/>
                <a:gd name="connsiteX12" fmla="*/ 72008 w 552107"/>
                <a:gd name="connsiteY12" fmla="*/ 1346533 h 1355802"/>
                <a:gd name="connsiteX13" fmla="*/ 72008 w 552107"/>
                <a:gd name="connsiteY13" fmla="*/ 1355802 h 1355802"/>
                <a:gd name="connsiteX14" fmla="*/ 59819 w 552107"/>
                <a:gd name="connsiteY14" fmla="*/ 1355802 h 1355802"/>
                <a:gd name="connsiteX15" fmla="*/ 59819 w 552107"/>
                <a:gd name="connsiteY15" fmla="*/ 1353702 h 1355802"/>
                <a:gd name="connsiteX16" fmla="*/ 43979 w 552107"/>
                <a:gd name="connsiteY16" fmla="*/ 1346018 h 1355802"/>
                <a:gd name="connsiteX17" fmla="*/ 0 w 552107"/>
                <a:gd name="connsiteY17" fmla="*/ 1186576 h 1355802"/>
                <a:gd name="connsiteX18" fmla="*/ 43979 w 552107"/>
                <a:gd name="connsiteY18" fmla="*/ 1027135 h 1355802"/>
                <a:gd name="connsiteX19" fmla="*/ 59819 w 552107"/>
                <a:gd name="connsiteY19" fmla="*/ 1019450 h 1355802"/>
                <a:gd name="connsiteX20" fmla="*/ 59819 w 552107"/>
                <a:gd name="connsiteY20" fmla="*/ 951296 h 13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2107" h="1355802">
                  <a:moveTo>
                    <a:pt x="552107" y="0"/>
                  </a:moveTo>
                  <a:lnTo>
                    <a:pt x="552107" y="53757"/>
                  </a:lnTo>
                  <a:lnTo>
                    <a:pt x="540955" y="59386"/>
                  </a:lnTo>
                  <a:cubicBezTo>
                    <a:pt x="532340" y="68496"/>
                    <a:pt x="524582" y="81677"/>
                    <a:pt x="518067" y="97966"/>
                  </a:cubicBezTo>
                  <a:lnTo>
                    <a:pt x="515091" y="108999"/>
                  </a:lnTo>
                  <a:lnTo>
                    <a:pt x="494727" y="146742"/>
                  </a:lnTo>
                  <a:cubicBezTo>
                    <a:pt x="487266" y="171599"/>
                    <a:pt x="482909" y="201564"/>
                    <a:pt x="482909" y="233820"/>
                  </a:cubicBezTo>
                  <a:cubicBezTo>
                    <a:pt x="482909" y="298331"/>
                    <a:pt x="500336" y="353680"/>
                    <a:pt x="525172" y="377324"/>
                  </a:cubicBezTo>
                  <a:lnTo>
                    <a:pt x="535565" y="382046"/>
                  </a:lnTo>
                  <a:lnTo>
                    <a:pt x="540955" y="391132"/>
                  </a:lnTo>
                  <a:lnTo>
                    <a:pt x="552107" y="396761"/>
                  </a:lnTo>
                  <a:lnTo>
                    <a:pt x="552107" y="418792"/>
                  </a:lnTo>
                  <a:lnTo>
                    <a:pt x="72008" y="1346533"/>
                  </a:lnTo>
                  <a:lnTo>
                    <a:pt x="72008" y="1355802"/>
                  </a:lnTo>
                  <a:lnTo>
                    <a:pt x="59819" y="1355802"/>
                  </a:lnTo>
                  <a:lnTo>
                    <a:pt x="59819" y="1353702"/>
                  </a:lnTo>
                  <a:lnTo>
                    <a:pt x="43979" y="1346018"/>
                  </a:lnTo>
                  <a:cubicBezTo>
                    <a:pt x="18135" y="1319749"/>
                    <a:pt x="0" y="1258251"/>
                    <a:pt x="0" y="1186576"/>
                  </a:cubicBezTo>
                  <a:cubicBezTo>
                    <a:pt x="0" y="1114901"/>
                    <a:pt x="18135" y="1053404"/>
                    <a:pt x="43979" y="1027135"/>
                  </a:cubicBezTo>
                  <a:lnTo>
                    <a:pt x="59819" y="1019450"/>
                  </a:lnTo>
                  <a:lnTo>
                    <a:pt x="59819" y="95129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平行四边形 159"/>
            <p:cNvSpPr/>
            <p:nvPr/>
          </p:nvSpPr>
          <p:spPr>
            <a:xfrm>
              <a:off x="1199456" y="1700808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D5E8F2"/>
            </a:solidFill>
            <a:ln>
              <a:solidFill>
                <a:srgbClr val="D5E8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 dirty="0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1936182" y="1702159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/>
                <a:lightRig rig="threePt" dir="t"/>
              </a:scene3d>
            </a:bodyPr>
            <a:lstStyle/>
            <a:p>
              <a:r>
                <a:rPr lang="zh-CN" altLang="en-US" sz="2800" i="1" dirty="0">
                  <a:latin typeface="+mn-ea"/>
                </a:rPr>
                <a:t>国贸</a:t>
              </a: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4633710" y="2117712"/>
            <a:ext cx="2453097" cy="1437779"/>
            <a:chOff x="1127448" y="1700808"/>
            <a:chExt cx="2453097" cy="1437779"/>
          </a:xfrm>
        </p:grpSpPr>
        <p:sp>
          <p:nvSpPr>
            <p:cNvPr id="163" name="平行四边形 162"/>
            <p:cNvSpPr/>
            <p:nvPr/>
          </p:nvSpPr>
          <p:spPr>
            <a:xfrm>
              <a:off x="1204281" y="2130475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47342D"/>
            </a:solidFill>
            <a:ln>
              <a:solidFill>
                <a:srgbClr val="473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1127448" y="2701777"/>
              <a:ext cx="144016" cy="432048"/>
            </a:xfrm>
            <a:prstGeom prst="ellipse">
              <a:avLst/>
            </a:prstGeom>
            <a:solidFill>
              <a:srgbClr val="47342D"/>
            </a:solidFill>
            <a:ln>
              <a:solidFill>
                <a:srgbClr val="473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任意多边形 164"/>
            <p:cNvSpPr/>
            <p:nvPr/>
          </p:nvSpPr>
          <p:spPr>
            <a:xfrm>
              <a:off x="1172695" y="2732173"/>
              <a:ext cx="1867383" cy="346371"/>
            </a:xfrm>
            <a:custGeom>
              <a:avLst/>
              <a:gdLst>
                <a:gd name="connsiteX0" fmla="*/ 72008 w 1867383"/>
                <a:gd name="connsiteY0" fmla="*/ 0 h 434901"/>
                <a:gd name="connsiteX1" fmla="*/ 81442 w 1867383"/>
                <a:gd name="connsiteY1" fmla="*/ 2853 h 434901"/>
                <a:gd name="connsiteX2" fmla="*/ 1867383 w 1867383"/>
                <a:gd name="connsiteY2" fmla="*/ 2853 h 434901"/>
                <a:gd name="connsiteX3" fmla="*/ 1795375 w 1867383"/>
                <a:gd name="connsiteY3" fmla="*/ 218877 h 434901"/>
                <a:gd name="connsiteX4" fmla="*/ 1867383 w 1867383"/>
                <a:gd name="connsiteY4" fmla="*/ 434901 h 434901"/>
                <a:gd name="connsiteX5" fmla="*/ 72008 w 1867383"/>
                <a:gd name="connsiteY5" fmla="*/ 434901 h 434901"/>
                <a:gd name="connsiteX6" fmla="*/ 72008 w 1867383"/>
                <a:gd name="connsiteY6" fmla="*/ 432048 h 434901"/>
                <a:gd name="connsiteX7" fmla="*/ 0 w 1867383"/>
                <a:gd name="connsiteY7" fmla="*/ 216024 h 434901"/>
                <a:gd name="connsiteX8" fmla="*/ 72008 w 1867383"/>
                <a:gd name="connsiteY8" fmla="*/ 0 h 43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7383" h="434901">
                  <a:moveTo>
                    <a:pt x="72008" y="0"/>
                  </a:moveTo>
                  <a:lnTo>
                    <a:pt x="81442" y="2853"/>
                  </a:lnTo>
                  <a:lnTo>
                    <a:pt x="1867383" y="2853"/>
                  </a:lnTo>
                  <a:cubicBezTo>
                    <a:pt x="1827614" y="2853"/>
                    <a:pt x="1795375" y="99570"/>
                    <a:pt x="1795375" y="218877"/>
                  </a:cubicBezTo>
                  <a:cubicBezTo>
                    <a:pt x="1795375" y="338184"/>
                    <a:pt x="1827614" y="434901"/>
                    <a:pt x="1867383" y="434901"/>
                  </a:cubicBezTo>
                  <a:lnTo>
                    <a:pt x="72008" y="434901"/>
                  </a:lnTo>
                  <a:lnTo>
                    <a:pt x="72008" y="432048"/>
                  </a:lnTo>
                  <a:cubicBezTo>
                    <a:pt x="32239" y="432048"/>
                    <a:pt x="0" y="335331"/>
                    <a:pt x="0" y="216024"/>
                  </a:cubicBezTo>
                  <a:cubicBezTo>
                    <a:pt x="0" y="96717"/>
                    <a:pt x="32239" y="0"/>
                    <a:pt x="720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平行四边形 165"/>
            <p:cNvSpPr/>
            <p:nvPr/>
          </p:nvSpPr>
          <p:spPr>
            <a:xfrm>
              <a:off x="1180404" y="1700808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47342D"/>
            </a:solidFill>
            <a:ln>
              <a:solidFill>
                <a:srgbClr val="473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任意多边形 166"/>
            <p:cNvSpPr/>
            <p:nvPr/>
          </p:nvSpPr>
          <p:spPr>
            <a:xfrm>
              <a:off x="2967795" y="1723602"/>
              <a:ext cx="552107" cy="1355802"/>
            </a:xfrm>
            <a:custGeom>
              <a:avLst/>
              <a:gdLst>
                <a:gd name="connsiteX0" fmla="*/ 552107 w 552107"/>
                <a:gd name="connsiteY0" fmla="*/ 0 h 1355802"/>
                <a:gd name="connsiteX1" fmla="*/ 552107 w 552107"/>
                <a:gd name="connsiteY1" fmla="*/ 53757 h 1355802"/>
                <a:gd name="connsiteX2" fmla="*/ 540955 w 552107"/>
                <a:gd name="connsiteY2" fmla="*/ 59386 h 1355802"/>
                <a:gd name="connsiteX3" fmla="*/ 518067 w 552107"/>
                <a:gd name="connsiteY3" fmla="*/ 97966 h 1355802"/>
                <a:gd name="connsiteX4" fmla="*/ 515091 w 552107"/>
                <a:gd name="connsiteY4" fmla="*/ 108999 h 1355802"/>
                <a:gd name="connsiteX5" fmla="*/ 494727 w 552107"/>
                <a:gd name="connsiteY5" fmla="*/ 146742 h 1355802"/>
                <a:gd name="connsiteX6" fmla="*/ 482909 w 552107"/>
                <a:gd name="connsiteY6" fmla="*/ 233820 h 1355802"/>
                <a:gd name="connsiteX7" fmla="*/ 525172 w 552107"/>
                <a:gd name="connsiteY7" fmla="*/ 377324 h 1355802"/>
                <a:gd name="connsiteX8" fmla="*/ 535565 w 552107"/>
                <a:gd name="connsiteY8" fmla="*/ 382046 h 1355802"/>
                <a:gd name="connsiteX9" fmla="*/ 540955 w 552107"/>
                <a:gd name="connsiteY9" fmla="*/ 391132 h 1355802"/>
                <a:gd name="connsiteX10" fmla="*/ 552107 w 552107"/>
                <a:gd name="connsiteY10" fmla="*/ 396761 h 1355802"/>
                <a:gd name="connsiteX11" fmla="*/ 552107 w 552107"/>
                <a:gd name="connsiteY11" fmla="*/ 418792 h 1355802"/>
                <a:gd name="connsiteX12" fmla="*/ 72008 w 552107"/>
                <a:gd name="connsiteY12" fmla="*/ 1346533 h 1355802"/>
                <a:gd name="connsiteX13" fmla="*/ 72008 w 552107"/>
                <a:gd name="connsiteY13" fmla="*/ 1355802 h 1355802"/>
                <a:gd name="connsiteX14" fmla="*/ 59819 w 552107"/>
                <a:gd name="connsiteY14" fmla="*/ 1355802 h 1355802"/>
                <a:gd name="connsiteX15" fmla="*/ 59819 w 552107"/>
                <a:gd name="connsiteY15" fmla="*/ 1353702 h 1355802"/>
                <a:gd name="connsiteX16" fmla="*/ 43979 w 552107"/>
                <a:gd name="connsiteY16" fmla="*/ 1346018 h 1355802"/>
                <a:gd name="connsiteX17" fmla="*/ 0 w 552107"/>
                <a:gd name="connsiteY17" fmla="*/ 1186576 h 1355802"/>
                <a:gd name="connsiteX18" fmla="*/ 43979 w 552107"/>
                <a:gd name="connsiteY18" fmla="*/ 1027135 h 1355802"/>
                <a:gd name="connsiteX19" fmla="*/ 59819 w 552107"/>
                <a:gd name="connsiteY19" fmla="*/ 1019450 h 1355802"/>
                <a:gd name="connsiteX20" fmla="*/ 59819 w 552107"/>
                <a:gd name="connsiteY20" fmla="*/ 951296 h 13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2107" h="1355802">
                  <a:moveTo>
                    <a:pt x="552107" y="0"/>
                  </a:moveTo>
                  <a:lnTo>
                    <a:pt x="552107" y="53757"/>
                  </a:lnTo>
                  <a:lnTo>
                    <a:pt x="540955" y="59386"/>
                  </a:lnTo>
                  <a:cubicBezTo>
                    <a:pt x="532340" y="68496"/>
                    <a:pt x="524582" y="81677"/>
                    <a:pt x="518067" y="97966"/>
                  </a:cubicBezTo>
                  <a:lnTo>
                    <a:pt x="515091" y="108999"/>
                  </a:lnTo>
                  <a:lnTo>
                    <a:pt x="494727" y="146742"/>
                  </a:lnTo>
                  <a:cubicBezTo>
                    <a:pt x="487266" y="171599"/>
                    <a:pt x="482909" y="201564"/>
                    <a:pt x="482909" y="233820"/>
                  </a:cubicBezTo>
                  <a:cubicBezTo>
                    <a:pt x="482909" y="298331"/>
                    <a:pt x="500336" y="353680"/>
                    <a:pt x="525172" y="377324"/>
                  </a:cubicBezTo>
                  <a:lnTo>
                    <a:pt x="535565" y="382046"/>
                  </a:lnTo>
                  <a:lnTo>
                    <a:pt x="540955" y="391132"/>
                  </a:lnTo>
                  <a:lnTo>
                    <a:pt x="552107" y="396761"/>
                  </a:lnTo>
                  <a:lnTo>
                    <a:pt x="552107" y="418792"/>
                  </a:lnTo>
                  <a:lnTo>
                    <a:pt x="72008" y="1346533"/>
                  </a:lnTo>
                  <a:lnTo>
                    <a:pt x="72008" y="1355802"/>
                  </a:lnTo>
                  <a:lnTo>
                    <a:pt x="59819" y="1355802"/>
                  </a:lnTo>
                  <a:lnTo>
                    <a:pt x="59819" y="1353702"/>
                  </a:lnTo>
                  <a:lnTo>
                    <a:pt x="43979" y="1346018"/>
                  </a:lnTo>
                  <a:cubicBezTo>
                    <a:pt x="18135" y="1319749"/>
                    <a:pt x="0" y="1258251"/>
                    <a:pt x="0" y="1186576"/>
                  </a:cubicBezTo>
                  <a:cubicBezTo>
                    <a:pt x="0" y="1114901"/>
                    <a:pt x="18135" y="1053404"/>
                    <a:pt x="43979" y="1027135"/>
                  </a:cubicBezTo>
                  <a:lnTo>
                    <a:pt x="59819" y="1019450"/>
                  </a:lnTo>
                  <a:lnTo>
                    <a:pt x="59819" y="95129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平行四边形 167"/>
            <p:cNvSpPr/>
            <p:nvPr/>
          </p:nvSpPr>
          <p:spPr>
            <a:xfrm>
              <a:off x="1199456" y="1700808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47342D"/>
            </a:solidFill>
            <a:ln>
              <a:solidFill>
                <a:srgbClr val="473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 dirty="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36182" y="1702159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/>
                <a:lightRig rig="threePt" dir="t"/>
              </a:scene3d>
            </a:bodyPr>
            <a:lstStyle/>
            <a:p>
              <a:r>
                <a:rPr lang="zh-CN" altLang="en-US" sz="2800" i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n-ea"/>
                </a:rPr>
                <a:t>制图</a:t>
              </a: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3628110" y="1643732"/>
            <a:ext cx="2453097" cy="1437779"/>
            <a:chOff x="1127448" y="1700808"/>
            <a:chExt cx="2453097" cy="1437779"/>
          </a:xfrm>
        </p:grpSpPr>
        <p:sp>
          <p:nvSpPr>
            <p:cNvPr id="171" name="平行四边形 170"/>
            <p:cNvSpPr/>
            <p:nvPr/>
          </p:nvSpPr>
          <p:spPr>
            <a:xfrm>
              <a:off x="1204281" y="2130475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E6D7AC"/>
            </a:solidFill>
            <a:ln>
              <a:solidFill>
                <a:srgbClr val="E6D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1127448" y="2701777"/>
              <a:ext cx="144016" cy="432048"/>
            </a:xfrm>
            <a:prstGeom prst="ellipse">
              <a:avLst/>
            </a:prstGeom>
            <a:solidFill>
              <a:srgbClr val="E6D7AC"/>
            </a:solidFill>
            <a:ln>
              <a:solidFill>
                <a:srgbClr val="E6D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任意多边形 172"/>
            <p:cNvSpPr/>
            <p:nvPr/>
          </p:nvSpPr>
          <p:spPr>
            <a:xfrm>
              <a:off x="1172695" y="2732173"/>
              <a:ext cx="1867383" cy="346371"/>
            </a:xfrm>
            <a:custGeom>
              <a:avLst/>
              <a:gdLst>
                <a:gd name="connsiteX0" fmla="*/ 72008 w 1867383"/>
                <a:gd name="connsiteY0" fmla="*/ 0 h 434901"/>
                <a:gd name="connsiteX1" fmla="*/ 81442 w 1867383"/>
                <a:gd name="connsiteY1" fmla="*/ 2853 h 434901"/>
                <a:gd name="connsiteX2" fmla="*/ 1867383 w 1867383"/>
                <a:gd name="connsiteY2" fmla="*/ 2853 h 434901"/>
                <a:gd name="connsiteX3" fmla="*/ 1795375 w 1867383"/>
                <a:gd name="connsiteY3" fmla="*/ 218877 h 434901"/>
                <a:gd name="connsiteX4" fmla="*/ 1867383 w 1867383"/>
                <a:gd name="connsiteY4" fmla="*/ 434901 h 434901"/>
                <a:gd name="connsiteX5" fmla="*/ 72008 w 1867383"/>
                <a:gd name="connsiteY5" fmla="*/ 434901 h 434901"/>
                <a:gd name="connsiteX6" fmla="*/ 72008 w 1867383"/>
                <a:gd name="connsiteY6" fmla="*/ 432048 h 434901"/>
                <a:gd name="connsiteX7" fmla="*/ 0 w 1867383"/>
                <a:gd name="connsiteY7" fmla="*/ 216024 h 434901"/>
                <a:gd name="connsiteX8" fmla="*/ 72008 w 1867383"/>
                <a:gd name="connsiteY8" fmla="*/ 0 h 43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7383" h="434901">
                  <a:moveTo>
                    <a:pt x="72008" y="0"/>
                  </a:moveTo>
                  <a:lnTo>
                    <a:pt x="81442" y="2853"/>
                  </a:lnTo>
                  <a:lnTo>
                    <a:pt x="1867383" y="2853"/>
                  </a:lnTo>
                  <a:cubicBezTo>
                    <a:pt x="1827614" y="2853"/>
                    <a:pt x="1795375" y="99570"/>
                    <a:pt x="1795375" y="218877"/>
                  </a:cubicBezTo>
                  <a:cubicBezTo>
                    <a:pt x="1795375" y="338184"/>
                    <a:pt x="1827614" y="434901"/>
                    <a:pt x="1867383" y="434901"/>
                  </a:cubicBezTo>
                  <a:lnTo>
                    <a:pt x="72008" y="434901"/>
                  </a:lnTo>
                  <a:lnTo>
                    <a:pt x="72008" y="432048"/>
                  </a:lnTo>
                  <a:cubicBezTo>
                    <a:pt x="32239" y="432048"/>
                    <a:pt x="0" y="335331"/>
                    <a:pt x="0" y="216024"/>
                  </a:cubicBezTo>
                  <a:cubicBezTo>
                    <a:pt x="0" y="96717"/>
                    <a:pt x="32239" y="0"/>
                    <a:pt x="720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平行四边形 173"/>
            <p:cNvSpPr/>
            <p:nvPr/>
          </p:nvSpPr>
          <p:spPr>
            <a:xfrm>
              <a:off x="1180404" y="1700808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E6D7AC"/>
            </a:solidFill>
            <a:ln>
              <a:solidFill>
                <a:srgbClr val="E6D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任意多边形 174"/>
            <p:cNvSpPr/>
            <p:nvPr/>
          </p:nvSpPr>
          <p:spPr>
            <a:xfrm>
              <a:off x="2967795" y="1723602"/>
              <a:ext cx="552107" cy="1355802"/>
            </a:xfrm>
            <a:custGeom>
              <a:avLst/>
              <a:gdLst>
                <a:gd name="connsiteX0" fmla="*/ 552107 w 552107"/>
                <a:gd name="connsiteY0" fmla="*/ 0 h 1355802"/>
                <a:gd name="connsiteX1" fmla="*/ 552107 w 552107"/>
                <a:gd name="connsiteY1" fmla="*/ 53757 h 1355802"/>
                <a:gd name="connsiteX2" fmla="*/ 540955 w 552107"/>
                <a:gd name="connsiteY2" fmla="*/ 59386 h 1355802"/>
                <a:gd name="connsiteX3" fmla="*/ 518067 w 552107"/>
                <a:gd name="connsiteY3" fmla="*/ 97966 h 1355802"/>
                <a:gd name="connsiteX4" fmla="*/ 515091 w 552107"/>
                <a:gd name="connsiteY4" fmla="*/ 108999 h 1355802"/>
                <a:gd name="connsiteX5" fmla="*/ 494727 w 552107"/>
                <a:gd name="connsiteY5" fmla="*/ 146742 h 1355802"/>
                <a:gd name="connsiteX6" fmla="*/ 482909 w 552107"/>
                <a:gd name="connsiteY6" fmla="*/ 233820 h 1355802"/>
                <a:gd name="connsiteX7" fmla="*/ 525172 w 552107"/>
                <a:gd name="connsiteY7" fmla="*/ 377324 h 1355802"/>
                <a:gd name="connsiteX8" fmla="*/ 535565 w 552107"/>
                <a:gd name="connsiteY8" fmla="*/ 382046 h 1355802"/>
                <a:gd name="connsiteX9" fmla="*/ 540955 w 552107"/>
                <a:gd name="connsiteY9" fmla="*/ 391132 h 1355802"/>
                <a:gd name="connsiteX10" fmla="*/ 552107 w 552107"/>
                <a:gd name="connsiteY10" fmla="*/ 396761 h 1355802"/>
                <a:gd name="connsiteX11" fmla="*/ 552107 w 552107"/>
                <a:gd name="connsiteY11" fmla="*/ 418792 h 1355802"/>
                <a:gd name="connsiteX12" fmla="*/ 72008 w 552107"/>
                <a:gd name="connsiteY12" fmla="*/ 1346533 h 1355802"/>
                <a:gd name="connsiteX13" fmla="*/ 72008 w 552107"/>
                <a:gd name="connsiteY13" fmla="*/ 1355802 h 1355802"/>
                <a:gd name="connsiteX14" fmla="*/ 59819 w 552107"/>
                <a:gd name="connsiteY14" fmla="*/ 1355802 h 1355802"/>
                <a:gd name="connsiteX15" fmla="*/ 59819 w 552107"/>
                <a:gd name="connsiteY15" fmla="*/ 1353702 h 1355802"/>
                <a:gd name="connsiteX16" fmla="*/ 43979 w 552107"/>
                <a:gd name="connsiteY16" fmla="*/ 1346018 h 1355802"/>
                <a:gd name="connsiteX17" fmla="*/ 0 w 552107"/>
                <a:gd name="connsiteY17" fmla="*/ 1186576 h 1355802"/>
                <a:gd name="connsiteX18" fmla="*/ 43979 w 552107"/>
                <a:gd name="connsiteY18" fmla="*/ 1027135 h 1355802"/>
                <a:gd name="connsiteX19" fmla="*/ 59819 w 552107"/>
                <a:gd name="connsiteY19" fmla="*/ 1019450 h 1355802"/>
                <a:gd name="connsiteX20" fmla="*/ 59819 w 552107"/>
                <a:gd name="connsiteY20" fmla="*/ 951296 h 13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2107" h="1355802">
                  <a:moveTo>
                    <a:pt x="552107" y="0"/>
                  </a:moveTo>
                  <a:lnTo>
                    <a:pt x="552107" y="53757"/>
                  </a:lnTo>
                  <a:lnTo>
                    <a:pt x="540955" y="59386"/>
                  </a:lnTo>
                  <a:cubicBezTo>
                    <a:pt x="532340" y="68496"/>
                    <a:pt x="524582" y="81677"/>
                    <a:pt x="518067" y="97966"/>
                  </a:cubicBezTo>
                  <a:lnTo>
                    <a:pt x="515091" y="108999"/>
                  </a:lnTo>
                  <a:lnTo>
                    <a:pt x="494727" y="146742"/>
                  </a:lnTo>
                  <a:cubicBezTo>
                    <a:pt x="487266" y="171599"/>
                    <a:pt x="482909" y="201564"/>
                    <a:pt x="482909" y="233820"/>
                  </a:cubicBezTo>
                  <a:cubicBezTo>
                    <a:pt x="482909" y="298331"/>
                    <a:pt x="500336" y="353680"/>
                    <a:pt x="525172" y="377324"/>
                  </a:cubicBezTo>
                  <a:lnTo>
                    <a:pt x="535565" y="382046"/>
                  </a:lnTo>
                  <a:lnTo>
                    <a:pt x="540955" y="391132"/>
                  </a:lnTo>
                  <a:lnTo>
                    <a:pt x="552107" y="396761"/>
                  </a:lnTo>
                  <a:lnTo>
                    <a:pt x="552107" y="418792"/>
                  </a:lnTo>
                  <a:lnTo>
                    <a:pt x="72008" y="1346533"/>
                  </a:lnTo>
                  <a:lnTo>
                    <a:pt x="72008" y="1355802"/>
                  </a:lnTo>
                  <a:lnTo>
                    <a:pt x="59819" y="1355802"/>
                  </a:lnTo>
                  <a:lnTo>
                    <a:pt x="59819" y="1353702"/>
                  </a:lnTo>
                  <a:lnTo>
                    <a:pt x="43979" y="1346018"/>
                  </a:lnTo>
                  <a:cubicBezTo>
                    <a:pt x="18135" y="1319749"/>
                    <a:pt x="0" y="1258251"/>
                    <a:pt x="0" y="1186576"/>
                  </a:cubicBezTo>
                  <a:cubicBezTo>
                    <a:pt x="0" y="1114901"/>
                    <a:pt x="18135" y="1053404"/>
                    <a:pt x="43979" y="1027135"/>
                  </a:cubicBezTo>
                  <a:lnTo>
                    <a:pt x="59819" y="1019450"/>
                  </a:lnTo>
                  <a:lnTo>
                    <a:pt x="59819" y="95129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平行四边形 175"/>
            <p:cNvSpPr/>
            <p:nvPr/>
          </p:nvSpPr>
          <p:spPr>
            <a:xfrm>
              <a:off x="1199456" y="1700808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E6D7AC"/>
            </a:solidFill>
            <a:ln>
              <a:solidFill>
                <a:srgbClr val="E6D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 dirty="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1936182" y="1702159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/>
                <a:lightRig rig="threePt" dir="t"/>
              </a:scene3d>
            </a:bodyPr>
            <a:lstStyle/>
            <a:p>
              <a:r>
                <a:rPr lang="zh-CN" altLang="en-US" sz="2800" i="1" dirty="0">
                  <a:latin typeface="+mn-ea"/>
                </a:rPr>
                <a:t>英语</a:t>
              </a:r>
            </a:p>
          </p:txBody>
        </p:sp>
      </p:grpSp>
      <p:grpSp>
        <p:nvGrpSpPr>
          <p:cNvPr id="194" name="组合 193"/>
          <p:cNvGrpSpPr/>
          <p:nvPr/>
        </p:nvGrpSpPr>
        <p:grpSpPr>
          <a:xfrm>
            <a:off x="8142661" y="1826284"/>
            <a:ext cx="2453097" cy="1437779"/>
            <a:chOff x="1127448" y="1700808"/>
            <a:chExt cx="2453097" cy="1437779"/>
          </a:xfrm>
        </p:grpSpPr>
        <p:sp>
          <p:nvSpPr>
            <p:cNvPr id="195" name="平行四边形 194"/>
            <p:cNvSpPr/>
            <p:nvPr/>
          </p:nvSpPr>
          <p:spPr>
            <a:xfrm>
              <a:off x="1204281" y="2130475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47342D"/>
            </a:solidFill>
            <a:ln>
              <a:solidFill>
                <a:srgbClr val="473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1127448" y="2701777"/>
              <a:ext cx="144016" cy="432048"/>
            </a:xfrm>
            <a:prstGeom prst="ellipse">
              <a:avLst/>
            </a:prstGeom>
            <a:solidFill>
              <a:srgbClr val="47342D"/>
            </a:solidFill>
            <a:ln>
              <a:solidFill>
                <a:srgbClr val="473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任意多边形 196"/>
            <p:cNvSpPr/>
            <p:nvPr/>
          </p:nvSpPr>
          <p:spPr>
            <a:xfrm>
              <a:off x="1172695" y="2732173"/>
              <a:ext cx="1867383" cy="346371"/>
            </a:xfrm>
            <a:custGeom>
              <a:avLst/>
              <a:gdLst>
                <a:gd name="connsiteX0" fmla="*/ 72008 w 1867383"/>
                <a:gd name="connsiteY0" fmla="*/ 0 h 434901"/>
                <a:gd name="connsiteX1" fmla="*/ 81442 w 1867383"/>
                <a:gd name="connsiteY1" fmla="*/ 2853 h 434901"/>
                <a:gd name="connsiteX2" fmla="*/ 1867383 w 1867383"/>
                <a:gd name="connsiteY2" fmla="*/ 2853 h 434901"/>
                <a:gd name="connsiteX3" fmla="*/ 1795375 w 1867383"/>
                <a:gd name="connsiteY3" fmla="*/ 218877 h 434901"/>
                <a:gd name="connsiteX4" fmla="*/ 1867383 w 1867383"/>
                <a:gd name="connsiteY4" fmla="*/ 434901 h 434901"/>
                <a:gd name="connsiteX5" fmla="*/ 72008 w 1867383"/>
                <a:gd name="connsiteY5" fmla="*/ 434901 h 434901"/>
                <a:gd name="connsiteX6" fmla="*/ 72008 w 1867383"/>
                <a:gd name="connsiteY6" fmla="*/ 432048 h 434901"/>
                <a:gd name="connsiteX7" fmla="*/ 0 w 1867383"/>
                <a:gd name="connsiteY7" fmla="*/ 216024 h 434901"/>
                <a:gd name="connsiteX8" fmla="*/ 72008 w 1867383"/>
                <a:gd name="connsiteY8" fmla="*/ 0 h 43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7383" h="434901">
                  <a:moveTo>
                    <a:pt x="72008" y="0"/>
                  </a:moveTo>
                  <a:lnTo>
                    <a:pt x="81442" y="2853"/>
                  </a:lnTo>
                  <a:lnTo>
                    <a:pt x="1867383" y="2853"/>
                  </a:lnTo>
                  <a:cubicBezTo>
                    <a:pt x="1827614" y="2853"/>
                    <a:pt x="1795375" y="99570"/>
                    <a:pt x="1795375" y="218877"/>
                  </a:cubicBezTo>
                  <a:cubicBezTo>
                    <a:pt x="1795375" y="338184"/>
                    <a:pt x="1827614" y="434901"/>
                    <a:pt x="1867383" y="434901"/>
                  </a:cubicBezTo>
                  <a:lnTo>
                    <a:pt x="72008" y="434901"/>
                  </a:lnTo>
                  <a:lnTo>
                    <a:pt x="72008" y="432048"/>
                  </a:lnTo>
                  <a:cubicBezTo>
                    <a:pt x="32239" y="432048"/>
                    <a:pt x="0" y="335331"/>
                    <a:pt x="0" y="216024"/>
                  </a:cubicBezTo>
                  <a:cubicBezTo>
                    <a:pt x="0" y="96717"/>
                    <a:pt x="32239" y="0"/>
                    <a:pt x="720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平行四边形 197"/>
            <p:cNvSpPr/>
            <p:nvPr/>
          </p:nvSpPr>
          <p:spPr>
            <a:xfrm>
              <a:off x="1180404" y="1700808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47342D"/>
            </a:solidFill>
            <a:ln>
              <a:solidFill>
                <a:srgbClr val="473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任意多边形 198"/>
            <p:cNvSpPr/>
            <p:nvPr/>
          </p:nvSpPr>
          <p:spPr>
            <a:xfrm>
              <a:off x="2967795" y="1723602"/>
              <a:ext cx="552107" cy="1355802"/>
            </a:xfrm>
            <a:custGeom>
              <a:avLst/>
              <a:gdLst>
                <a:gd name="connsiteX0" fmla="*/ 552107 w 552107"/>
                <a:gd name="connsiteY0" fmla="*/ 0 h 1355802"/>
                <a:gd name="connsiteX1" fmla="*/ 552107 w 552107"/>
                <a:gd name="connsiteY1" fmla="*/ 53757 h 1355802"/>
                <a:gd name="connsiteX2" fmla="*/ 540955 w 552107"/>
                <a:gd name="connsiteY2" fmla="*/ 59386 h 1355802"/>
                <a:gd name="connsiteX3" fmla="*/ 518067 w 552107"/>
                <a:gd name="connsiteY3" fmla="*/ 97966 h 1355802"/>
                <a:gd name="connsiteX4" fmla="*/ 515091 w 552107"/>
                <a:gd name="connsiteY4" fmla="*/ 108999 h 1355802"/>
                <a:gd name="connsiteX5" fmla="*/ 494727 w 552107"/>
                <a:gd name="connsiteY5" fmla="*/ 146742 h 1355802"/>
                <a:gd name="connsiteX6" fmla="*/ 482909 w 552107"/>
                <a:gd name="connsiteY6" fmla="*/ 233820 h 1355802"/>
                <a:gd name="connsiteX7" fmla="*/ 525172 w 552107"/>
                <a:gd name="connsiteY7" fmla="*/ 377324 h 1355802"/>
                <a:gd name="connsiteX8" fmla="*/ 535565 w 552107"/>
                <a:gd name="connsiteY8" fmla="*/ 382046 h 1355802"/>
                <a:gd name="connsiteX9" fmla="*/ 540955 w 552107"/>
                <a:gd name="connsiteY9" fmla="*/ 391132 h 1355802"/>
                <a:gd name="connsiteX10" fmla="*/ 552107 w 552107"/>
                <a:gd name="connsiteY10" fmla="*/ 396761 h 1355802"/>
                <a:gd name="connsiteX11" fmla="*/ 552107 w 552107"/>
                <a:gd name="connsiteY11" fmla="*/ 418792 h 1355802"/>
                <a:gd name="connsiteX12" fmla="*/ 72008 w 552107"/>
                <a:gd name="connsiteY12" fmla="*/ 1346533 h 1355802"/>
                <a:gd name="connsiteX13" fmla="*/ 72008 w 552107"/>
                <a:gd name="connsiteY13" fmla="*/ 1355802 h 1355802"/>
                <a:gd name="connsiteX14" fmla="*/ 59819 w 552107"/>
                <a:gd name="connsiteY14" fmla="*/ 1355802 h 1355802"/>
                <a:gd name="connsiteX15" fmla="*/ 59819 w 552107"/>
                <a:gd name="connsiteY15" fmla="*/ 1353702 h 1355802"/>
                <a:gd name="connsiteX16" fmla="*/ 43979 w 552107"/>
                <a:gd name="connsiteY16" fmla="*/ 1346018 h 1355802"/>
                <a:gd name="connsiteX17" fmla="*/ 0 w 552107"/>
                <a:gd name="connsiteY17" fmla="*/ 1186576 h 1355802"/>
                <a:gd name="connsiteX18" fmla="*/ 43979 w 552107"/>
                <a:gd name="connsiteY18" fmla="*/ 1027135 h 1355802"/>
                <a:gd name="connsiteX19" fmla="*/ 59819 w 552107"/>
                <a:gd name="connsiteY19" fmla="*/ 1019450 h 1355802"/>
                <a:gd name="connsiteX20" fmla="*/ 59819 w 552107"/>
                <a:gd name="connsiteY20" fmla="*/ 951296 h 13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2107" h="1355802">
                  <a:moveTo>
                    <a:pt x="552107" y="0"/>
                  </a:moveTo>
                  <a:lnTo>
                    <a:pt x="552107" y="53757"/>
                  </a:lnTo>
                  <a:lnTo>
                    <a:pt x="540955" y="59386"/>
                  </a:lnTo>
                  <a:cubicBezTo>
                    <a:pt x="532340" y="68496"/>
                    <a:pt x="524582" y="81677"/>
                    <a:pt x="518067" y="97966"/>
                  </a:cubicBezTo>
                  <a:lnTo>
                    <a:pt x="515091" y="108999"/>
                  </a:lnTo>
                  <a:lnTo>
                    <a:pt x="494727" y="146742"/>
                  </a:lnTo>
                  <a:cubicBezTo>
                    <a:pt x="487266" y="171599"/>
                    <a:pt x="482909" y="201564"/>
                    <a:pt x="482909" y="233820"/>
                  </a:cubicBezTo>
                  <a:cubicBezTo>
                    <a:pt x="482909" y="298331"/>
                    <a:pt x="500336" y="353680"/>
                    <a:pt x="525172" y="377324"/>
                  </a:cubicBezTo>
                  <a:lnTo>
                    <a:pt x="535565" y="382046"/>
                  </a:lnTo>
                  <a:lnTo>
                    <a:pt x="540955" y="391132"/>
                  </a:lnTo>
                  <a:lnTo>
                    <a:pt x="552107" y="396761"/>
                  </a:lnTo>
                  <a:lnTo>
                    <a:pt x="552107" y="418792"/>
                  </a:lnTo>
                  <a:lnTo>
                    <a:pt x="72008" y="1346533"/>
                  </a:lnTo>
                  <a:lnTo>
                    <a:pt x="72008" y="1355802"/>
                  </a:lnTo>
                  <a:lnTo>
                    <a:pt x="59819" y="1355802"/>
                  </a:lnTo>
                  <a:lnTo>
                    <a:pt x="59819" y="1353702"/>
                  </a:lnTo>
                  <a:lnTo>
                    <a:pt x="43979" y="1346018"/>
                  </a:lnTo>
                  <a:cubicBezTo>
                    <a:pt x="18135" y="1319749"/>
                    <a:pt x="0" y="1258251"/>
                    <a:pt x="0" y="1186576"/>
                  </a:cubicBezTo>
                  <a:cubicBezTo>
                    <a:pt x="0" y="1114901"/>
                    <a:pt x="18135" y="1053404"/>
                    <a:pt x="43979" y="1027135"/>
                  </a:cubicBezTo>
                  <a:lnTo>
                    <a:pt x="59819" y="1019450"/>
                  </a:lnTo>
                  <a:lnTo>
                    <a:pt x="59819" y="95129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平行四边形 199"/>
            <p:cNvSpPr/>
            <p:nvPr/>
          </p:nvSpPr>
          <p:spPr>
            <a:xfrm>
              <a:off x="1199456" y="1700808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47342D"/>
            </a:solidFill>
            <a:ln>
              <a:solidFill>
                <a:srgbClr val="473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 dirty="0"/>
            </a:p>
          </p:txBody>
        </p:sp>
        <p:sp>
          <p:nvSpPr>
            <p:cNvPr id="201" name="文本框 200"/>
            <p:cNvSpPr txBox="1"/>
            <p:nvPr/>
          </p:nvSpPr>
          <p:spPr>
            <a:xfrm>
              <a:off x="1936182" y="1702159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/>
                <a:lightRig rig="threePt" dir="t"/>
              </a:scene3d>
            </a:bodyPr>
            <a:lstStyle/>
            <a:p>
              <a:r>
                <a:rPr lang="zh-CN" altLang="en-US" sz="2800" i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n-ea"/>
                </a:rPr>
                <a:t>现代</a:t>
              </a:r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7209177" y="1366935"/>
            <a:ext cx="2453097" cy="1437779"/>
            <a:chOff x="1127448" y="1700808"/>
            <a:chExt cx="2453097" cy="1437779"/>
          </a:xfrm>
        </p:grpSpPr>
        <p:sp>
          <p:nvSpPr>
            <p:cNvPr id="203" name="平行四边形 202"/>
            <p:cNvSpPr/>
            <p:nvPr/>
          </p:nvSpPr>
          <p:spPr>
            <a:xfrm>
              <a:off x="1204281" y="2130475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5B738F"/>
            </a:solidFill>
            <a:ln>
              <a:solidFill>
                <a:srgbClr val="5B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1127448" y="2701777"/>
              <a:ext cx="144016" cy="432048"/>
            </a:xfrm>
            <a:prstGeom prst="ellipse">
              <a:avLst/>
            </a:prstGeom>
            <a:solidFill>
              <a:srgbClr val="5B738F"/>
            </a:solidFill>
            <a:ln>
              <a:solidFill>
                <a:srgbClr val="5B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任意多边形 204"/>
            <p:cNvSpPr/>
            <p:nvPr/>
          </p:nvSpPr>
          <p:spPr>
            <a:xfrm>
              <a:off x="1172695" y="2732173"/>
              <a:ext cx="1867383" cy="346371"/>
            </a:xfrm>
            <a:custGeom>
              <a:avLst/>
              <a:gdLst>
                <a:gd name="connsiteX0" fmla="*/ 72008 w 1867383"/>
                <a:gd name="connsiteY0" fmla="*/ 0 h 434901"/>
                <a:gd name="connsiteX1" fmla="*/ 81442 w 1867383"/>
                <a:gd name="connsiteY1" fmla="*/ 2853 h 434901"/>
                <a:gd name="connsiteX2" fmla="*/ 1867383 w 1867383"/>
                <a:gd name="connsiteY2" fmla="*/ 2853 h 434901"/>
                <a:gd name="connsiteX3" fmla="*/ 1795375 w 1867383"/>
                <a:gd name="connsiteY3" fmla="*/ 218877 h 434901"/>
                <a:gd name="connsiteX4" fmla="*/ 1867383 w 1867383"/>
                <a:gd name="connsiteY4" fmla="*/ 434901 h 434901"/>
                <a:gd name="connsiteX5" fmla="*/ 72008 w 1867383"/>
                <a:gd name="connsiteY5" fmla="*/ 434901 h 434901"/>
                <a:gd name="connsiteX6" fmla="*/ 72008 w 1867383"/>
                <a:gd name="connsiteY6" fmla="*/ 432048 h 434901"/>
                <a:gd name="connsiteX7" fmla="*/ 0 w 1867383"/>
                <a:gd name="connsiteY7" fmla="*/ 216024 h 434901"/>
                <a:gd name="connsiteX8" fmla="*/ 72008 w 1867383"/>
                <a:gd name="connsiteY8" fmla="*/ 0 h 43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7383" h="434901">
                  <a:moveTo>
                    <a:pt x="72008" y="0"/>
                  </a:moveTo>
                  <a:lnTo>
                    <a:pt x="81442" y="2853"/>
                  </a:lnTo>
                  <a:lnTo>
                    <a:pt x="1867383" y="2853"/>
                  </a:lnTo>
                  <a:cubicBezTo>
                    <a:pt x="1827614" y="2853"/>
                    <a:pt x="1795375" y="99570"/>
                    <a:pt x="1795375" y="218877"/>
                  </a:cubicBezTo>
                  <a:cubicBezTo>
                    <a:pt x="1795375" y="338184"/>
                    <a:pt x="1827614" y="434901"/>
                    <a:pt x="1867383" y="434901"/>
                  </a:cubicBezTo>
                  <a:lnTo>
                    <a:pt x="72008" y="434901"/>
                  </a:lnTo>
                  <a:lnTo>
                    <a:pt x="72008" y="432048"/>
                  </a:lnTo>
                  <a:cubicBezTo>
                    <a:pt x="32239" y="432048"/>
                    <a:pt x="0" y="335331"/>
                    <a:pt x="0" y="216024"/>
                  </a:cubicBezTo>
                  <a:cubicBezTo>
                    <a:pt x="0" y="96717"/>
                    <a:pt x="32239" y="0"/>
                    <a:pt x="720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平行四边形 205"/>
            <p:cNvSpPr/>
            <p:nvPr/>
          </p:nvSpPr>
          <p:spPr>
            <a:xfrm>
              <a:off x="1180404" y="1700808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5B738F"/>
            </a:solidFill>
            <a:ln>
              <a:solidFill>
                <a:srgbClr val="5B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任意多边形 206"/>
            <p:cNvSpPr/>
            <p:nvPr/>
          </p:nvSpPr>
          <p:spPr>
            <a:xfrm>
              <a:off x="2967795" y="1723602"/>
              <a:ext cx="552107" cy="1355802"/>
            </a:xfrm>
            <a:custGeom>
              <a:avLst/>
              <a:gdLst>
                <a:gd name="connsiteX0" fmla="*/ 552107 w 552107"/>
                <a:gd name="connsiteY0" fmla="*/ 0 h 1355802"/>
                <a:gd name="connsiteX1" fmla="*/ 552107 w 552107"/>
                <a:gd name="connsiteY1" fmla="*/ 53757 h 1355802"/>
                <a:gd name="connsiteX2" fmla="*/ 540955 w 552107"/>
                <a:gd name="connsiteY2" fmla="*/ 59386 h 1355802"/>
                <a:gd name="connsiteX3" fmla="*/ 518067 w 552107"/>
                <a:gd name="connsiteY3" fmla="*/ 97966 h 1355802"/>
                <a:gd name="connsiteX4" fmla="*/ 515091 w 552107"/>
                <a:gd name="connsiteY4" fmla="*/ 108999 h 1355802"/>
                <a:gd name="connsiteX5" fmla="*/ 494727 w 552107"/>
                <a:gd name="connsiteY5" fmla="*/ 146742 h 1355802"/>
                <a:gd name="connsiteX6" fmla="*/ 482909 w 552107"/>
                <a:gd name="connsiteY6" fmla="*/ 233820 h 1355802"/>
                <a:gd name="connsiteX7" fmla="*/ 525172 w 552107"/>
                <a:gd name="connsiteY7" fmla="*/ 377324 h 1355802"/>
                <a:gd name="connsiteX8" fmla="*/ 535565 w 552107"/>
                <a:gd name="connsiteY8" fmla="*/ 382046 h 1355802"/>
                <a:gd name="connsiteX9" fmla="*/ 540955 w 552107"/>
                <a:gd name="connsiteY9" fmla="*/ 391132 h 1355802"/>
                <a:gd name="connsiteX10" fmla="*/ 552107 w 552107"/>
                <a:gd name="connsiteY10" fmla="*/ 396761 h 1355802"/>
                <a:gd name="connsiteX11" fmla="*/ 552107 w 552107"/>
                <a:gd name="connsiteY11" fmla="*/ 418792 h 1355802"/>
                <a:gd name="connsiteX12" fmla="*/ 72008 w 552107"/>
                <a:gd name="connsiteY12" fmla="*/ 1346533 h 1355802"/>
                <a:gd name="connsiteX13" fmla="*/ 72008 w 552107"/>
                <a:gd name="connsiteY13" fmla="*/ 1355802 h 1355802"/>
                <a:gd name="connsiteX14" fmla="*/ 59819 w 552107"/>
                <a:gd name="connsiteY14" fmla="*/ 1355802 h 1355802"/>
                <a:gd name="connsiteX15" fmla="*/ 59819 w 552107"/>
                <a:gd name="connsiteY15" fmla="*/ 1353702 h 1355802"/>
                <a:gd name="connsiteX16" fmla="*/ 43979 w 552107"/>
                <a:gd name="connsiteY16" fmla="*/ 1346018 h 1355802"/>
                <a:gd name="connsiteX17" fmla="*/ 0 w 552107"/>
                <a:gd name="connsiteY17" fmla="*/ 1186576 h 1355802"/>
                <a:gd name="connsiteX18" fmla="*/ 43979 w 552107"/>
                <a:gd name="connsiteY18" fmla="*/ 1027135 h 1355802"/>
                <a:gd name="connsiteX19" fmla="*/ 59819 w 552107"/>
                <a:gd name="connsiteY19" fmla="*/ 1019450 h 1355802"/>
                <a:gd name="connsiteX20" fmla="*/ 59819 w 552107"/>
                <a:gd name="connsiteY20" fmla="*/ 951296 h 13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2107" h="1355802">
                  <a:moveTo>
                    <a:pt x="552107" y="0"/>
                  </a:moveTo>
                  <a:lnTo>
                    <a:pt x="552107" y="53757"/>
                  </a:lnTo>
                  <a:lnTo>
                    <a:pt x="540955" y="59386"/>
                  </a:lnTo>
                  <a:cubicBezTo>
                    <a:pt x="532340" y="68496"/>
                    <a:pt x="524582" y="81677"/>
                    <a:pt x="518067" y="97966"/>
                  </a:cubicBezTo>
                  <a:lnTo>
                    <a:pt x="515091" y="108999"/>
                  </a:lnTo>
                  <a:lnTo>
                    <a:pt x="494727" y="146742"/>
                  </a:lnTo>
                  <a:cubicBezTo>
                    <a:pt x="487266" y="171599"/>
                    <a:pt x="482909" y="201564"/>
                    <a:pt x="482909" y="233820"/>
                  </a:cubicBezTo>
                  <a:cubicBezTo>
                    <a:pt x="482909" y="298331"/>
                    <a:pt x="500336" y="353680"/>
                    <a:pt x="525172" y="377324"/>
                  </a:cubicBezTo>
                  <a:lnTo>
                    <a:pt x="535565" y="382046"/>
                  </a:lnTo>
                  <a:lnTo>
                    <a:pt x="540955" y="391132"/>
                  </a:lnTo>
                  <a:lnTo>
                    <a:pt x="552107" y="396761"/>
                  </a:lnTo>
                  <a:lnTo>
                    <a:pt x="552107" y="418792"/>
                  </a:lnTo>
                  <a:lnTo>
                    <a:pt x="72008" y="1346533"/>
                  </a:lnTo>
                  <a:lnTo>
                    <a:pt x="72008" y="1355802"/>
                  </a:lnTo>
                  <a:lnTo>
                    <a:pt x="59819" y="1355802"/>
                  </a:lnTo>
                  <a:lnTo>
                    <a:pt x="59819" y="1353702"/>
                  </a:lnTo>
                  <a:lnTo>
                    <a:pt x="43979" y="1346018"/>
                  </a:lnTo>
                  <a:cubicBezTo>
                    <a:pt x="18135" y="1319749"/>
                    <a:pt x="0" y="1258251"/>
                    <a:pt x="0" y="1186576"/>
                  </a:cubicBezTo>
                  <a:cubicBezTo>
                    <a:pt x="0" y="1114901"/>
                    <a:pt x="18135" y="1053404"/>
                    <a:pt x="43979" y="1027135"/>
                  </a:cubicBezTo>
                  <a:lnTo>
                    <a:pt x="59819" y="1019450"/>
                  </a:lnTo>
                  <a:lnTo>
                    <a:pt x="59819" y="95129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平行四边形 207"/>
            <p:cNvSpPr/>
            <p:nvPr/>
          </p:nvSpPr>
          <p:spPr>
            <a:xfrm>
              <a:off x="1199456" y="1700808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5B738F"/>
            </a:solidFill>
            <a:ln>
              <a:solidFill>
                <a:srgbClr val="5B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 dirty="0"/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1936182" y="1702159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/>
                <a:lightRig rig="threePt" dir="t"/>
              </a:scene3d>
            </a:bodyPr>
            <a:lstStyle/>
            <a:p>
              <a:r>
                <a:rPr lang="zh-CN" altLang="en-US" sz="2800" i="1" dirty="0">
                  <a:latin typeface="+mn-ea"/>
                </a:rPr>
                <a:t>思修</a:t>
              </a: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9120336" y="1364268"/>
            <a:ext cx="2453097" cy="1437779"/>
            <a:chOff x="1127448" y="1700808"/>
            <a:chExt cx="2453097" cy="1437779"/>
          </a:xfrm>
        </p:grpSpPr>
        <p:sp>
          <p:nvSpPr>
            <p:cNvPr id="211" name="平行四边形 210"/>
            <p:cNvSpPr/>
            <p:nvPr/>
          </p:nvSpPr>
          <p:spPr>
            <a:xfrm>
              <a:off x="1204281" y="2130475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87634C"/>
            </a:solidFill>
            <a:ln>
              <a:solidFill>
                <a:srgbClr val="8763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1127448" y="2701777"/>
              <a:ext cx="144016" cy="432048"/>
            </a:xfrm>
            <a:prstGeom prst="ellipse">
              <a:avLst/>
            </a:prstGeom>
            <a:solidFill>
              <a:srgbClr val="87634C"/>
            </a:solidFill>
            <a:ln>
              <a:solidFill>
                <a:srgbClr val="8763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任意多边形 212"/>
            <p:cNvSpPr/>
            <p:nvPr/>
          </p:nvSpPr>
          <p:spPr>
            <a:xfrm>
              <a:off x="1172695" y="2732173"/>
              <a:ext cx="1867383" cy="346371"/>
            </a:xfrm>
            <a:custGeom>
              <a:avLst/>
              <a:gdLst>
                <a:gd name="connsiteX0" fmla="*/ 72008 w 1867383"/>
                <a:gd name="connsiteY0" fmla="*/ 0 h 434901"/>
                <a:gd name="connsiteX1" fmla="*/ 81442 w 1867383"/>
                <a:gd name="connsiteY1" fmla="*/ 2853 h 434901"/>
                <a:gd name="connsiteX2" fmla="*/ 1867383 w 1867383"/>
                <a:gd name="connsiteY2" fmla="*/ 2853 h 434901"/>
                <a:gd name="connsiteX3" fmla="*/ 1795375 w 1867383"/>
                <a:gd name="connsiteY3" fmla="*/ 218877 h 434901"/>
                <a:gd name="connsiteX4" fmla="*/ 1867383 w 1867383"/>
                <a:gd name="connsiteY4" fmla="*/ 434901 h 434901"/>
                <a:gd name="connsiteX5" fmla="*/ 72008 w 1867383"/>
                <a:gd name="connsiteY5" fmla="*/ 434901 h 434901"/>
                <a:gd name="connsiteX6" fmla="*/ 72008 w 1867383"/>
                <a:gd name="connsiteY6" fmla="*/ 432048 h 434901"/>
                <a:gd name="connsiteX7" fmla="*/ 0 w 1867383"/>
                <a:gd name="connsiteY7" fmla="*/ 216024 h 434901"/>
                <a:gd name="connsiteX8" fmla="*/ 72008 w 1867383"/>
                <a:gd name="connsiteY8" fmla="*/ 0 h 43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7383" h="434901">
                  <a:moveTo>
                    <a:pt x="72008" y="0"/>
                  </a:moveTo>
                  <a:lnTo>
                    <a:pt x="81442" y="2853"/>
                  </a:lnTo>
                  <a:lnTo>
                    <a:pt x="1867383" y="2853"/>
                  </a:lnTo>
                  <a:cubicBezTo>
                    <a:pt x="1827614" y="2853"/>
                    <a:pt x="1795375" y="99570"/>
                    <a:pt x="1795375" y="218877"/>
                  </a:cubicBezTo>
                  <a:cubicBezTo>
                    <a:pt x="1795375" y="338184"/>
                    <a:pt x="1827614" y="434901"/>
                    <a:pt x="1867383" y="434901"/>
                  </a:cubicBezTo>
                  <a:lnTo>
                    <a:pt x="72008" y="434901"/>
                  </a:lnTo>
                  <a:lnTo>
                    <a:pt x="72008" y="432048"/>
                  </a:lnTo>
                  <a:cubicBezTo>
                    <a:pt x="32239" y="432048"/>
                    <a:pt x="0" y="335331"/>
                    <a:pt x="0" y="216024"/>
                  </a:cubicBezTo>
                  <a:cubicBezTo>
                    <a:pt x="0" y="96717"/>
                    <a:pt x="32239" y="0"/>
                    <a:pt x="720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平行四边形 213"/>
            <p:cNvSpPr/>
            <p:nvPr/>
          </p:nvSpPr>
          <p:spPr>
            <a:xfrm>
              <a:off x="1180404" y="1700808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87634C"/>
            </a:solidFill>
            <a:ln>
              <a:solidFill>
                <a:srgbClr val="8763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任意多边形 214"/>
            <p:cNvSpPr/>
            <p:nvPr/>
          </p:nvSpPr>
          <p:spPr>
            <a:xfrm>
              <a:off x="2967795" y="1723602"/>
              <a:ext cx="552107" cy="1355802"/>
            </a:xfrm>
            <a:custGeom>
              <a:avLst/>
              <a:gdLst>
                <a:gd name="connsiteX0" fmla="*/ 552107 w 552107"/>
                <a:gd name="connsiteY0" fmla="*/ 0 h 1355802"/>
                <a:gd name="connsiteX1" fmla="*/ 552107 w 552107"/>
                <a:gd name="connsiteY1" fmla="*/ 53757 h 1355802"/>
                <a:gd name="connsiteX2" fmla="*/ 540955 w 552107"/>
                <a:gd name="connsiteY2" fmla="*/ 59386 h 1355802"/>
                <a:gd name="connsiteX3" fmla="*/ 518067 w 552107"/>
                <a:gd name="connsiteY3" fmla="*/ 97966 h 1355802"/>
                <a:gd name="connsiteX4" fmla="*/ 515091 w 552107"/>
                <a:gd name="connsiteY4" fmla="*/ 108999 h 1355802"/>
                <a:gd name="connsiteX5" fmla="*/ 494727 w 552107"/>
                <a:gd name="connsiteY5" fmla="*/ 146742 h 1355802"/>
                <a:gd name="connsiteX6" fmla="*/ 482909 w 552107"/>
                <a:gd name="connsiteY6" fmla="*/ 233820 h 1355802"/>
                <a:gd name="connsiteX7" fmla="*/ 525172 w 552107"/>
                <a:gd name="connsiteY7" fmla="*/ 377324 h 1355802"/>
                <a:gd name="connsiteX8" fmla="*/ 535565 w 552107"/>
                <a:gd name="connsiteY8" fmla="*/ 382046 h 1355802"/>
                <a:gd name="connsiteX9" fmla="*/ 540955 w 552107"/>
                <a:gd name="connsiteY9" fmla="*/ 391132 h 1355802"/>
                <a:gd name="connsiteX10" fmla="*/ 552107 w 552107"/>
                <a:gd name="connsiteY10" fmla="*/ 396761 h 1355802"/>
                <a:gd name="connsiteX11" fmla="*/ 552107 w 552107"/>
                <a:gd name="connsiteY11" fmla="*/ 418792 h 1355802"/>
                <a:gd name="connsiteX12" fmla="*/ 72008 w 552107"/>
                <a:gd name="connsiteY12" fmla="*/ 1346533 h 1355802"/>
                <a:gd name="connsiteX13" fmla="*/ 72008 w 552107"/>
                <a:gd name="connsiteY13" fmla="*/ 1355802 h 1355802"/>
                <a:gd name="connsiteX14" fmla="*/ 59819 w 552107"/>
                <a:gd name="connsiteY14" fmla="*/ 1355802 h 1355802"/>
                <a:gd name="connsiteX15" fmla="*/ 59819 w 552107"/>
                <a:gd name="connsiteY15" fmla="*/ 1353702 h 1355802"/>
                <a:gd name="connsiteX16" fmla="*/ 43979 w 552107"/>
                <a:gd name="connsiteY16" fmla="*/ 1346018 h 1355802"/>
                <a:gd name="connsiteX17" fmla="*/ 0 w 552107"/>
                <a:gd name="connsiteY17" fmla="*/ 1186576 h 1355802"/>
                <a:gd name="connsiteX18" fmla="*/ 43979 w 552107"/>
                <a:gd name="connsiteY18" fmla="*/ 1027135 h 1355802"/>
                <a:gd name="connsiteX19" fmla="*/ 59819 w 552107"/>
                <a:gd name="connsiteY19" fmla="*/ 1019450 h 1355802"/>
                <a:gd name="connsiteX20" fmla="*/ 59819 w 552107"/>
                <a:gd name="connsiteY20" fmla="*/ 951296 h 13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2107" h="1355802">
                  <a:moveTo>
                    <a:pt x="552107" y="0"/>
                  </a:moveTo>
                  <a:lnTo>
                    <a:pt x="552107" y="53757"/>
                  </a:lnTo>
                  <a:lnTo>
                    <a:pt x="540955" y="59386"/>
                  </a:lnTo>
                  <a:cubicBezTo>
                    <a:pt x="532340" y="68496"/>
                    <a:pt x="524582" y="81677"/>
                    <a:pt x="518067" y="97966"/>
                  </a:cubicBezTo>
                  <a:lnTo>
                    <a:pt x="515091" y="108999"/>
                  </a:lnTo>
                  <a:lnTo>
                    <a:pt x="494727" y="146742"/>
                  </a:lnTo>
                  <a:cubicBezTo>
                    <a:pt x="487266" y="171599"/>
                    <a:pt x="482909" y="201564"/>
                    <a:pt x="482909" y="233820"/>
                  </a:cubicBezTo>
                  <a:cubicBezTo>
                    <a:pt x="482909" y="298331"/>
                    <a:pt x="500336" y="353680"/>
                    <a:pt x="525172" y="377324"/>
                  </a:cubicBezTo>
                  <a:lnTo>
                    <a:pt x="535565" y="382046"/>
                  </a:lnTo>
                  <a:lnTo>
                    <a:pt x="540955" y="391132"/>
                  </a:lnTo>
                  <a:lnTo>
                    <a:pt x="552107" y="396761"/>
                  </a:lnTo>
                  <a:lnTo>
                    <a:pt x="552107" y="418792"/>
                  </a:lnTo>
                  <a:lnTo>
                    <a:pt x="72008" y="1346533"/>
                  </a:lnTo>
                  <a:lnTo>
                    <a:pt x="72008" y="1355802"/>
                  </a:lnTo>
                  <a:lnTo>
                    <a:pt x="59819" y="1355802"/>
                  </a:lnTo>
                  <a:lnTo>
                    <a:pt x="59819" y="1353702"/>
                  </a:lnTo>
                  <a:lnTo>
                    <a:pt x="43979" y="1346018"/>
                  </a:lnTo>
                  <a:cubicBezTo>
                    <a:pt x="18135" y="1319749"/>
                    <a:pt x="0" y="1258251"/>
                    <a:pt x="0" y="1186576"/>
                  </a:cubicBezTo>
                  <a:cubicBezTo>
                    <a:pt x="0" y="1114901"/>
                    <a:pt x="18135" y="1053404"/>
                    <a:pt x="43979" y="1027135"/>
                  </a:cubicBezTo>
                  <a:lnTo>
                    <a:pt x="59819" y="1019450"/>
                  </a:lnTo>
                  <a:lnTo>
                    <a:pt x="59819" y="95129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平行四边形 215"/>
            <p:cNvSpPr/>
            <p:nvPr/>
          </p:nvSpPr>
          <p:spPr>
            <a:xfrm>
              <a:off x="1199456" y="1700808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87634C"/>
            </a:solidFill>
            <a:ln>
              <a:solidFill>
                <a:srgbClr val="8763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 dirty="0"/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936182" y="1702159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/>
                <a:lightRig rig="threePt" dir="t"/>
              </a:scene3d>
            </a:bodyPr>
            <a:lstStyle/>
            <a:p>
              <a:r>
                <a:rPr lang="zh-CN" altLang="en-US" sz="2800" i="1" dirty="0" smtClean="0">
                  <a:latin typeface="+mn-ea"/>
                </a:rPr>
                <a:t>高物</a:t>
              </a:r>
              <a:endParaRPr lang="zh-CN" altLang="en-US" sz="2800" i="1" dirty="0">
                <a:latin typeface="+mn-ea"/>
              </a:endParaRPr>
            </a:p>
          </p:txBody>
        </p:sp>
      </p:grpSp>
      <p:grpSp>
        <p:nvGrpSpPr>
          <p:cNvPr id="186" name="组合 185"/>
          <p:cNvGrpSpPr/>
          <p:nvPr/>
        </p:nvGrpSpPr>
        <p:grpSpPr>
          <a:xfrm>
            <a:off x="8091229" y="908720"/>
            <a:ext cx="2453097" cy="1437779"/>
            <a:chOff x="1127448" y="1700808"/>
            <a:chExt cx="2453097" cy="1437779"/>
          </a:xfrm>
        </p:grpSpPr>
        <p:sp>
          <p:nvSpPr>
            <p:cNvPr id="187" name="平行四边形 186"/>
            <p:cNvSpPr/>
            <p:nvPr/>
          </p:nvSpPr>
          <p:spPr>
            <a:xfrm>
              <a:off x="1204281" y="2130475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D5E8F2"/>
            </a:solidFill>
            <a:ln>
              <a:solidFill>
                <a:srgbClr val="D5E8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1127448" y="2701777"/>
              <a:ext cx="144016" cy="432048"/>
            </a:xfrm>
            <a:prstGeom prst="ellipse">
              <a:avLst/>
            </a:prstGeom>
            <a:solidFill>
              <a:srgbClr val="D5E8F2"/>
            </a:solidFill>
            <a:ln>
              <a:solidFill>
                <a:srgbClr val="D5E8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任意多边形 188"/>
            <p:cNvSpPr/>
            <p:nvPr/>
          </p:nvSpPr>
          <p:spPr>
            <a:xfrm>
              <a:off x="1172695" y="2732173"/>
              <a:ext cx="1867383" cy="346371"/>
            </a:xfrm>
            <a:custGeom>
              <a:avLst/>
              <a:gdLst>
                <a:gd name="connsiteX0" fmla="*/ 72008 w 1867383"/>
                <a:gd name="connsiteY0" fmla="*/ 0 h 434901"/>
                <a:gd name="connsiteX1" fmla="*/ 81442 w 1867383"/>
                <a:gd name="connsiteY1" fmla="*/ 2853 h 434901"/>
                <a:gd name="connsiteX2" fmla="*/ 1867383 w 1867383"/>
                <a:gd name="connsiteY2" fmla="*/ 2853 h 434901"/>
                <a:gd name="connsiteX3" fmla="*/ 1795375 w 1867383"/>
                <a:gd name="connsiteY3" fmla="*/ 218877 h 434901"/>
                <a:gd name="connsiteX4" fmla="*/ 1867383 w 1867383"/>
                <a:gd name="connsiteY4" fmla="*/ 434901 h 434901"/>
                <a:gd name="connsiteX5" fmla="*/ 72008 w 1867383"/>
                <a:gd name="connsiteY5" fmla="*/ 434901 h 434901"/>
                <a:gd name="connsiteX6" fmla="*/ 72008 w 1867383"/>
                <a:gd name="connsiteY6" fmla="*/ 432048 h 434901"/>
                <a:gd name="connsiteX7" fmla="*/ 0 w 1867383"/>
                <a:gd name="connsiteY7" fmla="*/ 216024 h 434901"/>
                <a:gd name="connsiteX8" fmla="*/ 72008 w 1867383"/>
                <a:gd name="connsiteY8" fmla="*/ 0 h 43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7383" h="434901">
                  <a:moveTo>
                    <a:pt x="72008" y="0"/>
                  </a:moveTo>
                  <a:lnTo>
                    <a:pt x="81442" y="2853"/>
                  </a:lnTo>
                  <a:lnTo>
                    <a:pt x="1867383" y="2853"/>
                  </a:lnTo>
                  <a:cubicBezTo>
                    <a:pt x="1827614" y="2853"/>
                    <a:pt x="1795375" y="99570"/>
                    <a:pt x="1795375" y="218877"/>
                  </a:cubicBezTo>
                  <a:cubicBezTo>
                    <a:pt x="1795375" y="338184"/>
                    <a:pt x="1827614" y="434901"/>
                    <a:pt x="1867383" y="434901"/>
                  </a:cubicBezTo>
                  <a:lnTo>
                    <a:pt x="72008" y="434901"/>
                  </a:lnTo>
                  <a:lnTo>
                    <a:pt x="72008" y="432048"/>
                  </a:lnTo>
                  <a:cubicBezTo>
                    <a:pt x="32239" y="432048"/>
                    <a:pt x="0" y="335331"/>
                    <a:pt x="0" y="216024"/>
                  </a:cubicBezTo>
                  <a:cubicBezTo>
                    <a:pt x="0" y="96717"/>
                    <a:pt x="32239" y="0"/>
                    <a:pt x="720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平行四边形 189"/>
            <p:cNvSpPr/>
            <p:nvPr/>
          </p:nvSpPr>
          <p:spPr>
            <a:xfrm>
              <a:off x="1180404" y="1700808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D5E8F2"/>
            </a:solidFill>
            <a:ln>
              <a:solidFill>
                <a:srgbClr val="D5E8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任意多边形 190"/>
            <p:cNvSpPr/>
            <p:nvPr/>
          </p:nvSpPr>
          <p:spPr>
            <a:xfrm>
              <a:off x="2967795" y="1723602"/>
              <a:ext cx="552107" cy="1355802"/>
            </a:xfrm>
            <a:custGeom>
              <a:avLst/>
              <a:gdLst>
                <a:gd name="connsiteX0" fmla="*/ 552107 w 552107"/>
                <a:gd name="connsiteY0" fmla="*/ 0 h 1355802"/>
                <a:gd name="connsiteX1" fmla="*/ 552107 w 552107"/>
                <a:gd name="connsiteY1" fmla="*/ 53757 h 1355802"/>
                <a:gd name="connsiteX2" fmla="*/ 540955 w 552107"/>
                <a:gd name="connsiteY2" fmla="*/ 59386 h 1355802"/>
                <a:gd name="connsiteX3" fmla="*/ 518067 w 552107"/>
                <a:gd name="connsiteY3" fmla="*/ 97966 h 1355802"/>
                <a:gd name="connsiteX4" fmla="*/ 515091 w 552107"/>
                <a:gd name="connsiteY4" fmla="*/ 108999 h 1355802"/>
                <a:gd name="connsiteX5" fmla="*/ 494727 w 552107"/>
                <a:gd name="connsiteY5" fmla="*/ 146742 h 1355802"/>
                <a:gd name="connsiteX6" fmla="*/ 482909 w 552107"/>
                <a:gd name="connsiteY6" fmla="*/ 233820 h 1355802"/>
                <a:gd name="connsiteX7" fmla="*/ 525172 w 552107"/>
                <a:gd name="connsiteY7" fmla="*/ 377324 h 1355802"/>
                <a:gd name="connsiteX8" fmla="*/ 535565 w 552107"/>
                <a:gd name="connsiteY8" fmla="*/ 382046 h 1355802"/>
                <a:gd name="connsiteX9" fmla="*/ 540955 w 552107"/>
                <a:gd name="connsiteY9" fmla="*/ 391132 h 1355802"/>
                <a:gd name="connsiteX10" fmla="*/ 552107 w 552107"/>
                <a:gd name="connsiteY10" fmla="*/ 396761 h 1355802"/>
                <a:gd name="connsiteX11" fmla="*/ 552107 w 552107"/>
                <a:gd name="connsiteY11" fmla="*/ 418792 h 1355802"/>
                <a:gd name="connsiteX12" fmla="*/ 72008 w 552107"/>
                <a:gd name="connsiteY12" fmla="*/ 1346533 h 1355802"/>
                <a:gd name="connsiteX13" fmla="*/ 72008 w 552107"/>
                <a:gd name="connsiteY13" fmla="*/ 1355802 h 1355802"/>
                <a:gd name="connsiteX14" fmla="*/ 59819 w 552107"/>
                <a:gd name="connsiteY14" fmla="*/ 1355802 h 1355802"/>
                <a:gd name="connsiteX15" fmla="*/ 59819 w 552107"/>
                <a:gd name="connsiteY15" fmla="*/ 1353702 h 1355802"/>
                <a:gd name="connsiteX16" fmla="*/ 43979 w 552107"/>
                <a:gd name="connsiteY16" fmla="*/ 1346018 h 1355802"/>
                <a:gd name="connsiteX17" fmla="*/ 0 w 552107"/>
                <a:gd name="connsiteY17" fmla="*/ 1186576 h 1355802"/>
                <a:gd name="connsiteX18" fmla="*/ 43979 w 552107"/>
                <a:gd name="connsiteY18" fmla="*/ 1027135 h 1355802"/>
                <a:gd name="connsiteX19" fmla="*/ 59819 w 552107"/>
                <a:gd name="connsiteY19" fmla="*/ 1019450 h 1355802"/>
                <a:gd name="connsiteX20" fmla="*/ 59819 w 552107"/>
                <a:gd name="connsiteY20" fmla="*/ 951296 h 13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2107" h="1355802">
                  <a:moveTo>
                    <a:pt x="552107" y="0"/>
                  </a:moveTo>
                  <a:lnTo>
                    <a:pt x="552107" y="53757"/>
                  </a:lnTo>
                  <a:lnTo>
                    <a:pt x="540955" y="59386"/>
                  </a:lnTo>
                  <a:cubicBezTo>
                    <a:pt x="532340" y="68496"/>
                    <a:pt x="524582" y="81677"/>
                    <a:pt x="518067" y="97966"/>
                  </a:cubicBezTo>
                  <a:lnTo>
                    <a:pt x="515091" y="108999"/>
                  </a:lnTo>
                  <a:lnTo>
                    <a:pt x="494727" y="146742"/>
                  </a:lnTo>
                  <a:cubicBezTo>
                    <a:pt x="487266" y="171599"/>
                    <a:pt x="482909" y="201564"/>
                    <a:pt x="482909" y="233820"/>
                  </a:cubicBezTo>
                  <a:cubicBezTo>
                    <a:pt x="482909" y="298331"/>
                    <a:pt x="500336" y="353680"/>
                    <a:pt x="525172" y="377324"/>
                  </a:cubicBezTo>
                  <a:lnTo>
                    <a:pt x="535565" y="382046"/>
                  </a:lnTo>
                  <a:lnTo>
                    <a:pt x="540955" y="391132"/>
                  </a:lnTo>
                  <a:lnTo>
                    <a:pt x="552107" y="396761"/>
                  </a:lnTo>
                  <a:lnTo>
                    <a:pt x="552107" y="418792"/>
                  </a:lnTo>
                  <a:lnTo>
                    <a:pt x="72008" y="1346533"/>
                  </a:lnTo>
                  <a:lnTo>
                    <a:pt x="72008" y="1355802"/>
                  </a:lnTo>
                  <a:lnTo>
                    <a:pt x="59819" y="1355802"/>
                  </a:lnTo>
                  <a:lnTo>
                    <a:pt x="59819" y="1353702"/>
                  </a:lnTo>
                  <a:lnTo>
                    <a:pt x="43979" y="1346018"/>
                  </a:lnTo>
                  <a:cubicBezTo>
                    <a:pt x="18135" y="1319749"/>
                    <a:pt x="0" y="1258251"/>
                    <a:pt x="0" y="1186576"/>
                  </a:cubicBezTo>
                  <a:cubicBezTo>
                    <a:pt x="0" y="1114901"/>
                    <a:pt x="18135" y="1053404"/>
                    <a:pt x="43979" y="1027135"/>
                  </a:cubicBezTo>
                  <a:lnTo>
                    <a:pt x="59819" y="1019450"/>
                  </a:lnTo>
                  <a:lnTo>
                    <a:pt x="59819" y="95129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平行四边形 191"/>
            <p:cNvSpPr/>
            <p:nvPr/>
          </p:nvSpPr>
          <p:spPr>
            <a:xfrm>
              <a:off x="1199456" y="1700808"/>
              <a:ext cx="2376264" cy="1008112"/>
            </a:xfrm>
            <a:prstGeom prst="parallelogram">
              <a:avLst>
                <a:gd name="adj" fmla="val 52450"/>
              </a:avLst>
            </a:prstGeom>
            <a:solidFill>
              <a:srgbClr val="D5E8F2"/>
            </a:solidFill>
            <a:ln>
              <a:solidFill>
                <a:srgbClr val="D5E8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 dirty="0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936182" y="1702159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Moderately"/>
                <a:lightRig rig="threePt" dir="t"/>
              </a:scene3d>
            </a:bodyPr>
            <a:lstStyle/>
            <a:p>
              <a:r>
                <a:rPr lang="zh-CN" altLang="en-US" sz="2800" i="1" dirty="0">
                  <a:latin typeface="+mn-ea"/>
                </a:rPr>
                <a:t>高数</a:t>
              </a:r>
            </a:p>
          </p:txBody>
        </p:sp>
      </p:grpSp>
      <p:sp>
        <p:nvSpPr>
          <p:cNvPr id="178" name="任意多边形 177"/>
          <p:cNvSpPr/>
          <p:nvPr/>
        </p:nvSpPr>
        <p:spPr>
          <a:xfrm>
            <a:off x="611665" y="1956012"/>
            <a:ext cx="8081803" cy="3451093"/>
          </a:xfrm>
          <a:custGeom>
            <a:avLst/>
            <a:gdLst>
              <a:gd name="connsiteX0" fmla="*/ 4040902 w 8081803"/>
              <a:gd name="connsiteY0" fmla="*/ 1337392 h 3451093"/>
              <a:gd name="connsiteX1" fmla="*/ 3347675 w 8081803"/>
              <a:gd name="connsiteY1" fmla="*/ 2007067 h 3451093"/>
              <a:gd name="connsiteX2" fmla="*/ 4734128 w 8081803"/>
              <a:gd name="connsiteY2" fmla="*/ 2007067 h 3451093"/>
              <a:gd name="connsiteX3" fmla="*/ 4040902 w 8081803"/>
              <a:gd name="connsiteY3" fmla="*/ 0 h 3451093"/>
              <a:gd name="connsiteX4" fmla="*/ 8081803 w 8081803"/>
              <a:gd name="connsiteY4" fmla="*/ 3451093 h 3451093"/>
              <a:gd name="connsiteX5" fmla="*/ 5994127 w 8081803"/>
              <a:gd name="connsiteY5" fmla="*/ 3451093 h 3451093"/>
              <a:gd name="connsiteX6" fmla="*/ 5158373 w 8081803"/>
              <a:gd name="connsiteY6" fmla="*/ 2567268 h 3451093"/>
              <a:gd name="connsiteX7" fmla="*/ 2923430 w 8081803"/>
              <a:gd name="connsiteY7" fmla="*/ 2567268 h 3451093"/>
              <a:gd name="connsiteX8" fmla="*/ 2087676 w 8081803"/>
              <a:gd name="connsiteY8" fmla="*/ 3451093 h 3451093"/>
              <a:gd name="connsiteX9" fmla="*/ 0 w 8081803"/>
              <a:gd name="connsiteY9" fmla="*/ 3451093 h 3451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81803" h="3451093">
                <a:moveTo>
                  <a:pt x="4040902" y="1337392"/>
                </a:moveTo>
                <a:lnTo>
                  <a:pt x="3347675" y="2007067"/>
                </a:lnTo>
                <a:lnTo>
                  <a:pt x="4734128" y="2007067"/>
                </a:lnTo>
                <a:close/>
                <a:moveTo>
                  <a:pt x="4040902" y="0"/>
                </a:moveTo>
                <a:lnTo>
                  <a:pt x="8081803" y="3451093"/>
                </a:lnTo>
                <a:lnTo>
                  <a:pt x="5994127" y="3451093"/>
                </a:lnTo>
                <a:lnTo>
                  <a:pt x="5158373" y="2567268"/>
                </a:lnTo>
                <a:lnTo>
                  <a:pt x="2923430" y="2567268"/>
                </a:lnTo>
                <a:lnTo>
                  <a:pt x="2087676" y="3451093"/>
                </a:lnTo>
                <a:lnTo>
                  <a:pt x="0" y="3451093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17000"/>
                </a:schemeClr>
              </a:gs>
              <a:gs pos="83000">
                <a:schemeClr val="accent1">
                  <a:lumMod val="45000"/>
                  <a:lumOff val="55000"/>
                  <a:alpha val="72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任意多边形 179"/>
          <p:cNvSpPr/>
          <p:nvPr/>
        </p:nvSpPr>
        <p:spPr>
          <a:xfrm>
            <a:off x="7562375" y="1568878"/>
            <a:ext cx="3202334" cy="1923109"/>
          </a:xfrm>
          <a:custGeom>
            <a:avLst/>
            <a:gdLst>
              <a:gd name="connsiteX0" fmla="*/ 1181097 w 3202334"/>
              <a:gd name="connsiteY0" fmla="*/ 0 h 1923109"/>
              <a:gd name="connsiteX1" fmla="*/ 2021237 w 3202334"/>
              <a:gd name="connsiteY1" fmla="*/ 0 h 1923109"/>
              <a:gd name="connsiteX2" fmla="*/ 2021237 w 3202334"/>
              <a:gd name="connsiteY2" fmla="*/ 578796 h 1923109"/>
              <a:gd name="connsiteX3" fmla="*/ 3202334 w 3202334"/>
              <a:gd name="connsiteY3" fmla="*/ 578796 h 1923109"/>
              <a:gd name="connsiteX4" fmla="*/ 3202334 w 3202334"/>
              <a:gd name="connsiteY4" fmla="*/ 1344313 h 1923109"/>
              <a:gd name="connsiteX5" fmla="*/ 2021237 w 3202334"/>
              <a:gd name="connsiteY5" fmla="*/ 1344313 h 1923109"/>
              <a:gd name="connsiteX6" fmla="*/ 2021237 w 3202334"/>
              <a:gd name="connsiteY6" fmla="*/ 1923109 h 1923109"/>
              <a:gd name="connsiteX7" fmla="*/ 1181097 w 3202334"/>
              <a:gd name="connsiteY7" fmla="*/ 1923109 h 1923109"/>
              <a:gd name="connsiteX8" fmla="*/ 1181097 w 3202334"/>
              <a:gd name="connsiteY8" fmla="*/ 1344313 h 1923109"/>
              <a:gd name="connsiteX9" fmla="*/ 0 w 3202334"/>
              <a:gd name="connsiteY9" fmla="*/ 1344313 h 1923109"/>
              <a:gd name="connsiteX10" fmla="*/ 0 w 3202334"/>
              <a:gd name="connsiteY10" fmla="*/ 578796 h 1923109"/>
              <a:gd name="connsiteX11" fmla="*/ 1181097 w 3202334"/>
              <a:gd name="connsiteY11" fmla="*/ 578796 h 1923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2334" h="1923109">
                <a:moveTo>
                  <a:pt x="1181097" y="0"/>
                </a:moveTo>
                <a:lnTo>
                  <a:pt x="2021237" y="0"/>
                </a:lnTo>
                <a:lnTo>
                  <a:pt x="2021237" y="578796"/>
                </a:lnTo>
                <a:lnTo>
                  <a:pt x="3202334" y="578796"/>
                </a:lnTo>
                <a:lnTo>
                  <a:pt x="3202334" y="1344313"/>
                </a:lnTo>
                <a:lnTo>
                  <a:pt x="2021237" y="1344313"/>
                </a:lnTo>
                <a:lnTo>
                  <a:pt x="2021237" y="1923109"/>
                </a:lnTo>
                <a:lnTo>
                  <a:pt x="1181097" y="1923109"/>
                </a:lnTo>
                <a:lnTo>
                  <a:pt x="1181097" y="1344313"/>
                </a:lnTo>
                <a:lnTo>
                  <a:pt x="0" y="1344313"/>
                </a:lnTo>
                <a:lnTo>
                  <a:pt x="0" y="578796"/>
                </a:lnTo>
                <a:lnTo>
                  <a:pt x="1181097" y="57879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17000"/>
                </a:schemeClr>
              </a:gs>
              <a:gs pos="83000">
                <a:schemeClr val="accent1">
                  <a:lumMod val="45000"/>
                  <a:lumOff val="55000"/>
                  <a:alpha val="72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75970" y="6237312"/>
            <a:ext cx="5840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rgbClr val="47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800" b="1" spc="300" dirty="0" smtClean="0">
                <a:solidFill>
                  <a:srgbClr val="47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学四年，我认真完成了学业 </a:t>
            </a:r>
            <a:r>
              <a:rPr lang="en-US" altLang="zh-CN" sz="2800" b="1" spc="300" dirty="0" smtClean="0">
                <a:solidFill>
                  <a:srgbClr val="4734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</a:t>
            </a:r>
            <a:endParaRPr lang="zh-CN" altLang="en-US" sz="2800" b="1" spc="300" dirty="0">
              <a:solidFill>
                <a:srgbClr val="473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2500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6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10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10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8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10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10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8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 p14:presetBounceEnd="5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1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1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8" presetClass="emph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2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10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10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8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8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nodeType="withEffect" p14:presetBounceEnd="5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10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10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7" dur="1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8" dur="1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8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70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1" fill="hold" nodeType="withEffect" p14:presetBounceEnd="5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3" dur="10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4" dur="10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8" presetClass="emph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76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nodeType="withEffect" p14:presetBounceEnd="5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9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0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8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2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nodeType="withEffect" p14:presetBounceEnd="5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5" dur="10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6" dur="10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8" presetClass="emph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8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nodeType="withEffect" p14:presetBounceEnd="5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1" dur="10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2" dur="10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8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94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7" dur="10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8" dur="10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8" presetClass="emph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00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3" dur="75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4" dur="75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32" presetClass="emph" presetSubtype="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06" dur="7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07" dur="150" fill="hold">
                                              <p:stCondLst>
                                                <p:cond delay="15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08" dur="15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09" dur="15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10" dur="15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3" dur="75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4" dur="75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32" presetClass="emph" presetSubtype="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16" dur="7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7" dur="150" fill="hold">
                                              <p:stCondLst>
                                                <p:cond delay="15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18" dur="15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9" dur="15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20" dur="15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126" presetID="27" presetClass="emph" presetSubtype="0" fill="remove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7" dur="250" autoRev="1" fill="remove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accent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28" dur="250" autoRev="1" fill="remove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accent1"/>
                                          </p:to>
                                        </p:animClr>
                                        <p:set>
                                          <p:cBhvr>
                                            <p:cTn id="129" dur="250" autoRev="1" fill="remove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30" dur="250" autoRev="1" fill="remove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1" presetID="27" presetClass="emph" presetSubtype="0" fill="remove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32" dur="250" autoRev="1" fill="remove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accent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3" dur="250" autoRev="1" fill="remove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accent1"/>
                                          </p:to>
                                        </p:animClr>
                                        <p:set>
                                          <p:cBhvr>
                                            <p:cTn id="134" dur="250" autoRev="1" fill="remove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35" dur="250" autoRev="1" fill="remove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8" grpId="0" animBg="1"/>
          <p:bldP spid="178" grpId="1" animBg="1"/>
          <p:bldP spid="178" grpId="3" animBg="1"/>
          <p:bldP spid="180" grpId="0" animBg="1"/>
          <p:bldP spid="180" grpId="1" animBg="1"/>
          <p:bldP spid="180" grpId="2" animBg="1"/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6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8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8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8" presetClass="emph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2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8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8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0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0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8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70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1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10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8" presetClass="emph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76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8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2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10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10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8" presetClass="emph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8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0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0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8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94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10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10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8" presetClass="emph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00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75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75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32" presetClass="emph" presetSubtype="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06" dur="7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07" dur="150" fill="hold">
                                              <p:stCondLst>
                                                <p:cond delay="15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08" dur="15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09" dur="15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10" dur="15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75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75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32" presetClass="emph" presetSubtype="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16" dur="7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7" dur="150" fill="hold">
                                              <p:stCondLst>
                                                <p:cond delay="15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18" dur="15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9" dur="15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20" dur="15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126" presetID="27" presetClass="emph" presetSubtype="0" fill="remove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7" dur="250" autoRev="1" fill="remove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accent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28" dur="250" autoRev="1" fill="remove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accent1"/>
                                          </p:to>
                                        </p:animClr>
                                        <p:set>
                                          <p:cBhvr>
                                            <p:cTn id="129" dur="250" autoRev="1" fill="remove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30" dur="250" autoRev="1" fill="remove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1" presetID="27" presetClass="emph" presetSubtype="0" fill="remove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32" dur="250" autoRev="1" fill="remove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accent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3" dur="250" autoRev="1" fill="remove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accent1"/>
                                          </p:to>
                                        </p:animClr>
                                        <p:set>
                                          <p:cBhvr>
                                            <p:cTn id="134" dur="250" autoRev="1" fill="remove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35" dur="250" autoRev="1" fill="remove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8" grpId="0" animBg="1"/>
          <p:bldP spid="178" grpId="1" animBg="1"/>
          <p:bldP spid="178" grpId="3" animBg="1"/>
          <p:bldP spid="180" grpId="0" animBg="1"/>
          <p:bldP spid="180" grpId="1" animBg="1"/>
          <p:bldP spid="180" grpId="2" animBg="1"/>
          <p:bldP spid="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24247" y="6237312"/>
            <a:ext cx="3677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rgbClr val="47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并取得了诸多证书</a:t>
            </a:r>
            <a:r>
              <a:rPr lang="en-US" altLang="zh-CN" sz="2800" b="1" spc="300" dirty="0" smtClean="0">
                <a:solidFill>
                  <a:srgbClr val="47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800" b="1" spc="300" dirty="0">
              <a:solidFill>
                <a:srgbClr val="473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92819" y="332656"/>
            <a:ext cx="4032448" cy="2564857"/>
            <a:chOff x="1703512" y="1847131"/>
            <a:chExt cx="1512168" cy="1224136"/>
          </a:xfrm>
        </p:grpSpPr>
        <p:sp>
          <p:nvSpPr>
            <p:cNvPr id="3" name="矩形 2"/>
            <p:cNvSpPr/>
            <p:nvPr/>
          </p:nvSpPr>
          <p:spPr>
            <a:xfrm>
              <a:off x="1703512" y="1847131"/>
              <a:ext cx="1512168" cy="1224136"/>
            </a:xfrm>
            <a:prstGeom prst="rect">
              <a:avLst/>
            </a:prstGeom>
            <a:solidFill>
              <a:srgbClr val="D5E8F2"/>
            </a:solidFill>
            <a:ln w="76200">
              <a:solidFill>
                <a:srgbClr val="8763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endParaRPr lang="zh-CN" altLang="en-US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0800000">
              <a:off x="1703512" y="1847131"/>
              <a:ext cx="1512168" cy="216024"/>
            </a:xfrm>
            <a:prstGeom prst="triangle">
              <a:avLst/>
            </a:prstGeom>
            <a:solidFill>
              <a:srgbClr val="87634C"/>
            </a:solidFill>
            <a:ln w="76200">
              <a:solidFill>
                <a:srgbClr val="8763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017565" y="1012725"/>
            <a:ext cx="4032448" cy="2564857"/>
            <a:chOff x="1703512" y="1847131"/>
            <a:chExt cx="1512168" cy="1224136"/>
          </a:xfrm>
        </p:grpSpPr>
        <p:sp>
          <p:nvSpPr>
            <p:cNvPr id="28" name="矩形 27"/>
            <p:cNvSpPr/>
            <p:nvPr/>
          </p:nvSpPr>
          <p:spPr>
            <a:xfrm>
              <a:off x="1703512" y="1847131"/>
              <a:ext cx="1512168" cy="1224136"/>
            </a:xfrm>
            <a:prstGeom prst="rect">
              <a:avLst/>
            </a:prstGeom>
            <a:solidFill>
              <a:srgbClr val="D5E8F2"/>
            </a:solidFill>
            <a:ln w="76200">
              <a:solidFill>
                <a:srgbClr val="8763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endParaRPr lang="zh-CN" altLang="en-US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0800000">
              <a:off x="1703512" y="1847131"/>
              <a:ext cx="1512168" cy="216024"/>
            </a:xfrm>
            <a:prstGeom prst="triangle">
              <a:avLst/>
            </a:prstGeom>
            <a:solidFill>
              <a:srgbClr val="87634C"/>
            </a:solidFill>
            <a:ln w="76200">
              <a:solidFill>
                <a:srgbClr val="8763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392144" y="1842532"/>
            <a:ext cx="4032448" cy="2564857"/>
            <a:chOff x="1703512" y="1847131"/>
            <a:chExt cx="1512168" cy="1224136"/>
          </a:xfrm>
        </p:grpSpPr>
        <p:sp>
          <p:nvSpPr>
            <p:cNvPr id="31" name="矩形 30"/>
            <p:cNvSpPr/>
            <p:nvPr/>
          </p:nvSpPr>
          <p:spPr>
            <a:xfrm>
              <a:off x="1703512" y="1847131"/>
              <a:ext cx="1512168" cy="1224136"/>
            </a:xfrm>
            <a:prstGeom prst="rect">
              <a:avLst/>
            </a:prstGeom>
            <a:solidFill>
              <a:srgbClr val="D5E8F2"/>
            </a:solidFill>
            <a:ln w="76200">
              <a:solidFill>
                <a:srgbClr val="8763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endParaRPr lang="zh-CN" altLang="en-US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0800000">
              <a:off x="1703512" y="1847131"/>
              <a:ext cx="1512168" cy="216024"/>
            </a:xfrm>
            <a:prstGeom prst="triangle">
              <a:avLst/>
            </a:prstGeom>
            <a:solidFill>
              <a:srgbClr val="87634C"/>
            </a:solidFill>
            <a:ln w="76200">
              <a:solidFill>
                <a:srgbClr val="8763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341462" y="2629178"/>
            <a:ext cx="4032448" cy="2564857"/>
            <a:chOff x="1703512" y="1847131"/>
            <a:chExt cx="1512168" cy="1224136"/>
          </a:xfrm>
        </p:grpSpPr>
        <p:sp>
          <p:nvSpPr>
            <p:cNvPr id="37" name="矩形 36"/>
            <p:cNvSpPr/>
            <p:nvPr/>
          </p:nvSpPr>
          <p:spPr>
            <a:xfrm>
              <a:off x="1703512" y="1847131"/>
              <a:ext cx="1512168" cy="1224136"/>
            </a:xfrm>
            <a:prstGeom prst="rect">
              <a:avLst/>
            </a:prstGeom>
            <a:solidFill>
              <a:srgbClr val="D5E8F2"/>
            </a:solidFill>
            <a:ln w="76200">
              <a:solidFill>
                <a:srgbClr val="8763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endParaRPr lang="zh-CN" altLang="en-US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rot="10800000">
              <a:off x="1703512" y="1847131"/>
              <a:ext cx="1512168" cy="216024"/>
            </a:xfrm>
            <a:prstGeom prst="triangle">
              <a:avLst/>
            </a:prstGeom>
            <a:solidFill>
              <a:srgbClr val="87634C"/>
            </a:solidFill>
            <a:ln w="76200">
              <a:solidFill>
                <a:srgbClr val="8763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66883" y="3519281"/>
            <a:ext cx="4032448" cy="2564857"/>
            <a:chOff x="1703512" y="1847131"/>
            <a:chExt cx="1512168" cy="1224136"/>
          </a:xfrm>
        </p:grpSpPr>
        <p:sp>
          <p:nvSpPr>
            <p:cNvPr id="40" name="矩形 39"/>
            <p:cNvSpPr/>
            <p:nvPr/>
          </p:nvSpPr>
          <p:spPr>
            <a:xfrm>
              <a:off x="1703512" y="1847131"/>
              <a:ext cx="1512168" cy="1224136"/>
            </a:xfrm>
            <a:prstGeom prst="rect">
              <a:avLst/>
            </a:prstGeom>
            <a:solidFill>
              <a:srgbClr val="D5E8F2"/>
            </a:solidFill>
            <a:ln w="76200">
              <a:solidFill>
                <a:srgbClr val="8763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endParaRPr lang="zh-CN" altLang="en-US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10800000">
              <a:off x="1703512" y="1847131"/>
              <a:ext cx="1512168" cy="216024"/>
            </a:xfrm>
            <a:prstGeom prst="triangle">
              <a:avLst/>
            </a:prstGeom>
            <a:solidFill>
              <a:srgbClr val="87634C"/>
            </a:solidFill>
            <a:ln w="76200">
              <a:solidFill>
                <a:srgbClr val="8763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椭圆 4"/>
          <p:cNvSpPr/>
          <p:nvPr/>
        </p:nvSpPr>
        <p:spPr>
          <a:xfrm>
            <a:off x="-2616968" y="-2115616"/>
            <a:ext cx="12104546" cy="7815176"/>
          </a:xfrm>
          <a:prstGeom prst="ellipse">
            <a:avLst/>
          </a:prstGeom>
          <a:noFill/>
          <a:ln w="6096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Stop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证书</a:t>
            </a:r>
            <a:endParaRPr lang="zh-CN" altLang="en-US" sz="3200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33715" y="-1661857"/>
            <a:ext cx="12104546" cy="7815176"/>
          </a:xfrm>
          <a:prstGeom prst="ellipse">
            <a:avLst/>
          </a:prstGeom>
          <a:noFill/>
          <a:ln w="6096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Stop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证书</a:t>
            </a:r>
            <a:endParaRPr lang="zh-CN" altLang="en-US" sz="3200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808294" y="-605740"/>
            <a:ext cx="12104546" cy="7815176"/>
          </a:xfrm>
          <a:prstGeom prst="ellipse">
            <a:avLst/>
          </a:prstGeom>
          <a:noFill/>
          <a:ln w="6096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Stop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证书</a:t>
            </a:r>
            <a:endParaRPr lang="zh-CN" altLang="en-US" sz="3200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57612" y="180906"/>
            <a:ext cx="12104546" cy="7815176"/>
          </a:xfrm>
          <a:prstGeom prst="ellipse">
            <a:avLst/>
          </a:prstGeom>
          <a:noFill/>
          <a:ln w="6096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Stop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证书</a:t>
            </a:r>
            <a:endParaRPr lang="zh-CN" altLang="en-US" sz="3200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591031" y="1071009"/>
            <a:ext cx="12104546" cy="7815176"/>
          </a:xfrm>
          <a:prstGeom prst="ellipse">
            <a:avLst/>
          </a:prstGeom>
          <a:noFill/>
          <a:ln w="6096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Stop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证书</a:t>
            </a:r>
            <a:endParaRPr lang="zh-CN" altLang="en-US" sz="3200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0900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8000" y="8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8000" y="8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8000" y="8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mph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8000" y="8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8000" y="8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84632" y="404624"/>
            <a:ext cx="504056" cy="504056"/>
          </a:xfrm>
          <a:prstGeom prst="rect">
            <a:avLst/>
          </a:prstGeom>
          <a:solidFill>
            <a:srgbClr val="47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277006" y="404624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772712" y="404624"/>
            <a:ext cx="504056" cy="504056"/>
          </a:xfrm>
          <a:prstGeom prst="rect">
            <a:avLst/>
          </a:prstGeom>
          <a:solidFill>
            <a:srgbClr val="47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784632" y="908700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277006" y="908700"/>
            <a:ext cx="504056" cy="504056"/>
          </a:xfrm>
          <a:prstGeom prst="rect">
            <a:avLst/>
          </a:prstGeom>
          <a:solidFill>
            <a:srgbClr val="47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772712" y="908700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784632" y="-99472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277006" y="-99472"/>
            <a:ext cx="504056" cy="504056"/>
          </a:xfrm>
          <a:prstGeom prst="rect">
            <a:avLst/>
          </a:prstGeom>
          <a:solidFill>
            <a:srgbClr val="47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772712" y="-99472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784632" y="1412776"/>
            <a:ext cx="504056" cy="504056"/>
          </a:xfrm>
          <a:prstGeom prst="rect">
            <a:avLst/>
          </a:prstGeom>
          <a:solidFill>
            <a:srgbClr val="47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1277006" y="1412776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772712" y="1412776"/>
            <a:ext cx="504056" cy="504056"/>
          </a:xfrm>
          <a:prstGeom prst="rect">
            <a:avLst/>
          </a:prstGeom>
          <a:solidFill>
            <a:srgbClr val="47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1784632" y="2420928"/>
            <a:ext cx="504056" cy="504056"/>
          </a:xfrm>
          <a:prstGeom prst="rect">
            <a:avLst/>
          </a:prstGeom>
          <a:solidFill>
            <a:srgbClr val="47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277006" y="2420928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772712" y="2420928"/>
            <a:ext cx="504056" cy="504056"/>
          </a:xfrm>
          <a:prstGeom prst="rect">
            <a:avLst/>
          </a:prstGeom>
          <a:solidFill>
            <a:srgbClr val="47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1784632" y="2925004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1277006" y="2925004"/>
            <a:ext cx="504056" cy="504056"/>
          </a:xfrm>
          <a:prstGeom prst="rect">
            <a:avLst/>
          </a:prstGeom>
          <a:solidFill>
            <a:srgbClr val="47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772712" y="2925004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1784632" y="1916832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277006" y="1916832"/>
            <a:ext cx="504056" cy="504056"/>
          </a:xfrm>
          <a:prstGeom prst="rect">
            <a:avLst/>
          </a:prstGeom>
          <a:solidFill>
            <a:srgbClr val="47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772712" y="1916832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1784632" y="3429080"/>
            <a:ext cx="504056" cy="504056"/>
          </a:xfrm>
          <a:prstGeom prst="rect">
            <a:avLst/>
          </a:prstGeom>
          <a:solidFill>
            <a:srgbClr val="47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1277006" y="3429080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772712" y="3429080"/>
            <a:ext cx="504056" cy="504056"/>
          </a:xfrm>
          <a:prstGeom prst="rect">
            <a:avLst/>
          </a:prstGeom>
          <a:solidFill>
            <a:srgbClr val="47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1784632" y="4437212"/>
            <a:ext cx="504056" cy="504056"/>
          </a:xfrm>
          <a:prstGeom prst="rect">
            <a:avLst/>
          </a:prstGeom>
          <a:solidFill>
            <a:srgbClr val="47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1277006" y="4437212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0772712" y="4437212"/>
            <a:ext cx="504056" cy="504056"/>
          </a:xfrm>
          <a:prstGeom prst="rect">
            <a:avLst/>
          </a:prstGeom>
          <a:solidFill>
            <a:srgbClr val="47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1784632" y="4941288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1277006" y="4941288"/>
            <a:ext cx="504056" cy="504056"/>
          </a:xfrm>
          <a:prstGeom prst="rect">
            <a:avLst/>
          </a:prstGeom>
          <a:solidFill>
            <a:srgbClr val="47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772712" y="4941288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1784632" y="3933116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1277006" y="3933116"/>
            <a:ext cx="504056" cy="504056"/>
          </a:xfrm>
          <a:prstGeom prst="rect">
            <a:avLst/>
          </a:prstGeom>
          <a:solidFill>
            <a:srgbClr val="47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0772712" y="3933116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1784632" y="5445364"/>
            <a:ext cx="504056" cy="504056"/>
          </a:xfrm>
          <a:prstGeom prst="rect">
            <a:avLst/>
          </a:prstGeom>
          <a:solidFill>
            <a:srgbClr val="47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1277006" y="5445364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10772712" y="5445364"/>
            <a:ext cx="504056" cy="504056"/>
          </a:xfrm>
          <a:prstGeom prst="rect">
            <a:avLst/>
          </a:prstGeom>
          <a:solidFill>
            <a:srgbClr val="47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1784632" y="6453496"/>
            <a:ext cx="504056" cy="504056"/>
          </a:xfrm>
          <a:prstGeom prst="rect">
            <a:avLst/>
          </a:prstGeom>
          <a:solidFill>
            <a:srgbClr val="47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1277006" y="6453496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0772712" y="6453496"/>
            <a:ext cx="504056" cy="504056"/>
          </a:xfrm>
          <a:prstGeom prst="rect">
            <a:avLst/>
          </a:prstGeom>
          <a:solidFill>
            <a:srgbClr val="47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1784632" y="5949400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1277006" y="5949400"/>
            <a:ext cx="504056" cy="504056"/>
          </a:xfrm>
          <a:prstGeom prst="rect">
            <a:avLst/>
          </a:prstGeom>
          <a:solidFill>
            <a:srgbClr val="47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0772712" y="5949400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59651" y="6237312"/>
            <a:ext cx="4472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rgbClr val="47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还积极参加了多种活动</a:t>
            </a:r>
            <a:r>
              <a:rPr lang="en-US" altLang="zh-CN" sz="2800" b="1" spc="300" dirty="0" smtClean="0">
                <a:solidFill>
                  <a:srgbClr val="47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800" b="1" spc="300" dirty="0">
              <a:solidFill>
                <a:srgbClr val="473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 flipV="1">
            <a:off x="-1536848" y="908720"/>
            <a:ext cx="1280236" cy="432048"/>
          </a:xfrm>
          <a:custGeom>
            <a:avLst/>
            <a:gdLst>
              <a:gd name="connsiteX0" fmla="*/ 1504504 w 4032450"/>
              <a:gd name="connsiteY0" fmla="*/ 1360852 h 1360852"/>
              <a:gd name="connsiteX1" fmla="*/ 2106624 w 4032450"/>
              <a:gd name="connsiteY1" fmla="*/ 1360852 h 1360852"/>
              <a:gd name="connsiteX2" fmla="*/ 3136863 w 4032450"/>
              <a:gd name="connsiteY2" fmla="*/ 432048 h 1360852"/>
              <a:gd name="connsiteX3" fmla="*/ 3816426 w 4032450"/>
              <a:gd name="connsiteY3" fmla="*/ 432048 h 1360852"/>
              <a:gd name="connsiteX4" fmla="*/ 4032450 w 4032450"/>
              <a:gd name="connsiteY4" fmla="*/ 216024 h 1360852"/>
              <a:gd name="connsiteX5" fmla="*/ 3816426 w 4032450"/>
              <a:gd name="connsiteY5" fmla="*/ 0 h 1360852"/>
              <a:gd name="connsiteX6" fmla="*/ 576066 w 4032450"/>
              <a:gd name="connsiteY6" fmla="*/ 0 h 1360852"/>
              <a:gd name="connsiteX7" fmla="*/ 360042 w 4032450"/>
              <a:gd name="connsiteY7" fmla="*/ 216024 h 1360852"/>
              <a:gd name="connsiteX8" fmla="*/ 377018 w 4032450"/>
              <a:gd name="connsiteY8" fmla="*/ 300111 h 1360852"/>
              <a:gd name="connsiteX9" fmla="*/ 422243 w 4032450"/>
              <a:gd name="connsiteY9" fmla="*/ 367187 h 1360852"/>
              <a:gd name="connsiteX10" fmla="*/ 0 w 4032450"/>
              <a:gd name="connsiteY10" fmla="*/ 747857 h 1360852"/>
              <a:gd name="connsiteX11" fmla="*/ 547895 w 4032450"/>
              <a:gd name="connsiteY11" fmla="*/ 747857 h 1360852"/>
              <a:gd name="connsiteX12" fmla="*/ 898193 w 4032450"/>
              <a:gd name="connsiteY12" fmla="*/ 432048 h 1360852"/>
              <a:gd name="connsiteX13" fmla="*/ 2534743 w 4032450"/>
              <a:gd name="connsiteY13" fmla="*/ 432048 h 1360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032450" h="1360852">
                <a:moveTo>
                  <a:pt x="1504504" y="1360852"/>
                </a:moveTo>
                <a:lnTo>
                  <a:pt x="2106624" y="1360852"/>
                </a:lnTo>
                <a:lnTo>
                  <a:pt x="3136863" y="432048"/>
                </a:lnTo>
                <a:lnTo>
                  <a:pt x="3816426" y="432048"/>
                </a:lnTo>
                <a:cubicBezTo>
                  <a:pt x="3935733" y="432048"/>
                  <a:pt x="4032450" y="335331"/>
                  <a:pt x="4032450" y="216024"/>
                </a:cubicBezTo>
                <a:cubicBezTo>
                  <a:pt x="4032450" y="96717"/>
                  <a:pt x="3935733" y="0"/>
                  <a:pt x="3816426" y="0"/>
                </a:cubicBezTo>
                <a:lnTo>
                  <a:pt x="576066" y="0"/>
                </a:lnTo>
                <a:cubicBezTo>
                  <a:pt x="456759" y="0"/>
                  <a:pt x="360042" y="96717"/>
                  <a:pt x="360042" y="216024"/>
                </a:cubicBezTo>
                <a:cubicBezTo>
                  <a:pt x="360042" y="245851"/>
                  <a:pt x="366087" y="274266"/>
                  <a:pt x="377018" y="300111"/>
                </a:cubicBezTo>
                <a:lnTo>
                  <a:pt x="422243" y="367187"/>
                </a:lnTo>
                <a:lnTo>
                  <a:pt x="0" y="747857"/>
                </a:lnTo>
                <a:lnTo>
                  <a:pt x="547895" y="747857"/>
                </a:lnTo>
                <a:lnTo>
                  <a:pt x="898193" y="432048"/>
                </a:lnTo>
                <a:lnTo>
                  <a:pt x="2534743" y="432048"/>
                </a:lnTo>
                <a:close/>
              </a:path>
            </a:pathLst>
          </a:custGeom>
          <a:solidFill>
            <a:srgbClr val="D5E8F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flipV="1">
            <a:off x="-1536848" y="2122004"/>
            <a:ext cx="1280236" cy="432048"/>
          </a:xfrm>
          <a:custGeom>
            <a:avLst/>
            <a:gdLst>
              <a:gd name="connsiteX0" fmla="*/ 1504504 w 4032450"/>
              <a:gd name="connsiteY0" fmla="*/ 1360852 h 1360852"/>
              <a:gd name="connsiteX1" fmla="*/ 2106624 w 4032450"/>
              <a:gd name="connsiteY1" fmla="*/ 1360852 h 1360852"/>
              <a:gd name="connsiteX2" fmla="*/ 3136863 w 4032450"/>
              <a:gd name="connsiteY2" fmla="*/ 432048 h 1360852"/>
              <a:gd name="connsiteX3" fmla="*/ 3816426 w 4032450"/>
              <a:gd name="connsiteY3" fmla="*/ 432048 h 1360852"/>
              <a:gd name="connsiteX4" fmla="*/ 4032450 w 4032450"/>
              <a:gd name="connsiteY4" fmla="*/ 216024 h 1360852"/>
              <a:gd name="connsiteX5" fmla="*/ 3816426 w 4032450"/>
              <a:gd name="connsiteY5" fmla="*/ 0 h 1360852"/>
              <a:gd name="connsiteX6" fmla="*/ 576066 w 4032450"/>
              <a:gd name="connsiteY6" fmla="*/ 0 h 1360852"/>
              <a:gd name="connsiteX7" fmla="*/ 360042 w 4032450"/>
              <a:gd name="connsiteY7" fmla="*/ 216024 h 1360852"/>
              <a:gd name="connsiteX8" fmla="*/ 377018 w 4032450"/>
              <a:gd name="connsiteY8" fmla="*/ 300111 h 1360852"/>
              <a:gd name="connsiteX9" fmla="*/ 422243 w 4032450"/>
              <a:gd name="connsiteY9" fmla="*/ 367187 h 1360852"/>
              <a:gd name="connsiteX10" fmla="*/ 0 w 4032450"/>
              <a:gd name="connsiteY10" fmla="*/ 747857 h 1360852"/>
              <a:gd name="connsiteX11" fmla="*/ 547895 w 4032450"/>
              <a:gd name="connsiteY11" fmla="*/ 747857 h 1360852"/>
              <a:gd name="connsiteX12" fmla="*/ 898193 w 4032450"/>
              <a:gd name="connsiteY12" fmla="*/ 432048 h 1360852"/>
              <a:gd name="connsiteX13" fmla="*/ 2534743 w 4032450"/>
              <a:gd name="connsiteY13" fmla="*/ 432048 h 1360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032450" h="1360852">
                <a:moveTo>
                  <a:pt x="1504504" y="1360852"/>
                </a:moveTo>
                <a:lnTo>
                  <a:pt x="2106624" y="1360852"/>
                </a:lnTo>
                <a:lnTo>
                  <a:pt x="3136863" y="432048"/>
                </a:lnTo>
                <a:lnTo>
                  <a:pt x="3816426" y="432048"/>
                </a:lnTo>
                <a:cubicBezTo>
                  <a:pt x="3935733" y="432048"/>
                  <a:pt x="4032450" y="335331"/>
                  <a:pt x="4032450" y="216024"/>
                </a:cubicBezTo>
                <a:cubicBezTo>
                  <a:pt x="4032450" y="96717"/>
                  <a:pt x="3935733" y="0"/>
                  <a:pt x="3816426" y="0"/>
                </a:cubicBezTo>
                <a:lnTo>
                  <a:pt x="576066" y="0"/>
                </a:lnTo>
                <a:cubicBezTo>
                  <a:pt x="456759" y="0"/>
                  <a:pt x="360042" y="96717"/>
                  <a:pt x="360042" y="216024"/>
                </a:cubicBezTo>
                <a:cubicBezTo>
                  <a:pt x="360042" y="245851"/>
                  <a:pt x="366087" y="274266"/>
                  <a:pt x="377018" y="300111"/>
                </a:cubicBezTo>
                <a:lnTo>
                  <a:pt x="422243" y="367187"/>
                </a:lnTo>
                <a:lnTo>
                  <a:pt x="0" y="747857"/>
                </a:lnTo>
                <a:lnTo>
                  <a:pt x="547895" y="747857"/>
                </a:lnTo>
                <a:lnTo>
                  <a:pt x="898193" y="432048"/>
                </a:lnTo>
                <a:lnTo>
                  <a:pt x="2534743" y="432048"/>
                </a:lnTo>
                <a:close/>
              </a:path>
            </a:pathLst>
          </a:custGeom>
          <a:solidFill>
            <a:srgbClr val="87634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flipV="1">
            <a:off x="-1536848" y="3335288"/>
            <a:ext cx="1280236" cy="432048"/>
          </a:xfrm>
          <a:custGeom>
            <a:avLst/>
            <a:gdLst>
              <a:gd name="connsiteX0" fmla="*/ 1504504 w 4032450"/>
              <a:gd name="connsiteY0" fmla="*/ 1360852 h 1360852"/>
              <a:gd name="connsiteX1" fmla="*/ 2106624 w 4032450"/>
              <a:gd name="connsiteY1" fmla="*/ 1360852 h 1360852"/>
              <a:gd name="connsiteX2" fmla="*/ 3136863 w 4032450"/>
              <a:gd name="connsiteY2" fmla="*/ 432048 h 1360852"/>
              <a:gd name="connsiteX3" fmla="*/ 3816426 w 4032450"/>
              <a:gd name="connsiteY3" fmla="*/ 432048 h 1360852"/>
              <a:gd name="connsiteX4" fmla="*/ 4032450 w 4032450"/>
              <a:gd name="connsiteY4" fmla="*/ 216024 h 1360852"/>
              <a:gd name="connsiteX5" fmla="*/ 3816426 w 4032450"/>
              <a:gd name="connsiteY5" fmla="*/ 0 h 1360852"/>
              <a:gd name="connsiteX6" fmla="*/ 576066 w 4032450"/>
              <a:gd name="connsiteY6" fmla="*/ 0 h 1360852"/>
              <a:gd name="connsiteX7" fmla="*/ 360042 w 4032450"/>
              <a:gd name="connsiteY7" fmla="*/ 216024 h 1360852"/>
              <a:gd name="connsiteX8" fmla="*/ 377018 w 4032450"/>
              <a:gd name="connsiteY8" fmla="*/ 300111 h 1360852"/>
              <a:gd name="connsiteX9" fmla="*/ 422243 w 4032450"/>
              <a:gd name="connsiteY9" fmla="*/ 367187 h 1360852"/>
              <a:gd name="connsiteX10" fmla="*/ 0 w 4032450"/>
              <a:gd name="connsiteY10" fmla="*/ 747857 h 1360852"/>
              <a:gd name="connsiteX11" fmla="*/ 547895 w 4032450"/>
              <a:gd name="connsiteY11" fmla="*/ 747857 h 1360852"/>
              <a:gd name="connsiteX12" fmla="*/ 898193 w 4032450"/>
              <a:gd name="connsiteY12" fmla="*/ 432048 h 1360852"/>
              <a:gd name="connsiteX13" fmla="*/ 2534743 w 4032450"/>
              <a:gd name="connsiteY13" fmla="*/ 432048 h 1360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032450" h="1360852">
                <a:moveTo>
                  <a:pt x="1504504" y="1360852"/>
                </a:moveTo>
                <a:lnTo>
                  <a:pt x="2106624" y="1360852"/>
                </a:lnTo>
                <a:lnTo>
                  <a:pt x="3136863" y="432048"/>
                </a:lnTo>
                <a:lnTo>
                  <a:pt x="3816426" y="432048"/>
                </a:lnTo>
                <a:cubicBezTo>
                  <a:pt x="3935733" y="432048"/>
                  <a:pt x="4032450" y="335331"/>
                  <a:pt x="4032450" y="216024"/>
                </a:cubicBezTo>
                <a:cubicBezTo>
                  <a:pt x="4032450" y="96717"/>
                  <a:pt x="3935733" y="0"/>
                  <a:pt x="3816426" y="0"/>
                </a:cubicBezTo>
                <a:lnTo>
                  <a:pt x="576066" y="0"/>
                </a:lnTo>
                <a:cubicBezTo>
                  <a:pt x="456759" y="0"/>
                  <a:pt x="360042" y="96717"/>
                  <a:pt x="360042" y="216024"/>
                </a:cubicBezTo>
                <a:cubicBezTo>
                  <a:pt x="360042" y="245851"/>
                  <a:pt x="366087" y="274266"/>
                  <a:pt x="377018" y="300111"/>
                </a:cubicBezTo>
                <a:lnTo>
                  <a:pt x="422243" y="367187"/>
                </a:lnTo>
                <a:lnTo>
                  <a:pt x="0" y="747857"/>
                </a:lnTo>
                <a:lnTo>
                  <a:pt x="547895" y="747857"/>
                </a:lnTo>
                <a:lnTo>
                  <a:pt x="898193" y="432048"/>
                </a:lnTo>
                <a:lnTo>
                  <a:pt x="2534743" y="432048"/>
                </a:ln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flipV="1">
            <a:off x="-1536848" y="4548572"/>
            <a:ext cx="1280236" cy="432048"/>
          </a:xfrm>
          <a:custGeom>
            <a:avLst/>
            <a:gdLst>
              <a:gd name="connsiteX0" fmla="*/ 1504504 w 4032450"/>
              <a:gd name="connsiteY0" fmla="*/ 1360852 h 1360852"/>
              <a:gd name="connsiteX1" fmla="*/ 2106624 w 4032450"/>
              <a:gd name="connsiteY1" fmla="*/ 1360852 h 1360852"/>
              <a:gd name="connsiteX2" fmla="*/ 3136863 w 4032450"/>
              <a:gd name="connsiteY2" fmla="*/ 432048 h 1360852"/>
              <a:gd name="connsiteX3" fmla="*/ 3816426 w 4032450"/>
              <a:gd name="connsiteY3" fmla="*/ 432048 h 1360852"/>
              <a:gd name="connsiteX4" fmla="*/ 4032450 w 4032450"/>
              <a:gd name="connsiteY4" fmla="*/ 216024 h 1360852"/>
              <a:gd name="connsiteX5" fmla="*/ 3816426 w 4032450"/>
              <a:gd name="connsiteY5" fmla="*/ 0 h 1360852"/>
              <a:gd name="connsiteX6" fmla="*/ 576066 w 4032450"/>
              <a:gd name="connsiteY6" fmla="*/ 0 h 1360852"/>
              <a:gd name="connsiteX7" fmla="*/ 360042 w 4032450"/>
              <a:gd name="connsiteY7" fmla="*/ 216024 h 1360852"/>
              <a:gd name="connsiteX8" fmla="*/ 377018 w 4032450"/>
              <a:gd name="connsiteY8" fmla="*/ 300111 h 1360852"/>
              <a:gd name="connsiteX9" fmla="*/ 422243 w 4032450"/>
              <a:gd name="connsiteY9" fmla="*/ 367187 h 1360852"/>
              <a:gd name="connsiteX10" fmla="*/ 0 w 4032450"/>
              <a:gd name="connsiteY10" fmla="*/ 747857 h 1360852"/>
              <a:gd name="connsiteX11" fmla="*/ 547895 w 4032450"/>
              <a:gd name="connsiteY11" fmla="*/ 747857 h 1360852"/>
              <a:gd name="connsiteX12" fmla="*/ 898193 w 4032450"/>
              <a:gd name="connsiteY12" fmla="*/ 432048 h 1360852"/>
              <a:gd name="connsiteX13" fmla="*/ 2534743 w 4032450"/>
              <a:gd name="connsiteY13" fmla="*/ 432048 h 1360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032450" h="1360852">
                <a:moveTo>
                  <a:pt x="1504504" y="1360852"/>
                </a:moveTo>
                <a:lnTo>
                  <a:pt x="2106624" y="1360852"/>
                </a:lnTo>
                <a:lnTo>
                  <a:pt x="3136863" y="432048"/>
                </a:lnTo>
                <a:lnTo>
                  <a:pt x="3816426" y="432048"/>
                </a:lnTo>
                <a:cubicBezTo>
                  <a:pt x="3935733" y="432048"/>
                  <a:pt x="4032450" y="335331"/>
                  <a:pt x="4032450" y="216024"/>
                </a:cubicBezTo>
                <a:cubicBezTo>
                  <a:pt x="4032450" y="96717"/>
                  <a:pt x="3935733" y="0"/>
                  <a:pt x="3816426" y="0"/>
                </a:cubicBezTo>
                <a:lnTo>
                  <a:pt x="576066" y="0"/>
                </a:lnTo>
                <a:cubicBezTo>
                  <a:pt x="456759" y="0"/>
                  <a:pt x="360042" y="96717"/>
                  <a:pt x="360042" y="216024"/>
                </a:cubicBezTo>
                <a:cubicBezTo>
                  <a:pt x="360042" y="245851"/>
                  <a:pt x="366087" y="274266"/>
                  <a:pt x="377018" y="300111"/>
                </a:cubicBezTo>
                <a:lnTo>
                  <a:pt x="422243" y="367187"/>
                </a:lnTo>
                <a:lnTo>
                  <a:pt x="0" y="747857"/>
                </a:lnTo>
                <a:lnTo>
                  <a:pt x="547895" y="747857"/>
                </a:lnTo>
                <a:lnTo>
                  <a:pt x="898193" y="432048"/>
                </a:lnTo>
                <a:lnTo>
                  <a:pt x="2534743" y="432048"/>
                </a:lnTo>
                <a:close/>
              </a:path>
            </a:pathLst>
          </a:custGeom>
          <a:solidFill>
            <a:srgbClr val="5B738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十字星 4"/>
          <p:cNvSpPr/>
          <p:nvPr/>
        </p:nvSpPr>
        <p:spPr>
          <a:xfrm>
            <a:off x="1842692" y="-536535"/>
            <a:ext cx="288032" cy="359960"/>
          </a:xfrm>
          <a:prstGeom prst="star4">
            <a:avLst/>
          </a:prstGeom>
          <a:solidFill>
            <a:srgbClr val="5B738F"/>
          </a:solidFill>
          <a:ln>
            <a:solidFill>
              <a:srgbClr val="E6D7AC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十字星 69"/>
          <p:cNvSpPr/>
          <p:nvPr/>
        </p:nvSpPr>
        <p:spPr>
          <a:xfrm>
            <a:off x="9259303" y="-536535"/>
            <a:ext cx="288032" cy="359960"/>
          </a:xfrm>
          <a:prstGeom prst="star4">
            <a:avLst/>
          </a:prstGeom>
          <a:solidFill>
            <a:srgbClr val="5B738F"/>
          </a:solidFill>
          <a:ln>
            <a:solidFill>
              <a:srgbClr val="D5E8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十字星 70"/>
          <p:cNvSpPr/>
          <p:nvPr/>
        </p:nvSpPr>
        <p:spPr>
          <a:xfrm>
            <a:off x="8332224" y="-536535"/>
            <a:ext cx="288032" cy="359960"/>
          </a:xfrm>
          <a:prstGeom prst="star4">
            <a:avLst/>
          </a:prstGeom>
          <a:solidFill>
            <a:srgbClr val="5B738F"/>
          </a:solidFill>
          <a:ln>
            <a:solidFill>
              <a:srgbClr val="47342D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十字星 71"/>
          <p:cNvSpPr/>
          <p:nvPr/>
        </p:nvSpPr>
        <p:spPr>
          <a:xfrm>
            <a:off x="2769768" y="-536535"/>
            <a:ext cx="288032" cy="359960"/>
          </a:xfrm>
          <a:prstGeom prst="star4">
            <a:avLst/>
          </a:prstGeom>
          <a:solidFill>
            <a:srgbClr val="E6D7AC"/>
          </a:solidFill>
          <a:ln>
            <a:solidFill>
              <a:srgbClr val="D5E8F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十字星 72"/>
          <p:cNvSpPr/>
          <p:nvPr/>
        </p:nvSpPr>
        <p:spPr>
          <a:xfrm>
            <a:off x="7405148" y="-536535"/>
            <a:ext cx="288032" cy="359960"/>
          </a:xfrm>
          <a:prstGeom prst="star4">
            <a:avLst/>
          </a:prstGeom>
          <a:solidFill>
            <a:srgbClr val="D5E8F2"/>
          </a:solidFill>
          <a:ln>
            <a:solidFill>
              <a:srgbClr val="5B738F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十字星 73"/>
          <p:cNvSpPr/>
          <p:nvPr/>
        </p:nvSpPr>
        <p:spPr>
          <a:xfrm>
            <a:off x="5550996" y="-536535"/>
            <a:ext cx="288032" cy="359960"/>
          </a:xfrm>
          <a:prstGeom prst="star4">
            <a:avLst/>
          </a:prstGeom>
          <a:solidFill>
            <a:srgbClr val="5B738F"/>
          </a:solidFill>
          <a:ln>
            <a:solidFill>
              <a:srgbClr val="E6D7AC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十字星 74"/>
          <p:cNvSpPr/>
          <p:nvPr/>
        </p:nvSpPr>
        <p:spPr>
          <a:xfrm>
            <a:off x="915616" y="-536535"/>
            <a:ext cx="288032" cy="359960"/>
          </a:xfrm>
          <a:prstGeom prst="star4">
            <a:avLst/>
          </a:prstGeom>
          <a:solidFill>
            <a:srgbClr val="5B738F"/>
          </a:solidFill>
          <a:ln>
            <a:solidFill>
              <a:srgbClr val="D5E8F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十字星 75"/>
          <p:cNvSpPr/>
          <p:nvPr/>
        </p:nvSpPr>
        <p:spPr>
          <a:xfrm>
            <a:off x="3696844" y="-536535"/>
            <a:ext cx="288032" cy="359960"/>
          </a:xfrm>
          <a:prstGeom prst="star4">
            <a:avLst/>
          </a:prstGeom>
          <a:solidFill>
            <a:srgbClr val="5B738F"/>
          </a:solidFill>
          <a:ln>
            <a:solidFill>
              <a:srgbClr val="47342D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十字星 76"/>
          <p:cNvSpPr/>
          <p:nvPr/>
        </p:nvSpPr>
        <p:spPr>
          <a:xfrm>
            <a:off x="4623920" y="-536535"/>
            <a:ext cx="288032" cy="359960"/>
          </a:xfrm>
          <a:prstGeom prst="star4">
            <a:avLst/>
          </a:prstGeom>
          <a:solidFill>
            <a:srgbClr val="5B738F"/>
          </a:solidFill>
          <a:ln>
            <a:solidFill>
              <a:srgbClr val="87634C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十字星 77"/>
          <p:cNvSpPr/>
          <p:nvPr/>
        </p:nvSpPr>
        <p:spPr>
          <a:xfrm>
            <a:off x="6478072" y="-536535"/>
            <a:ext cx="288032" cy="359960"/>
          </a:xfrm>
          <a:prstGeom prst="star4">
            <a:avLst/>
          </a:prstGeom>
          <a:solidFill>
            <a:srgbClr val="5B738F"/>
          </a:solidFill>
          <a:ln>
            <a:solidFill>
              <a:srgbClr val="D5E8F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4273056" y="1988840"/>
            <a:ext cx="29819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endParaRPr lang="zh-CN" altLang="en-US" sz="115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 rot="167379">
            <a:off x="2810760" y="3180209"/>
            <a:ext cx="7290778" cy="1862048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r>
              <a:rPr lang="en-US" altLang="zh-CN" sz="11500" spc="6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WINNER!</a:t>
            </a:r>
            <a:endParaRPr lang="zh-CN" altLang="en-US" sz="11500" spc="6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087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-2.29167E-6 0.00023 C 0.02188 0.00092 0.04375 0.00023 0.06563 0.00278 C 0.06784 0.00301 0.06966 0.00648 0.07188 0.00833 C 0.07331 0.00926 0.075 0.00995 0.07656 0.01111 C 0.07865 0.01273 0.0806 0.01505 0.08281 0.01667 C 0.08581 0.01875 0.0892 0.01944 0.09219 0.02222 C 0.09662 0.02616 0.10222 0.03079 0.10625 0.03611 C 0.10795 0.03842 0.10912 0.04213 0.11094 0.04444 C 0.11276 0.04676 0.11511 0.04768 0.11719 0.05 C 0.1306 0.06412 0.12175 0.0581 0.13125 0.06389 C 0.14154 0.08217 0.13034 0.06481 0.14063 0.075 C 0.14388 0.07824 0.14688 0.08241 0.15 0.08611 C 0.15156 0.08796 0.15287 0.09051 0.15469 0.09167 C 0.15625 0.09259 0.15781 0.09305 0.15938 0.09444 C 0.16094 0.09583 0.16224 0.09861 0.16406 0.1 C 0.16602 0.10139 0.16823 0.10185 0.17031 0.10278 C 0.17904 0.11319 0.17318 0.10717 0.18906 0.11667 L 0.19375 0.11944 C 0.19531 0.12037 0.19675 0.12153 0.19831 0.12222 C 0.20156 0.12315 0.20456 0.12407 0.20781 0.125 C 0.21185 0.12592 0.21615 0.12639 0.22031 0.12778 C 0.23347 0.13148 0.21862 0.13009 0.23581 0.13333 C 0.2431 0.13449 0.25052 0.13518 0.25781 0.13611 C 0.27344 0.13518 0.28906 0.13565 0.30469 0.13333 C 0.30742 0.13287 0.30977 0.12893 0.3125 0.12778 C 0.33633 0.11713 0.30847 0.13842 0.34531 0.11667 C 0.34688 0.11574 0.34831 0.11458 0.35 0.11389 C 0.35196 0.11273 0.35417 0.11227 0.35625 0.11111 C 0.35886 0.10949 0.3612 0.10694 0.36406 0.10555 C 0.36992 0.10185 0.37318 0.10231 0.37969 0.1 C 0.39831 0.09282 0.41706 0.08426 0.43594 0.07778 C 0.44102 0.07592 0.44623 0.07616 0.45156 0.075 C 0.45781 0.07338 0.46393 0.07083 0.47018 0.06944 C 0.47396 0.06852 0.47761 0.06782 0.48125 0.06667 C 0.48334 0.06597 0.48529 0.06458 0.4875 0.06389 C 0.49362 0.0618 0.50625 0.05833 0.50625 0.05856 C 0.53021 0.05926 0.55417 0.05856 0.57813 0.06111 C 0.57917 0.06111 0.59766 0.06944 0.6 0.07222 C 0.60156 0.07407 0.60287 0.07616 0.60469 0.07778 C 0.61081 0.08264 0.61732 0.08611 0.62344 0.09167 C 0.64193 0.1081 0.62487 0.09907 0.63906 0.10555 C 0.65052 0.11921 0.64466 0.11528 0.65625 0.11944 C 0.65834 0.1213 0.66029 0.12338 0.6625 0.125 C 0.67045 0.13055 0.67084 0.12963 0.67813 0.13333 C 0.68177 0.13495 0.68542 0.1368 0.68906 0.13889 C 0.69414 0.14143 0.69414 0.14236 0.7 0.14444 C 0.70352 0.1456 0.70729 0.1463 0.71094 0.14722 C 0.71563 0.15 0.72005 0.15417 0.725 0.15555 C 0.73906 0.15903 0.73229 0.15717 0.74531 0.16111 L 0.81875 0.15833 C 0.82084 0.1581 0.82279 0.15625 0.825 0.15555 C 0.82748 0.1544 0.83021 0.1537 0.83281 0.15278 C 0.83698 0.15092 0.84531 0.14722 0.84531 0.14745 C 0.85729 0.13287 0.84089 0.15069 0.85781 0.13889 C 0.86055 0.1368 0.86289 0.13287 0.86563 0.13055 C 0.8681 0.12824 0.87084 0.12685 0.87344 0.125 C 0.87552 0.12315 0.87748 0.12106 0.87969 0.11944 C 0.88099 0.11829 0.88281 0.11782 0.88438 0.11667 C 0.88594 0.11505 0.88737 0.11273 0.88906 0.11111 C 0.89518 0.1044 0.9013 0.09745 0.90781 0.09167 C 0.9112 0.08819 0.91511 0.08611 0.91875 0.08333 C 0.92292 0.07963 0.92696 0.07546 0.93125 0.07222 C 0.93425 0.06991 0.9375 0.06898 0.9405 0.06667 C 0.94336 0.06435 0.94571 0.06065 0.94844 0.05833 C 0.94987 0.05694 0.95156 0.05648 0.95313 0.05555 C 0.97396 0.04143 0.94961 0.05648 0.96719 0.04722 C 0.97031 0.04537 0.97331 0.04282 0.97656 0.04167 C 0.9806 0.04005 0.9849 0.04005 0.98906 0.03889 C 0.99115 0.03819 0.9931 0.03657 0.99531 0.03611 C 0.99935 0.03472 1.00365 0.03426 1.00781 0.03333 C 1.01094 0.03241 1.01393 0.03055 1.01719 0.03055 C 1.03946 0.02963 1.06198 0.03055 1.08438 0.03055 L 1.1625 0.08889 L 1.1625 0.08912 " pathEditMode="relative" rAng="0" ptsTypes="AAAAAAAAAAAAAAAAAAAAAAAAAAAAAAAAAAAAAAAAAAAAAAAAAAAAAAAAAAAAAAAAAAAAAAAAAAA">
                                      <p:cBhvr>
                                        <p:cTn id="10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25" y="80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9167E-6 -4.07407E-6 L -2.29167E-6 0.00024 C 0.00378 -0.00555 0.00729 -0.0118 0.01133 -0.01666 C 0.02969 -0.03865 0.00169 0.00278 0.0211 -0.025 C 0.02292 -0.02754 0.02396 -0.03125 0.02591 -0.03333 C 0.02735 -0.03518 0.0293 -0.03518 0.03073 -0.03611 C 0.05052 -0.05092 0.02591 -0.03333 0.04206 -0.04722 C 0.04531 -0.05023 0.05183 -0.05185 0.05495 -0.05277 C 0.06706 -0.06689 0.05156 -0.05046 0.06615 -0.06111 C 0.06797 -0.0625 0.06914 -0.06551 0.0711 -0.06666 C 0.07709 -0.07152 0.08047 -0.06759 0.08711 -0.075 C 0.09076 -0.07963 0.09375 -0.08333 0.09831 -0.08611 C 0.10196 -0.08842 0.10586 -0.08981 0.10964 -0.09166 C 0.1112 -0.09259 0.11276 -0.09375 0.11446 -0.09444 C 0.11654 -0.0956 0.11875 -0.09629 0.12097 -0.09722 C 0.12253 -0.09814 0.12396 -0.0993 0.12578 -0.1 C 0.12839 -0.10115 0.13112 -0.10185 0.13386 -0.10277 C 0.13815 -0.10463 0.14232 -0.10694 0.14675 -0.10833 C 0.14948 -0.10926 0.15209 -0.11018 0.15482 -0.11111 C 0.17409 -0.11851 0.14492 -0.10856 0.17097 -0.11666 C 0.17357 -0.11759 0.17617 -0.11898 0.17904 -0.11944 C 0.18373 -0.12083 0.18867 -0.12129 0.19349 -0.12222 C 0.19571 -0.12314 0.19779 -0.12407 0.2 -0.125 C 0.20156 -0.12592 0.20313 -0.12754 0.20482 -0.12777 C 0.21276 -0.12939 0.22097 -0.12939 0.22904 -0.13055 C 0.23334 -0.13125 0.2375 -0.13287 0.24193 -0.13333 C 0.25313 -0.13472 0.26446 -0.13518 0.27578 -0.13611 C 0.29037 -0.14074 0.30521 -0.14213 0.3194 -0.15 C 0.32878 -0.15555 0.31966 -0.15069 0.33386 -0.15555 C 0.33607 -0.15648 0.33802 -0.15787 0.34037 -0.15833 C 0.35808 -0.16365 0.34766 -0.15879 0.36289 -0.16388 C 0.36511 -0.16481 0.36706 -0.1662 0.3694 -0.16666 C 0.38086 -0.17013 0.39349 -0.17083 0.40482 -0.17222 L 0.41459 -0.175 C 0.41719 -0.17592 0.41979 -0.17731 0.42266 -0.17777 C 0.42943 -0.17916 0.43659 -0.17963 0.44362 -0.18055 C 0.44844 -0.18194 0.46003 -0.18541 0.46459 -0.18611 C 0.47253 -0.1875 0.48073 -0.18796 0.4888 -0.18888 C 0.5069 -0.19513 0.48464 -0.18796 0.51302 -0.19444 C 0.51563 -0.19513 0.51823 -0.19652 0.52097 -0.19722 C 0.52839 -0.1993 0.53607 -0.20023 0.54362 -0.20277 C 0.54636 -0.2037 0.54896 -0.20463 0.5517 -0.20555 C 0.55378 -0.20648 0.55586 -0.20763 0.55808 -0.20833 C 0.5612 -0.20949 0.56459 -0.21018 0.56784 -0.21111 C 0.56992 -0.21203 0.57201 -0.21342 0.57422 -0.21388 C 0.57839 -0.21527 0.58281 -0.21574 0.58711 -0.21666 L 0.6017 -0.225 L 0.60651 -0.22777 C 0.60821 -0.2287 0.60964 -0.23009 0.61133 -0.23055 L 0.62917 -0.23611 C 0.63177 -0.23703 0.63451 -0.23773 0.63724 -0.23888 C 0.6388 -0.23981 0.64024 -0.24097 0.64206 -0.24166 C 0.64401 -0.24282 0.64636 -0.24351 0.64844 -0.24444 C 0.66472 -0.25301 0.65196 -0.24629 0.66459 -0.25555 C 0.66615 -0.25671 0.66771 -0.25763 0.6694 -0.25833 C 0.67305 -0.26041 0.67696 -0.2618 0.68073 -0.26388 C 0.68451 -0.26643 0.68815 -0.26967 0.69206 -0.27222 C 0.69349 -0.27338 0.69531 -0.27384 0.69688 -0.275 C 0.69896 -0.27662 0.70104 -0.27893 0.70339 -0.28055 C 0.70651 -0.2831 0.7112 -0.28472 0.71459 -0.28611 C 0.71732 -0.28888 0.71966 -0.29259 0.72266 -0.29444 C 0.74297 -0.3081 0.73737 -0.30208 0.75013 -0.30833 C 0.7517 -0.30926 0.75326 -0.31064 0.75495 -0.31111 C 0.75808 -0.3125 0.76146 -0.31296 0.76459 -0.31388 C 0.7668 -0.31481 0.76888 -0.31574 0.7711 -0.31666 C 0.77435 -0.31851 0.77722 -0.32152 0.78073 -0.32222 C 0.80026 -0.32708 0.78477 -0.32268 0.79857 -0.32777 C 0.80104 -0.32893 0.80391 -0.32939 0.80651 -0.33055 C 0.80821 -0.33125 0.80964 -0.33263 0.81146 -0.33333 C 0.81393 -0.33449 0.8168 -0.33495 0.81953 -0.33611 C 0.82266 -0.33773 0.82578 -0.34074 0.82917 -0.34166 C 0.83242 -0.34259 0.83568 -0.34328 0.8388 -0.34444 C 0.8405 -0.34513 0.84193 -0.34652 0.84362 -0.34722 C 0.84571 -0.34838 0.84792 -0.34907 0.85013 -0.35 C 0.8517 -0.35092 0.85326 -0.35231 0.85495 -0.35277 C 0.8586 -0.35416 0.8625 -0.35463 0.86628 -0.35555 C 0.88308 -0.36041 0.86628 -0.35625 0.88073 -0.36111 C 0.88386 -0.36226 0.88724 -0.36273 0.8905 -0.36388 C 0.89206 -0.36458 0.89375 -0.36574 0.89531 -0.36666 C 0.9017 -0.37106 0.91172 -0.37893 0.91784 -0.38055 C 0.9211 -0.38148 0.92435 -0.38194 0.92761 -0.38333 C 0.93086 -0.38495 0.93386 -0.38796 0.93724 -0.38888 C 0.9405 -0.38981 0.94375 -0.39051 0.94688 -0.39166 C 0.94857 -0.39236 0.95 -0.39398 0.95183 -0.39444 C 0.95482 -0.39583 0.95821 -0.39606 0.96146 -0.39722 C 0.97084 -0.40092 0.96133 -0.39976 0.97279 -0.40277 C 0.97748 -0.40416 0.98242 -0.40463 0.98724 -0.40555 C 0.9905 -0.40648 0.99375 -0.4074 0.99701 -0.40833 C 0.99909 -0.40926 1.00117 -0.41088 1.00339 -0.41111 C 1.01185 -0.41273 1.02058 -0.41296 1.02917 -0.41388 C 1.04011 -0.42013 1.0293 -0.41481 1.05013 -0.41944 C 1.05287 -0.42013 1.05547 -0.42152 1.05821 -0.42222 C 1.06133 -0.42338 1.06459 -0.4243 1.06797 -0.425 C 1.07318 -0.42615 1.07865 -0.42685 1.08412 -0.42777 C 1.10261 -0.43865 1.08451 -0.42963 1.11146 -0.43611 C 1.11315 -0.43657 1.11459 -0.43842 1.11628 -0.43888 C 1.12097 -0.44027 1.12591 -0.44097 1.13086 -0.44166 C 1.14974 -0.44513 1.14362 -0.44444 1.15834 -0.44444 " pathEditMode="relative" rAng="0" ptsTypes="AAAAAAAAAAAAAAAAAAAAAAAAAAAAAAAAAAAAAAAAAAAAAAAAAAAAAAAAAAAAAAAAAAAAAAAAAAAAAAAAAAAAAAAAAAAAAAAAAA">
                                      <p:cBhvr>
                                        <p:cTn id="1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17" y="-2222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29167E-6 -2.22222E-6 L -2.29167E-6 0.00023 C 0.00209 0.00741 0.00378 0.01505 0.00625 0.02222 C 0.00755 0.02547 0.00951 0.02755 0.01094 0.03056 C 0.01276 0.03403 0.01393 0.0382 0.01563 0.04167 C 0.01862 0.04746 0.02266 0.05162 0.025 0.05834 C 0.02813 0.06644 0.02839 0.06829 0.03281 0.075 C 0.03438 0.07709 0.03594 0.07871 0.03789 0.08056 C 0.04636 0.10417 0.03177 0.06759 0.05013 0.1 C 0.0543 0.10741 0.05599 0.11065 0.06094 0.11667 C 0.06289 0.11875 0.06524 0.12014 0.06719 0.12222 C 0.06875 0.12384 0.07005 0.12639 0.07188 0.12778 C 0.07852 0.13287 0.08112 0.13287 0.0875 0.13611 C 0.08906 0.13681 0.0905 0.13797 0.09219 0.13889 C 0.09414 0.13982 0.09636 0.14028 0.09844 0.14167 C 0.10104 0.14306 0.10352 0.14537 0.10625 0.14722 C 0.10925 0.14908 0.1125 0.15093 0.11563 0.15278 L 0.125 0.15834 L 0.12969 0.16111 C 0.13125 0.16204 0.13268 0.1632 0.13438 0.16389 C 0.1375 0.16482 0.14063 0.16528 0.14375 0.16667 C 0.14531 0.16713 0.14675 0.16875 0.14844 0.16945 C 0.15143 0.1706 0.15469 0.17084 0.15781 0.17222 C 0.15938 0.17269 0.16081 0.17431 0.1625 0.175 C 0.17175 0.17847 0.18099 0.17894 0.19063 0.18056 C 0.19623 0.18287 0.20013 0.18496 0.20625 0.18611 C 0.21446 0.18727 0.22292 0.18797 0.23125 0.18889 C 0.25117 0.19584 0.23464 0.19074 0.275 0.19445 L 0.30156 0.19722 L 0.47344 0.19445 C 0.47591 0.19422 0.48451 0.18982 0.4875 0.18889 C 0.4974 0.18496 0.49701 0.18565 0.50938 0.18334 C 0.51354 0.18148 0.51771 0.18009 0.52188 0.17778 C 0.525 0.17593 0.528 0.17361 0.53125 0.17222 C 0.53334 0.1713 0.53529 0.17014 0.5375 0.16945 C 0.53998 0.16829 0.54271 0.16759 0.54531 0.16667 C 0.54688 0.16574 0.54831 0.16459 0.55 0.16389 C 0.55703 0.16065 0.56263 0.15996 0.57031 0.15834 C 0.58242 0.15093 0.56615 0.15996 0.59219 0.15278 C 0.59636 0.15139 0.60039 0.14769 0.60469 0.14722 L 0.62813 0.14445 L 0.70781 0.14722 C 0.70938 0.14722 0.71081 0.14908 0.7125 0.15 C 0.71654 0.15185 0.72084 0.15301 0.725 0.15556 C 0.72656 0.15648 0.72813 0.15695 0.72969 0.15834 C 0.73125 0.15972 0.73255 0.16273 0.73438 0.16389 C 0.74831 0.17292 0.74336 0.16459 0.75313 0.175 C 0.75625 0.17824 0.75886 0.18426 0.7625 0.18611 L 0.77344 0.19167 C 0.77539 0.19259 0.77761 0.19306 0.77969 0.19445 C 0.78177 0.19584 0.78373 0.19815 0.78594 0.2 C 0.78737 0.20093 0.78906 0.20139 0.79063 0.20278 C 0.79219 0.20417 0.79349 0.20695 0.79531 0.20834 C 0.79792 0.21019 0.80703 0.21273 0.80938 0.21389 C 0.83399 0.22639 0.8125 0.2206 0.84219 0.225 C 0.8474 0.22685 0.85248 0.22963 0.85781 0.23056 C 0.86979 0.23241 0.88164 0.23519 0.89375 0.23611 L 0.97656 0.24167 C 0.97969 0.24074 0.98268 0.23935 0.98594 0.23889 C 0.99154 0.2375 0.9974 0.2375 1.00313 0.23611 C 1.00469 0.23565 1.00612 0.23403 1.00781 0.23334 C 1.01029 0.23218 1.01302 0.23148 1.01563 0.23056 C 1.01719 0.22963 1.01862 0.22824 1.02031 0.22778 C 1.02487 0.22639 1.02969 0.22593 1.03438 0.225 C 1.0375 0.22408 1.04063 0.22315 1.04375 0.22222 C 1.04584 0.2213 1.04779 0.21991 1.05 0.21945 C 1.05456 0.21806 1.05938 0.21759 1.06406 0.21667 C 1.06615 0.21574 1.0681 0.21459 1.07031 0.21389 C 1.07279 0.21273 1.07552 0.21227 1.07813 0.21111 C 1.08073 0.20949 1.08321 0.20695 1.08594 0.20556 C 1.08789 0.20417 1.09011 0.20394 1.09219 0.20278 C 1.09427 0.20116 1.09623 0.19884 1.09844 0.19722 C 1.10091 0.19514 1.10365 0.19352 1.10625 0.19167 C 1.11667 0.18334 1.12709 0.175 1.1375 0.16667 C 1.13959 0.16482 1.14154 0.1625 1.14375 0.16111 C 1.14571 0.15972 1.14792 0.15926 1.15 0.15834 C 1.15156 0.15741 1.153 0.15625 1.15469 0.15556 C 1.15664 0.1544 1.15899 0.1544 1.16094 0.15278 C 1.16224 0.15139 1.16302 0.14908 1.16406 0.14722 " pathEditMode="relative" rAng="0" ptsTypes="AAAAAAAAAAAAAAAAAAAAAAAAAAAAAAAAAAAAAAAAAAAAAAAAAAAAAAAAAAAAAAAAAAAAAAAAAAAAAAA">
                                      <p:cBhvr>
                                        <p:cTn id="1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203" y="1208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9167E-6 4.07407E-6 L -2.29167E-6 0.00023 L 0.01276 0.00833 C 0.01589 0.01018 0.01953 0.01041 0.02227 0.01388 C 0.02383 0.01574 0.02539 0.01782 0.02696 0.01944 C 0.02865 0.0206 0.03034 0.02083 0.03177 0.02222 C 0.03347 0.02361 0.0349 0.02615 0.03659 0.02777 C 0.03815 0.02893 0.03985 0.02916 0.04128 0.03055 C 0.04297 0.03194 0.0444 0.03449 0.04623 0.03611 C 0.04766 0.03726 0.04935 0.0375 0.05078 0.03888 C 0.05847 0.0456 0.05248 0.04351 0.06016 0.04722 C 0.06276 0.04814 0.06563 0.04884 0.06823 0.05 C 0.06979 0.05069 0.07123 0.05208 0.07292 0.05277 C 0.078 0.05486 0.0836 0.05532 0.08854 0.05833 C 0.10013 0.06481 0.08581 0.05671 0.09987 0.06388 C 0.10143 0.06458 0.10287 0.06597 0.10443 0.06666 C 0.1086 0.06782 0.11302 0.06828 0.11719 0.06944 C 0.12409 0.07106 0.13099 0.07268 0.13789 0.075 C 0.13998 0.07546 0.14193 0.07708 0.14414 0.07777 C 0.14779 0.07893 0.15156 0.07939 0.15534 0.08055 C 0.15795 0.08125 0.16042 0.08263 0.16302 0.08333 C 0.18985 0.08935 0.25052 0.0912 0.25808 0.09166 L 0.35013 0.09444 C 0.3655 0.10092 0.35339 0.09652 0.38347 0.1 C 0.43959 0.10625 0.37136 0.10138 0.48503 0.10555 L 0.56901 0.10277 C 0.57331 0.10231 0.57735 0.10069 0.58177 0.1 C 0.58737 0.09884 0.59323 0.09814 0.59922 0.09722 C 0.60183 0.09629 0.6043 0.09513 0.60703 0.09444 C 0.61589 0.09189 0.62201 0.09166 0.63073 0.08888 C 0.63295 0.08819 0.6349 0.0868 0.63724 0.08611 C 0.64024 0.08495 0.64336 0.08402 0.64675 0.08333 L 0.66888 0.07777 C 0.68581 0.06782 0.66745 0.07754 0.71003 0.07222 C 0.71224 0.07176 0.7142 0.06967 0.71641 0.06944 C 0.73112 0.06782 0.7461 0.06759 0.76081 0.06666 L 0.79245 0.06388 C 0.80156 0.06296 0.81042 0.06157 0.8194 0.06111 C 0.8405 0.05972 0.86159 0.05926 0.88295 0.05833 C 0.89323 0.05879 0.93828 0.06041 0.95586 0.06388 C 0.95742 0.06412 0.95886 0.06597 0.96055 0.06666 C 0.96472 0.06782 0.96888 0.06851 0.97331 0.06944 C 0.9763 0.07129 0.9793 0.07407 0.98281 0.075 C 1.00391 0.08009 0.98477 0.075 1.0017 0.08055 C 1.00482 0.08148 1.00821 0.08194 1.0112 0.08333 C 1.03464 0.09351 1.00261 0.08611 1.03985 0.09166 C 1.04193 0.09259 1.04401 0.09398 1.0461 0.09444 C 1.06875 0.09676 1.11433 0.1 1.11433 0.10023 C 1.13321 0.10532 1.12058 0.10277 1.15235 0.10277 " pathEditMode="relative" rAng="0" ptsTypes="AAAAAAAAAAAAAAAAAAAAAAAAAAAAAAAAAAAAAAAAAAAAAAAAA">
                                      <p:cBhvr>
                                        <p:cTn id="1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17" y="52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0 0 L 0 0 C -0.00039 0.00648 -0.00065 0.01273 -0.00117 0.01921 C -0.00157 0.02268 -0.00235 0.02615 -0.00235 0.02963 C -0.00235 0.04675 -0.00222 0.06342 -0.00117 0.08032 C -0.00091 0.08472 0.00052 0.08865 0.00117 0.09305 C 0.00156 0.0956 0.00273 0.10486 0.00351 0.10787 C 0.00416 0.11018 0.00521 0.11203 0.00599 0.11412 C 0.00677 0.11689 0.00742 0.1199 0.00833 0.12268 C 0.00898 0.12476 0.01002 0.12662 0.01067 0.12893 C 0.01731 0.15277 0.00429 0.11296 0.01432 0.14375 C 0.01966 0.16064 0.01315 0.13888 0.02018 0.15648 C 0.02122 0.15902 0.02174 0.16226 0.02265 0.16504 C 0.0233 0.16713 0.02422 0.16921 0.025 0.17129 C 0.02539 0.17338 0.02565 0.17569 0.02617 0.17754 C 0.02682 0.17986 0.02799 0.18171 0.02851 0.18402 C 0.03424 0.20671 0.02786 0.18865 0.03333 0.203 C 0.03372 0.20509 0.03398 0.2074 0.0345 0.20949 C 0.03515 0.21157 0.03633 0.21342 0.03685 0.21574 C 0.03763 0.21921 0.0375 0.22291 0.03802 0.22638 C 0.03802 0.22638 0.04101 0.24213 0.04166 0.24537 C 0.04205 0.24745 0.04258 0.24953 0.04284 0.25162 C 0.04375 0.26088 0.04414 0.2662 0.04518 0.275 C 0.04557 0.27777 0.04596 0.28055 0.04635 0.28356 C 0.04596 0.30185 0.04583 0.32013 0.04518 0.33842 C 0.04505 0.34213 0.04427 0.3456 0.04401 0.34907 C 0.04205 0.37129 0.04401 0.35949 0.04166 0.37222 C 0.03893 0.41041 0.04192 0.3743 0.03932 0.39768 C 0.03698 0.41828 0.03919 0.40277 0.03685 0.42523 C 0.03659 0.428 0.03606 0.43078 0.03567 0.43379 C 0.03606 0.45625 0.0362 0.47893 0.03685 0.50138 C 0.03698 0.50648 0.03776 0.51134 0.03802 0.5162 C 0.03854 0.52407 0.03867 0.53171 0.03932 0.53958 C 0.03945 0.54166 0.04023 0.54375 0.04049 0.54583 C 0.04362 0.57152 0.03919 0.5456 0.04401 0.57129 C 0.0444 0.57338 0.04453 0.57569 0.04518 0.57754 L 0.05 0.59027 C 0.05221 0.60185 0.04987 0.59143 0.05351 0.603 C 0.05442 0.60578 0.05495 0.60879 0.05599 0.61134 C 0.0569 0.61388 0.05833 0.61574 0.0595 0.61782 C 0.06028 0.6206 0.0612 0.62338 0.06185 0.62615 C 0.06237 0.62824 0.0625 0.63055 0.06302 0.63263 C 0.06653 0.6449 0.06627 0.64097 0.07018 0.65162 C 0.07148 0.65509 0.07252 0.65879 0.07383 0.66226 C 0.07604 0.66805 0.07877 0.67338 0.08099 0.67916 C 0.08255 0.68333 0.08398 0.68773 0.08567 0.69189 C 0.08724 0.6956 0.09023 0.70231 0.09166 0.70671 C 0.09336 0.71226 0.0944 0.71828 0.09635 0.72361 C 0.09713 0.72569 0.09817 0.72777 0.09883 0.72986 C 0.10364 0.74745 0.09557 0.72453 0.10234 0.74259 L 0.10599 0.7618 C 0.10638 0.76388 0.10677 0.76597 0.10716 0.76805 C 0.11002 0.78865 0.10651 0.76296 0.1095 0.78703 C 0.10989 0.79004 0.11028 0.79282 0.11067 0.7956 C 0.11106 0.79907 0.11146 0.80254 0.11185 0.80625 C 0.11224 0.80902 0.11276 0.8118 0.11302 0.81458 C 0.11354 0.81875 0.1138 0.82314 0.11432 0.82731 C 0.1138 0.84699 0.1138 0.86689 0.11302 0.88657 C 0.11289 0.89004 0.11224 0.89351 0.11185 0.89722 C 0.11146 0.90138 0.1112 0.90555 0.11067 0.90972 C 0.11041 0.91273 0.10976 0.9155 0.1095 0.91828 C 0.10898 0.92314 0.10885 0.92824 0.10833 0.9331 C 0.10742 0.94213 0.10716 0.94004 0.10599 0.94791 C 0.10547 0.95069 0.10521 0.9537 0.10468 0.95648 C 0.10442 0.95856 0.1039 0.96064 0.10351 0.96273 C 0.10299 0.9662 0.10286 0.9699 0.10234 0.97338 C 0.10208 0.97546 0.10143 0.97754 0.10117 0.97963 C 0.10065 0.9831 0.10052 0.9868 0.1 0.99027 C 0.09961 0.99236 0.09909 0.99444 0.09883 0.99652 C 0.0983 0.9993 0.0983 1.00254 0.09765 1.00509 C 0.09635 1.00972 0.09284 1.01782 0.09284 1.01782 C 0.09101 1.03055 0.09218 1.02338 0.08932 1.03888 C 0.0888 1.04097 0.08867 1.04328 0.08802 1.04537 C 0.08724 1.04814 0.08659 1.05092 0.08567 1.0537 C 0.08502 1.05601 0.08398 1.05787 0.08333 1.06018 C 0.0819 1.06527 0.08203 1.06944 0.08099 1.075 C 0.07773 1.08981 0.07955 1.07731 0.07617 1.08981 C 0.07565 1.09166 0.07565 1.09421 0.075 1.09606 C 0.07409 1.09861 0.07252 1.1 0.07135 1.10231 C 0.07044 1.10439 0.06979 1.10671 0.06901 1.10879 C 0.06862 1.11157 0.06862 1.11458 0.06784 1.11713 C 0.06705 1.1199 0.06536 1.12129 0.06432 1.12361 C 0.05924 1.13425 0.06484 1.12638 0.05833 1.13425 C 0.05755 1.13634 0.0569 1.13865 0.05599 1.1405 C 0.05013 1.15069 0.0539 1.13935 0.05117 1.14907 " pathEditMode="relative" ptsTypes="AAAAAAAAAAAAAAAAAAAAAAAAAAAAAAAAAAAAAAAAAAAAAAAAAAAAAAAAAAAAAAAAAAAAAAAAAAAAAAAAAAAAA">
                                      <p:cBhvr>
                                        <p:cTn id="18" dur="5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animMotion origin="layout" path="M 3.75E-6 -2.59259E-6 L 3.75E-6 -2.59259E-6 C -0.00495 0.03958 0.00052 0.00671 -0.00469 0.02546 C -0.00534 0.02755 -0.00534 0.02986 -0.00586 0.03195 C -0.00729 0.03634 -0.01068 0.04468 -0.01068 0.04468 C -0.01185 0.05093 -0.01172 0.05185 -0.0142 0.05695 C -0.01537 0.05926 -0.0168 0.06111 -0.01784 0.06343 C -0.01953 0.06736 -0.02058 0.07245 -0.02253 0.07616 C -0.03295 0.09468 -0.02019 0.07107 -0.02852 0.08889 C -0.02956 0.09097 -0.03099 0.09282 -0.03203 0.09514 C -0.03334 0.09792 -0.03425 0.10116 -0.03568 0.1037 C -0.03672 0.10532 -0.03815 0.10625 -0.0392 0.10787 C -0.04089 0.11042 -0.04271 0.1132 -0.04401 0.1162 C -0.04506 0.11875 -0.04519 0.12245 -0.04636 0.12477 C -0.04805 0.12778 -0.05039 0.12894 -0.05235 0.13102 C -0.05821 0.14699 -0.05065 0.12755 -0.05834 0.14375 C -0.06328 0.1544 -0.05769 0.14653 -0.0642 0.1544 C -0.06589 0.15857 -0.06667 0.16435 -0.06901 0.16713 C -0.07019 0.16852 -0.07162 0.16945 -0.07253 0.1713 C -0.07644 0.17894 -0.08112 0.19213 -0.08451 0.20093 C -0.08529 0.20301 -0.0862 0.20509 -0.08685 0.20741 C -0.08763 0.21019 -0.08841 0.21296 -0.0892 0.21574 C -0.08998 0.21806 -0.09102 0.21991 -0.09167 0.22222 C -0.09258 0.22616 -0.09323 0.23056 -0.09401 0.23472 C -0.0944 0.23704 -0.09492 0.23912 -0.09519 0.2412 C -0.09597 0.24676 -0.09649 0.25255 -0.09753 0.2581 C -0.09883 0.26482 -0.10039 0.27222 -0.10117 0.27917 C -0.1017 0.28426 -0.10183 0.28912 -0.10235 0.29398 C -0.103 0.30116 -0.10469 0.31528 -0.10469 0.31528 C -0.10508 0.32801 -0.10547 0.34074 -0.10586 0.35324 C -0.10625 0.36111 -0.10703 0.36875 -0.10703 0.37662 C -0.10703 0.40278 -0.10664 0.42894 -0.10586 0.45486 C -0.10586 0.45718 -0.10495 0.45903 -0.10469 0.46134 C -0.10313 0.47384 -0.10287 0.48009 -0.10117 0.49097 C -0.10078 0.49306 -0.10039 0.49514 -0.1 0.49722 C -0.09922 0.50023 -0.09831 0.50278 -0.09753 0.50579 C -0.09714 0.50787 -0.09688 0.50995 -0.09636 0.51204 C -0.09571 0.51505 -0.09466 0.51759 -0.09401 0.5206 C -0.09349 0.52269 -0.09336 0.525 -0.09284 0.52685 C -0.09141 0.53125 -0.08894 0.53472 -0.08802 0.53958 C -0.08763 0.54167 -0.08737 0.54398 -0.08685 0.54607 C -0.08542 0.55185 -0.08347 0.55833 -0.08086 0.56296 C -0.07995 0.56458 -0.07852 0.56574 -0.07735 0.56713 C -0.07565 0.57153 -0.07331 0.57824 -0.07136 0.58195 C -0.06914 0.58634 -0.06667 0.59051 -0.0642 0.59468 L -0.06068 0.60093 L -0.05703 0.60741 C -0.05586 0.60949 -0.05495 0.61204 -0.05352 0.61366 C -0.05235 0.61505 -0.05104 0.6162 -0.05 0.61782 C -0.04831 0.6206 -0.04688 0.62384 -0.04519 0.62639 C -0.04414 0.62801 -0.04284 0.62917 -0.04167 0.63056 C -0.03998 0.63264 -0.03841 0.63495 -0.03685 0.63704 C -0.03568 0.63843 -0.03438 0.63958 -0.03334 0.6412 C -0.03164 0.64375 -0.03034 0.64722 -0.02852 0.64977 C -0.02709 0.65162 -0.02526 0.65208 -0.0237 0.65394 C -0.02006 0.65857 -0.01693 0.66458 -0.01302 0.66875 C -0.01107 0.67083 -0.00899 0.67269 -0.00703 0.675 C 0.00156 0.68681 -0.00964 0.67708 0.00247 0.68565 C 0.00403 0.68843 0.00534 0.6919 0.00716 0.69421 C 0.0082 0.69537 0.00963 0.69514 0.0108 0.6963 C 0.01484 0.70023 0.01875 0.70463 0.02265 0.70903 C 0.02578 0.7125 0.02903 0.71574 0.03216 0.71945 C 0.03333 0.72083 0.0345 0.72269 0.0358 0.72384 C 0.03685 0.72477 0.03815 0.725 0.03932 0.72593 C 0.04258 0.72847 0.04596 0.73079 0.04883 0.73426 C 0.05 0.73565 0.05117 0.7375 0.05247 0.73866 C 0.05351 0.73958 0.05494 0.73958 0.05599 0.74074 C 0.05846 0.74306 0.06041 0.74745 0.06315 0.74907 C 0.06718 0.75162 0.06731 0.75139 0.07148 0.75556 C 0.07265 0.75671 0.07383 0.75857 0.075 0.75972 C 0.07617 0.76065 0.07747 0.76088 0.07864 0.76181 C 0.08073 0.76366 0.08255 0.76597 0.08463 0.76829 C 0.0858 0.76945 0.08698 0.77083 0.08815 0.77245 C 0.08945 0.77431 0.09036 0.77708 0.09166 0.7787 C 0.09271 0.78009 0.09414 0.78009 0.09531 0.78102 C 0.09648 0.78241 0.09778 0.78357 0.09883 0.78519 C 0.10013 0.78704 0.10104 0.78982 0.10247 0.79144 C 0.1039 0.79329 0.1056 0.79421 0.10716 0.79583 C 0.11002 0.79861 0.11302 0.80301 0.11549 0.80625 C 0.1194 0.81134 0.11927 0.81065 0.12383 0.81482 C 0.12578 0.81991 0.12695 0.82384 0.12981 0.82755 C 0.13125 0.8294 0.13294 0.83032 0.13463 0.83171 L 0.14166 0.84445 C 0.14297 0.84653 0.14388 0.84907 0.14531 0.8507 L 0.14883 0.85509 C 0.14961 0.85718 0.15026 0.85949 0.1513 0.86134 C 0.15351 0.86574 0.15651 0.86898 0.15833 0.87407 C 0.16185 0.88333 0.15963 0.87894 0.16549 0.88681 C 0.17096 0.90579 0.16406 0.88287 0.175 0.91204 L 0.18216 0.93125 L 0.18698 0.94398 C 0.18737 0.94607 0.18763 0.94815 0.18815 0.95023 C 0.18997 0.95764 0.19049 0.95857 0.19297 0.96505 C 0.19336 0.96713 0.19349 0.96945 0.19414 0.9713 C 0.19479 0.97361 0.19596 0.97546 0.19648 0.97778 C 0.19765 0.9831 0.19778 0.98912 0.19883 0.99468 L 0.2 1.00093 C 0.20247 1.02685 0.19948 1.00255 0.20364 1.02222 C 0.20416 1.025 0.20429 1.02778 0.20481 1.03056 C 0.20521 1.03287 0.2056 1.03495 0.20599 1.03704 C 0.20638 1.04537 0.20664 1.05394 0.20716 1.0625 C 0.20742 1.06528 0.2082 1.06806 0.20833 1.07083 C 0.20898 1.08218 0.20963 1.10463 0.20963 1.10463 " pathEditMode="relative" ptsTypes="AAAAAAAAAAAAAAAAAAAAAAAAAAAAAAAAAAAAAAAAAAAAAAAAAAAAAAAAAAAAAAAAAAAAAAAAAAAAAAAAAAAAAAAAAAAAAAAAAAAAAAA">
                                      <p:cBhvr>
                                        <p:cTn id="20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6.25E-7 7.40741E-7 L -6.25E-7 7.40741E-7 C 0.00196 0.00578 0.00417 0.01111 0.00586 0.01713 C 0.01328 0.0412 -0.00013 0.00416 0.00951 0.02963 C 0.01276 0.04722 0.00729 0.01967 0.01537 0.04884 C 0.01862 0.06018 0.01667 0.05463 0.02136 0.06551 C 0.02357 0.07708 0.02123 0.06666 0.02487 0.07824 C 0.02578 0.08102 0.02657 0.08379 0.02735 0.08657 C 0.02774 0.08865 0.02787 0.09097 0.02852 0.09305 C 0.02917 0.09537 0.03008 0.09722 0.03086 0.0993 C 0.03203 0.10278 0.03321 0.10648 0.03438 0.10995 C 0.03477 0.11273 0.03503 0.11574 0.03568 0.11828 C 0.0362 0.12083 0.03737 0.12245 0.03802 0.12477 C 0.03854 0.12685 0.03867 0.12916 0.0392 0.13102 C 0.04024 0.13472 0.04167 0.13796 0.04271 0.14166 C 0.04336 0.14375 0.04349 0.14606 0.04388 0.14791 C 0.04545 0.1537 0.04753 0.15903 0.0487 0.16504 C 0.05039 0.17361 0.04922 0.16944 0.05222 0.17754 C 0.05261 0.18055 0.05274 0.18356 0.05352 0.18611 C 0.05443 0.19004 0.05782 0.19884 0.05938 0.20301 C 0.06042 0.20995 0.06094 0.21551 0.06302 0.22199 C 0.06394 0.22523 0.06537 0.22778 0.06654 0.23055 C 0.06771 0.23865 0.06784 0.24166 0.07006 0.24953 C 0.07071 0.25185 0.07175 0.25393 0.07253 0.25602 C 0.07644 0.27731 0.07045 0.24421 0.07487 0.27083 C 0.07552 0.275 0.07644 0.27916 0.07722 0.28356 C 0.07761 0.28565 0.07813 0.28773 0.07839 0.28981 C 0.07878 0.29259 0.07917 0.2956 0.07956 0.29838 C 0.08034 0.30254 0.08203 0.31088 0.08203 0.31088 C 0.08242 0.31805 0.08256 0.32523 0.08321 0.33217 C 0.08607 0.36342 0.08516 0.33518 0.08672 0.36389 C 0.08724 0.37384 0.0875 0.38356 0.08789 0.39352 C 0.08828 0.4 0.08867 0.40625 0.0892 0.4125 C 0.08867 0.4324 0.08854 0.45208 0.08789 0.47176 C 0.08776 0.47615 0.08698 0.48032 0.08672 0.48449 C 0.0862 0.49305 0.0862 0.50139 0.08555 0.50995 C 0.08542 0.51203 0.08464 0.51412 0.08438 0.5162 C 0.08386 0.52037 0.0836 0.52477 0.08321 0.52893 C 0.08282 0.5324 0.08242 0.53611 0.08203 0.53958 C 0.08164 0.54236 0.08112 0.54514 0.08086 0.54791 C 0.08034 0.55231 0.08008 0.55648 0.07956 0.56065 C 0.07487 0.60023 0.07904 0.56435 0.07604 0.58403 C 0.07513 0.58958 0.07448 0.59537 0.0737 0.60092 C 0.07331 0.6037 0.07279 0.60648 0.07253 0.60949 C 0.07214 0.61227 0.07084 0.625 0.07006 0.62847 C 0.06693 0.64328 0.06875 0.63102 0.06537 0.64328 C 0.06446 0.64676 0.06367 0.65023 0.06302 0.65393 C 0.0625 0.65602 0.06237 0.65833 0.06172 0.66018 C 0.06042 0.66458 0.05834 0.66828 0.05703 0.67291 C 0.04987 0.69838 0.05899 0.66666 0.05222 0.68773 C 0.04492 0.71041 0.05677 0.67778 0.04519 0.70879 C 0.0444 0.71088 0.04323 0.71273 0.04271 0.71528 C 0.03985 0.73078 0.04219 0.72477 0.03685 0.73426 C 0.03542 0.74143 0.03555 0.74166 0.03321 0.74907 C 0.03256 0.75139 0.03151 0.75324 0.03086 0.75532 C 0.02995 0.7581 0.02943 0.76111 0.02852 0.76389 C 0.02696 0.76828 0.0237 0.77662 0.0237 0.77662 C 0.01992 0.79699 0.02604 0.76528 0.02019 0.79143 C 0.01589 0.81018 0.01992 0.79815 0.01537 0.81041 C 0.01498 0.8125 0.01485 0.81481 0.0142 0.8169 C 0.01354 0.81898 0.01237 0.82083 0.01185 0.82315 C 0.01068 0.8287 0.01055 0.83449 0.00951 0.84004 L 0.00703 0.85278 L 0.00469 0.86551 L 0.00352 0.87176 C 0.00313 0.87963 0.00287 0.88727 0.00235 0.89514 C -0.00065 0.93472 0.00313 0.86088 -6.25E-7 0.9162 C -0.00104 0.9324 -0.00195 0.94861 -0.00247 0.96504 C -0.00455 1.05023 -0.00364 0.99606 -0.00364 1.12778 " pathEditMode="relative" ptsTypes="AAAAAAAAAAAAAAAAAAAAAAAAAAAAAAAAAAAAAAAAAAAAAAAAAAAAAAAAAAAAAAAAAAAAA">
                                      <p:cBhvr>
                                        <p:cTn id="22" dur="5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3.125E-6 7.40741E-7 L 3.125E-6 7.40741E-7 C -0.00117 0.00578 -0.00208 0.01157 -0.00364 0.01713 C -0.00364 0.01713 -0.0095 0.03287 -0.01068 0.03611 L -0.01315 0.04236 L -0.01549 0.04884 C -0.01758 0.05972 -0.01601 0.05324 -0.02148 0.06759 L -0.02383 0.07407 C -0.02682 0.08981 -0.02279 0.07014 -0.02734 0.08657 C -0.0319 0.10278 -0.02357 0.08102 -0.03216 0.10139 C -0.03255 0.1037 -0.03281 0.10578 -0.03333 0.10787 C -0.03476 0.11227 -0.03815 0.1206 -0.03815 0.1206 C -0.03854 0.12338 -0.0388 0.12615 -0.03932 0.12893 C -0.03971 0.13125 -0.04023 0.1331 -0.04049 0.13541 C -0.04219 0.14861 -0.04284 0.15671 -0.04401 0.16921 C -0.04362 0.20092 -0.04362 0.23264 -0.04284 0.26435 C -0.04284 0.26875 -0.04206 0.27291 -0.04167 0.27708 C -0.04128 0.28356 -0.04101 0.28981 -0.04049 0.29629 C -0.03997 0.30208 -0.03789 0.3125 -0.03698 0.31736 L -0.0345 0.33009 C -0.03411 0.33217 -0.03372 0.33426 -0.03333 0.33634 C -0.02969 0.36296 -0.03437 0.33009 -0.03099 0.35115 C -0.03047 0.35393 -0.03021 0.35694 -0.02982 0.35972 C -0.02904 0.36389 -0.02799 0.36805 -0.02734 0.37245 C -0.02682 0.37662 -0.02604 0.38287 -0.025 0.38727 C -0.01875 0.41319 -0.0263 0.38078 -0.02031 0.40208 C -0.01927 0.40532 -0.01862 0.40903 -0.01784 0.41273 C -0.01745 0.4162 -0.01732 0.41967 -0.01667 0.42315 C -0.01588 0.42801 -0.01341 0.43773 -0.01198 0.44236 C -0.0112 0.44444 -0.01029 0.44653 -0.0095 0.44861 C -0.00677 0.46365 -0.00859 0.45764 -0.00482 0.46759 C -0.00443 0.46967 -0.00417 0.47199 -0.00364 0.47407 C 0.00234 0.49537 -0.00508 0.46273 0.00117 0.48889 C 0.00169 0.49097 0.00169 0.49328 0.00234 0.49514 C 0.00378 0.49953 0.00716 0.50787 0.00716 0.50787 C 0.00794 0.51203 0.00807 0.5169 0.00951 0.5206 C 0.01771 0.54259 0.00521 0.50856 0.01432 0.53541 C 0.01576 0.53981 0.01745 0.54375 0.01901 0.54815 C 0.01979 0.55023 0.02096 0.55208 0.02136 0.5544 C 0.02214 0.55856 0.02201 0.56389 0.02383 0.56713 C 0.02708 0.57291 0.02747 0.57291 0.02969 0.57986 C 0.0306 0.58264 0.03138 0.58541 0.03216 0.58819 C 0.03255 0.59028 0.03281 0.59259 0.03333 0.59467 C 0.03399 0.59699 0.0349 0.59884 0.03568 0.60092 C 0.03607 0.60301 0.03633 0.60532 0.03685 0.6074 C 0.03828 0.6118 0.04076 0.61528 0.04167 0.62014 C 0.04375 0.63125 0.04219 0.62453 0.04766 0.63912 L 0.05 0.64537 L 0.05234 0.65185 C 0.05365 0.65903 0.05352 0.65926 0.05599 0.66666 C 0.05729 0.67083 0.06029 0.67778 0.06185 0.68148 C 0.06263 0.68565 0.06289 0.69051 0.06432 0.69421 C 0.06511 0.69629 0.06576 0.69861 0.06667 0.70046 C 0.07435 0.71666 0.06667 0.69745 0.07266 0.71319 C 0.07305 0.71528 0.07318 0.71759 0.07383 0.71944 C 0.07513 0.72407 0.07852 0.73217 0.07852 0.73217 C 0.08112 0.74583 0.07774 0.73102 0.08333 0.7449 C 0.08438 0.74745 0.08477 0.75069 0.08568 0.75347 C 0.08711 0.75764 0.08919 0.76157 0.0905 0.7662 C 0.09349 0.77685 0.0918 0.77199 0.09518 0.78102 C 0.09779 0.79444 0.0944 0.77963 0.1 0.79352 C 0.10104 0.79606 0.10143 0.7993 0.10234 0.80208 C 0.10378 0.80648 0.1056 0.81065 0.10716 0.81481 L 0.11432 0.83379 C 0.11511 0.83588 0.11615 0.83773 0.11667 0.84028 C 0.11706 0.84236 0.11719 0.84467 0.11784 0.84653 C 0.11927 0.85092 0.12057 0.85555 0.12266 0.85926 C 0.12721 0.86736 0.12526 0.86319 0.12852 0.87199 C 0.13177 0.88935 0.12617 0.8625 0.13685 0.89097 C 0.14258 0.90625 0.13958 0.9 0.14518 0.90995 C 0.14883 0.92315 0.14662 0.91597 0.15234 0.93125 C 0.15234 0.93125 0.15716 0.94398 0.15716 0.94398 L 0.16068 0.95023 C 0.16146 0.9544 0.16172 0.95926 0.16302 0.96296 C 0.16471 0.96713 0.16693 0.97083 0.16784 0.97569 C 0.16823 0.97778 0.16836 0.98009 0.16901 0.98194 C 0.17044 0.98634 0.17383 0.99467 0.17383 0.99467 C 0.17422 0.99676 0.17435 0.99907 0.175 1.00092 C 0.17643 1.00555 0.17891 1.00879 0.17969 1.01365 C 0.18346 1.03333 0.18034 1.01805 0.19284 1.05602 C 0.1931 1.0581 0.1944 1.06828 0.19518 1.07083 C 0.19662 1.07523 0.19909 1.0787 0.2 1.08356 C 0.20078 1.08773 0.20091 1.09259 0.20234 1.09629 C 0.20495 1.10324 0.20469 1.1 0.20469 1.10463 " pathEditMode="relative" ptsTypes="AAAAAAAAAAAAAAAAAAAAAAAAAAAAAAAAAAAAAAAAAAAAAAAAAAAAAAAAAAAAAAAAAAAAAAAAAAAAAAAAAAAA">
                                      <p:cBhvr>
                                        <p:cTn id="24" dur="5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animMotion origin="layout" path="M 0.00013 -7.40741E-7 L 0.00013 -7.40741E-7 C -0.00195 0.00509 -0.00365 0.01042 -0.00586 0.01481 C -0.0069 0.0169 -0.00833 0.01759 -0.0095 0.01921 C -0.01862 0.03264 -0.00768 0.01921 -0.01654 0.02963 C -0.01771 0.03287 -0.02135 0.04259 -0.02253 0.04444 C -0.02474 0.04792 -0.02969 0.05278 -0.02969 0.05278 C -0.03047 0.05486 -0.03112 0.05741 -0.03203 0.05903 C -0.03307 0.06088 -0.0345 0.0618 -0.03568 0.06342 C -0.03698 0.06528 -0.03789 0.06782 -0.03919 0.06967 C -0.04036 0.0713 -0.04167 0.07245 -0.04284 0.07384 C -0.0444 0.07592 -0.04609 0.07801 -0.04753 0.08032 C -0.05325 0.08889 -0.04857 0.08518 -0.05469 0.08866 C -0.06354 0.10463 -0.05234 0.08518 -0.06302 0.10139 C -0.07161 0.11458 -0.06094 0.10092 -0.07135 0.11412 C -0.07253 0.11574 -0.0737 0.1169 -0.07487 0.11829 C -0.07656 0.12037 -0.07812 0.12268 -0.07969 0.12477 C -0.08086 0.12616 -0.08216 0.12731 -0.0832 0.12893 C -0.08581 0.13287 -0.08802 0.1375 -0.09036 0.14167 C -0.09193 0.14444 -0.09323 0.14792 -0.09518 0.15023 C -0.10013 0.15602 -0.09766 0.15255 -0.10234 0.16065 C -0.10443 0.17176 -0.10195 0.16319 -0.10703 0.1713 C -0.10964 0.17523 -0.11185 0.17986 -0.11419 0.18403 C -0.11523 0.18588 -0.11562 0.18866 -0.11654 0.19028 C -0.11836 0.19352 -0.12057 0.19606 -0.12253 0.19884 C -0.12292 0.20092 -0.12318 0.20324 -0.1237 0.20509 C -0.12539 0.21111 -0.12708 0.21319 -0.12969 0.21782 C -0.13008 0.21991 -0.13021 0.22222 -0.13086 0.2243 C -0.13229 0.2287 -0.13568 0.2368 -0.13568 0.2368 C -0.13607 0.23912 -0.13646 0.2412 -0.13685 0.24329 C -0.13763 0.24861 -0.13802 0.25301 -0.13919 0.2581 C -0.13984 0.26088 -0.14075 0.26366 -0.14154 0.26643 C -0.14193 0.26944 -0.14323 0.28217 -0.14401 0.28565 C -0.14453 0.28866 -0.1457 0.2912 -0.14635 0.29398 C -0.14727 0.29815 -0.14792 0.30255 -0.1487 0.30671 L -0.15234 0.32569 C -0.15273 0.32801 -0.15312 0.33009 -0.15352 0.33217 C -0.15391 0.33495 -0.15404 0.33796 -0.15469 0.34051 C -0.15859 0.35903 -0.15573 0.33819 -0.15937 0.35972 C -0.16042 0.36528 -0.16081 0.37106 -0.16185 0.37662 L -0.16419 0.38935 C -0.16458 0.39143 -0.1651 0.39352 -0.16536 0.3956 C -0.16914 0.42222 -0.16432 0.38912 -0.16771 0.41042 C -0.16823 0.41319 -0.16849 0.4162 -0.16901 0.41898 C -0.16966 0.42315 -0.1707 0.42731 -0.17135 0.43171 C -0.175 0.4581 -0.17031 0.42523 -0.1737 0.44653 C -0.17422 0.4493 -0.17448 0.45208 -0.17487 0.45486 C -0.17565 0.45926 -0.17643 0.46342 -0.17734 0.46759 C -0.17773 0.46967 -0.17825 0.47176 -0.17852 0.47384 C -0.17917 0.48009 -0.17943 0.48518 -0.18086 0.49097 C -0.18151 0.49375 -0.18255 0.4963 -0.1832 0.4993 C -0.18437 0.50486 -0.18411 0.50903 -0.18568 0.51412 C -0.1862 0.51643 -0.18724 0.51829 -0.18802 0.5206 C -0.1888 0.52477 -0.18893 0.5294 -0.19036 0.5331 C -0.19115 0.53542 -0.19206 0.53727 -0.19271 0.53958 C -0.19375 0.54305 -0.1944 0.54653 -0.19518 0.55023 C -0.19557 0.55231 -0.1957 0.5544 -0.19635 0.55648 C -0.197 0.5588 -0.19792 0.56065 -0.1987 0.56273 C -0.19974 0.56805 -0.20039 0.57315 -0.20234 0.57755 C -0.20325 0.58009 -0.20469 0.58194 -0.20586 0.58403 C -0.20794 0.59514 -0.20638 0.58842 -0.21185 0.60301 L -0.21419 0.60949 C -0.21667 0.62292 -0.21328 0.60833 -0.22018 0.62199 C -0.23021 0.64236 -0.22018 0.6294 -0.22852 0.63912 C -0.23099 0.65255 -0.22747 0.63796 -0.23437 0.65162 C -0.23633 0.65555 -0.23763 0.66018 -0.23919 0.66435 C -0.24206 0.67199 -0.24375 0.67778 -0.2487 0.68356 C -0.26146 0.69861 -0.24206 0.675 -0.25586 0.69398 C -0.25807 0.69722 -0.26055 0.69977 -0.26302 0.70255 C -0.26419 0.70393 -0.26549 0.70486 -0.26654 0.70671 C -0.26771 0.7088 -0.26875 0.71134 -0.27018 0.71319 C -0.27018 0.71319 -0.27904 0.72361 -0.28086 0.72569 L -0.28802 0.73426 C -0.28919 0.73565 -0.29036 0.73704 -0.29154 0.73842 C -0.2931 0.74051 -0.29466 0.74305 -0.29635 0.74491 C -0.29779 0.74653 -0.29948 0.74745 -0.30104 0.74907 C -0.30234 0.75046 -0.30352 0.75162 -0.30469 0.75324 C -0.30599 0.75532 -0.30677 0.7581 -0.3082 0.75972 C -0.31003 0.76157 -0.31224 0.76227 -0.31419 0.76389 C -0.31979 0.76829 -0.32461 0.77407 -0.32969 0.78079 C -0.34753 0.80463 -0.32305 0.77153 -0.33802 0.79352 C -0.33906 0.79514 -0.34049 0.79606 -0.34154 0.79768 C -0.34323 0.80046 -0.34466 0.8037 -0.34635 0.80625 C -0.34987 0.81157 -0.35052 0.81018 -0.35469 0.81458 C -0.35638 0.81667 -0.35781 0.81898 -0.35937 0.82106 C -0.36055 0.82245 -0.36185 0.82361 -0.36302 0.82523 C -0.36471 0.82778 -0.36589 0.83148 -0.36771 0.8338 C -0.3707 0.83727 -0.37409 0.83935 -0.37721 0.84213 L -0.38672 0.85069 C -0.38841 0.85208 -0.38984 0.85393 -0.39154 0.85486 L -0.39492 0.85694 C -0.39622 0.85833 -0.39727 0.86018 -0.39857 0.86134 C -0.40078 0.86296 -0.40573 0.86551 -0.40573 0.86551 C -0.4069 0.8669 -0.40794 0.86852 -0.40924 0.86967 C -0.41042 0.87083 -0.41159 0.8713 -0.41289 0.87176 C -0.41849 0.87407 -0.41784 0.87384 -0.42122 0.87384 " pathEditMode="relative" ptsTypes="AAAAAAAAAAAAAAAAAAAAAAAAAAAAAAAAAAAAAAAAAAAAAAAAAAAAAAAAAAAAAAAAAAAAAAAAAAAAAAAAAAAAAAAAAAAAAAAA">
                                      <p:cBhvr>
                                        <p:cTn id="26" dur="5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animMotion origin="layout" path="M -1.25E-6 -2.59259E-6 L -1.25E-6 -2.59259E-6 C -0.00156 0.02407 -0.00169 0.01435 -1.25E-6 0.0382 C 0.00026 0.04306 0.00039 0.04815 0.00117 0.05301 C 0.00156 0.05532 0.00286 0.05695 0.00351 0.05926 C 0.00404 0.06111 0.0043 0.06343 0.00469 0.06551 C 0.00547 0.06898 0.00638 0.07245 0.00716 0.07616 C 0.00755 0.07824 0.00781 0.08032 0.00833 0.08241 C 0.00976 0.0882 0.01198 0.09329 0.01302 0.09931 C 0.01575 0.11366 0.01237 0.09607 0.01667 0.1162 C 0.01706 0.11829 0.01719 0.1206 0.01784 0.12269 C 0.01849 0.125 0.01953 0.12685 0.02018 0.12894 C 0.02109 0.13171 0.02148 0.13495 0.02252 0.1375 C 0.02357 0.13982 0.025 0.14167 0.02617 0.14375 C 0.02812 0.15463 0.0263 0.14676 0.03086 0.15857 C 0.03333 0.16482 0.03568 0.1713 0.03802 0.17778 C 0.0388 0.17986 0.03997 0.18171 0.04036 0.18403 C 0.04453 0.2037 0.04167 0.19676 0.04752 0.20741 C 0.04792 0.20949 0.04818 0.21157 0.0487 0.21366 C 0.05026 0.21945 0.05234 0.22454 0.05351 0.23056 C 0.05534 0.24028 0.0539 0.23519 0.05833 0.24537 C 0.06146 0.26227 0.05664 0.24005 0.06302 0.2581 C 0.06419 0.26134 0.06445 0.26528 0.06536 0.26875 C 0.06706 0.27431 0.07083 0.28102 0.07252 0.28565 C 0.07357 0.2882 0.07383 0.29167 0.075 0.29398 C 0.08242 0.31065 0.08073 0.30116 0.08568 0.31528 C 0.08659 0.31782 0.08711 0.32107 0.08802 0.32361 C 0.0888 0.32593 0.08958 0.32801 0.09036 0.33009 C 0.0931 0.33657 0.09674 0.3419 0.0987 0.34907 C 0.10273 0.36343 0.09935 0.35255 0.10586 0.36806 C 0.10677 0.37014 0.10755 0.37222 0.10833 0.37454 C 0.10911 0.37732 0.10963 0.38032 0.11068 0.38287 C 0.11159 0.38542 0.11315 0.38704 0.11419 0.38935 C 0.1168 0.39468 0.11901 0.4007 0.12135 0.40625 C 0.12252 0.40903 0.12396 0.41157 0.125 0.41482 C 0.12708 0.42083 0.12864 0.42593 0.13086 0.43171 C 0.13203 0.43449 0.13333 0.43727 0.1345 0.44005 C 0.13529 0.44213 0.13594 0.44445 0.13685 0.44653 C 0.13789 0.44884 0.13932 0.45046 0.14036 0.45278 C 0.14219 0.45648 0.14792 0.47107 0.1487 0.47407 C 0.14961 0.47685 0.15013 0.47986 0.15117 0.48241 C 0.15208 0.48495 0.15364 0.48634 0.15469 0.48889 C 0.16289 0.50764 0.1556 0.4963 0.16419 0.50787 C 0.16458 0.50995 0.16471 0.5125 0.16536 0.51412 C 0.16745 0.51898 0.17018 0.52269 0.17252 0.52685 C 0.17409 0.52963 0.17604 0.53195 0.17734 0.53542 C 0.17917 0.54028 0.18229 0.54884 0.1845 0.55232 C 0.18542 0.5537 0.18685 0.5537 0.18802 0.5544 C 0.19127 0.57176 0.18646 0.54884 0.2 0.57986 C 0.20273 0.58611 0.20508 0.59306 0.20833 0.59884 C 0.2095 0.60093 0.21081 0.60278 0.21185 0.60509 C 0.21276 0.60718 0.21328 0.60972 0.21419 0.61157 C 0.21419 0.61157 0.22318 0.62732 0.225 0.63056 C 0.22617 0.63264 0.2276 0.63449 0.22851 0.63704 C 0.23307 0.64907 0.22825 0.6382 0.2345 0.64745 C 0.24883 0.66945 0.23021 0.64398 0.24401 0.66227 C 0.24818 0.67361 0.24531 0.6669 0.25351 0.68148 L 0.25351 0.68148 C 0.25469 0.68426 0.25573 0.68727 0.25703 0.68982 L 0.26784 0.7088 L 0.27135 0.71528 C 0.27252 0.71736 0.27357 0.71991 0.275 0.72153 L 0.27851 0.72593 C 0.2793 0.72801 0.27982 0.73032 0.28086 0.73218 C 0.2819 0.73403 0.28346 0.73449 0.2845 0.73634 C 0.29414 0.75625 0.28476 0.74375 0.29284 0.75324 C 0.29362 0.75625 0.29401 0.75926 0.29518 0.76181 C 0.30182 0.77593 0.30221 0.7757 0.30833 0.78287 C 0.31706 0.8088 0.30716 0.7831 0.31536 0.79769 C 0.3164 0.79954 0.31693 0.80208 0.31784 0.80417 C 0.31888 0.80695 0.31992 0.81019 0.32135 0.8125 C 0.32239 0.81435 0.3237 0.81551 0.32487 0.8169 C 0.32721 0.82894 0.32448 0.81759 0.32969 0.82963 C 0.33151 0.83357 0.33281 0.83796 0.3345 0.84213 L 0.33919 0.85486 C 0.33997 0.85695 0.34062 0.85949 0.34154 0.86134 C 0.34622 0.86945 0.34427 0.86505 0.34752 0.87407 C 0.34792 0.87616 0.34805 0.87847 0.3487 0.88032 C 0.35404 0.89445 0.35078 0.87917 0.35469 0.89306 C 0.35521 0.89491 0.35521 0.89745 0.35586 0.89931 C 0.3569 0.90232 0.35833 0.90486 0.3595 0.90787 C 0.36107 0.91204 0.3625 0.91644 0.36419 0.9206 C 0.3664 0.92593 0.37109 0.93657 0.37252 0.94167 C 0.37409 0.94722 0.37539 0.95347 0.37734 0.95857 C 0.37812 0.96065 0.37904 0.96273 0.37969 0.96505 C 0.38021 0.9669 0.38034 0.96921 0.38086 0.9713 C 0.38359 0.98264 0.38281 0.97616 0.3845 0.98611 C 0.38489 0.98889 0.38502 0.9919 0.38568 0.99468 C 0.3862 0.99699 0.3875 0.99861 0.38802 1.00093 C 0.38802 1.00093 0.39101 1.0169 0.39154 1.01991 L 0.39401 1.03264 C 0.3944 1.03472 0.39492 1.03681 0.39518 1.03912 C 0.39596 1.04607 0.39622 1.05347 0.39752 1.06019 C 0.39961 1.0713 0.39831 1.06296 0.39987 1.07917 C 0.40026 1.08287 0.40104 1.08634 0.40117 1.08982 C 0.40143 1.09676 0.40117 1.10394 0.40117 1.11111 " pathEditMode="relative" ptsTypes="AAAAAAAAAAAAAAAAAAAAAAAAAAAAAAAAAAAAAAAAAAAAAAAAAAAAAAAAAAAAAAAAAAAAAAAAAAAAAAAAAAAAAAAAAAAAAAAA">
                                      <p:cBhvr>
                                        <p:cTn id="28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-5.41667E-6 7.40741E-7 L -5.41667E-6 7.40741E-7 C 0.00039 0.00717 0.00065 0.01435 0.00117 0.02129 C 0.00182 0.03171 0.00221 0.03333 0.00351 0.04236 C 0.0039 0.04815 0.00429 0.0537 0.00468 0.05926 C 0.00507 0.06412 0.00559 0.06898 0.00585 0.07407 C 0.00637 0.08032 0.00664 0.08657 0.00703 0.09305 C 0.00664 0.12129 0.00664 0.14953 0.00585 0.17778 C 0.00585 0.18125 0.00507 0.18472 0.00468 0.18819 C 0.00351 0.20046 0.00403 0.20139 0.00234 0.21157 C 0.00156 0.21574 0.00052 0.2199 -5.41667E-6 0.2243 C -0.00053 0.22708 -0.00066 0.23009 -0.00131 0.23264 C -0.00183 0.23495 -0.00287 0.23703 -0.00365 0.23912 C -0.00443 0.24328 -0.00547 0.24745 -0.006 0.25185 C -0.00639 0.25463 -0.00665 0.2574 -0.00717 0.26018 C -0.00782 0.26319 -0.00886 0.26574 -0.00964 0.26875 C -0.01251 0.28102 -0.0086 0.26921 -0.01316 0.28148 C -0.01355 0.28356 -0.01381 0.28565 -0.01433 0.28773 C -0.01615 0.29537 -0.01667 0.29629 -0.01915 0.30254 C -0.02253 0.32685 -0.01771 0.29699 -0.02266 0.31736 C -0.02331 0.32014 -0.02318 0.32315 -0.02383 0.32592 C -0.02514 0.33032 -0.02865 0.33865 -0.02865 0.33865 C -0.03139 0.35301 -0.02761 0.33541 -0.03334 0.35347 C -0.03399 0.35532 -0.03386 0.35787 -0.03464 0.35972 C -0.03555 0.36227 -0.03711 0.36365 -0.03816 0.36597 C -0.03998 0.37014 -0.04167 0.3743 -0.04297 0.3787 C -0.04441 0.38403 -0.04558 0.38912 -0.04766 0.39352 C -0.0487 0.39583 -0.05001 0.39791 -0.05131 0.4 C -0.05391 0.41921 -0.05014 0.39583 -0.05717 0.42106 C -0.05795 0.42384 -0.05899 0.42662 -0.05964 0.42963 C -0.06055 0.43379 -0.06055 0.43865 -0.06198 0.44236 L -0.06433 0.44861 C -0.06485 0.45231 -0.06576 0.45972 -0.06667 0.46342 C -0.07058 0.47847 -0.07019 0.47685 -0.07383 0.4868 C -0.07422 0.49028 -0.07448 0.49375 -0.07501 0.49722 C -0.07579 0.50162 -0.07696 0.50555 -0.07748 0.50995 C -0.07826 0.51713 -0.07891 0.52407 -0.07982 0.53125 C -0.08113 0.54028 -0.08126 0.54028 -0.08217 0.55023 C -0.08269 0.5544 -0.08295 0.55879 -0.08334 0.56296 C -0.08321 0.57685 -0.08334 0.62523 -0.081 0.64977 C -0.08086 0.65185 -0.08021 0.65393 -0.07982 0.65602 C -0.07891 0.66157 -0.07813 0.66736 -0.07748 0.67291 C -0.07683 0.67893 -0.07605 0.68611 -0.07501 0.69213 C -0.07435 0.69629 -0.07344 0.70046 -0.07266 0.70463 C -0.07227 0.70694 -0.07175 0.70903 -0.07149 0.71111 C -0.07097 0.71481 -0.07006 0.72199 -0.06915 0.72592 C -0.06797 0.73032 -0.06667 0.73426 -0.0655 0.73865 C -0.06329 0.74791 -0.0655 0.74259 -0.06316 0.75347 C -0.06003 0.76828 -0.06185 0.75602 -0.05834 0.76828 C -0.05782 0.77014 -0.05769 0.77245 -0.05717 0.77453 C -0.05508 0.78356 -0.05469 0.78333 -0.05131 0.79143 C -0.05092 0.79352 -0.05079 0.79606 -0.05001 0.79791 C -0.0487 0.80115 -0.04675 0.80324 -0.04532 0.80625 C -0.04441 0.80833 -0.04376 0.81065 -0.04297 0.81273 C -0.04011 0.82778 -0.04415 0.81041 -0.03816 0.82315 C -0.0306 0.83935 -0.04089 0.82569 -0.03217 0.83588 C -0.031 0.83889 -0.02995 0.8419 -0.02865 0.84444 C -0.02644 0.84884 -0.02357 0.85231 -0.02149 0.85717 C -0.02032 0.85995 -0.01902 0.86273 -0.01797 0.86551 C -0.01706 0.86759 -0.01654 0.87014 -0.0155 0.87199 C -0.01459 0.87384 -0.01303 0.87453 -0.01198 0.87615 C -0.00951 0.88009 -0.00717 0.88472 -0.00482 0.88889 L 0.00351 0.9037 C 0.00468 0.90578 0.00572 0.90833 0.00703 0.90995 C 0.01432 0.91875 0.0069 0.90926 0.01419 0.9206 C 0.01614 0.92361 0.01822 0.92615 0.02018 0.92916 C 0.02148 0.93102 0.02239 0.93356 0.02369 0.93541 C 0.02486 0.93703 0.0263 0.93796 0.02734 0.93958 C 0.0302 0.94444 0.03242 0.95069 0.03567 0.9544 C 0.03802 0.9574 0.04075 0.95926 0.04283 0.96296 C 0.05247 0.98032 0.04804 0.97361 0.05585 0.98403 C 0.06223 1.00115 0.0539 0.98055 0.06184 0.99467 C 0.06328 0.99722 0.06406 1.00046 0.06536 1.00324 C 0.06692 1.00625 0.06848 1.00903 0.07018 1.01157 C 0.07122 1.01319 0.07278 1.01412 0.07369 1.01597 C 0.07512 1.01828 0.07604 1.02176 0.07734 1.0243 C 0.07877 1.02731 0.08059 1.02986 0.08203 1.03287 C 0.08541 1.03981 0.08528 1.04213 0.08919 1.04768 C 0.09153 1.05069 0.09635 1.05602 0.09635 1.05602 C 0.10156 1.07453 0.09557 1.05555 0.10234 1.07083 C 0.10403 1.075 0.10546 1.0794 0.10703 1.08356 L 0.11184 1.09629 C 0.11588 1.10115 0.11445 1.09884 0.11666 1.10278 " pathEditMode="relative" ptsTypes="AAAAAAAAAAAAAAAAAAAAAAAAAAAAAAAAAAAAAAAAAAAAAAAAAAAAAAAAAAAAAAAAAAAAAAAAAAAAAAAAAAA">
                                      <p:cBhvr>
                                        <p:cTn id="30" dur="5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animMotion origin="layout" path="M -3.54167E-6 -2.59259E-6 L -3.54167E-6 -2.59259E-6 C 0.00118 0.00579 0.00248 0.01134 0.00352 0.01713 C 0.00456 0.02269 0.00443 0.0287 0.00586 0.03403 C 0.00678 0.03681 0.00756 0.03958 0.00834 0.04236 C 0.00886 0.04445 0.00912 0.04676 0.00951 0.04884 C 0.0099 0.05162 0.01003 0.05463 0.01068 0.05718 C 0.0112 0.05926 0.01237 0.06111 0.01303 0.06343 C 0.01498 0.06991 0.01355 0.07153 0.01667 0.07824 C 0.01758 0.08009 0.01901 0.08102 0.02019 0.08241 C 0.0224 0.09398 0.02006 0.08357 0.02383 0.09514 C 0.02461 0.09792 0.02526 0.10093 0.02618 0.10347 C 0.02761 0.10787 0.0306 0.11482 0.03217 0.11852 C 0.03256 0.1206 0.03269 0.12292 0.03334 0.12477 C 0.03464 0.12917 0.03711 0.13264 0.03803 0.1375 C 0.04102 0.15347 0.03698 0.1338 0.04167 0.15023 C 0.04662 0.16759 0.03842 0.14468 0.04519 0.16296 C 0.04558 0.16574 0.04584 0.16852 0.04636 0.1713 C 0.04766 0.17755 0.04922 0.18079 0.05118 0.18611 C 0.05352 0.20764 0.05105 0.18796 0.05352 0.20301 C 0.05443 0.20833 0.05469 0.21273 0.05586 0.21782 C 0.05664 0.22083 0.05756 0.22361 0.05834 0.22639 C 0.05873 0.23056 0.05899 0.23495 0.05951 0.23912 C 0.06107 0.25232 0.0612 0.25255 0.06303 0.26227 C 0.06355 0.26898 0.06537 0.29074 0.06537 0.2963 C 0.06537 0.33264 0.06901 0.37384 0.06303 0.41042 C 0.06276 0.4125 0.06224 0.41458 0.06185 0.4169 C 0.06146 0.42176 0.0612 0.42662 0.06068 0.43171 C 0.0599 0.43866 0.05834 0.44607 0.05717 0.45278 L 0.05469 0.46551 C 0.0543 0.46759 0.05378 0.46968 0.05352 0.47176 C 0.05313 0.47546 0.053 0.47917 0.05235 0.48241 C 0.05183 0.48472 0.05079 0.48657 0.05 0.48889 C 0.04961 0.49097 0.04909 0.49306 0.04883 0.49514 C 0.04831 0.49861 0.04831 0.50232 0.04753 0.50579 C 0.04714 0.5081 0.04597 0.50995 0.04519 0.51204 C 0.04428 0.51482 0.04375 0.51782 0.04284 0.5206 C 0.04206 0.52269 0.04102 0.52454 0.0405 0.52685 C 0.03946 0.53102 0.03946 0.53588 0.03803 0.53958 L 0.03334 0.55232 C 0.03034 0.56829 0.03438 0.54861 0.02969 0.56505 C 0.02917 0.5669 0.02917 0.56945 0.02852 0.5713 C 0.02709 0.5757 0.025 0.5794 0.02383 0.58403 C 0.02292 0.58681 0.02227 0.58982 0.02136 0.59259 C 0.01993 0.59676 0.01823 0.60093 0.01667 0.60509 C 0.01589 0.60718 0.01485 0.60926 0.0142 0.61157 C 0.01342 0.61435 0.01263 0.61713 0.01185 0.61991 C 0.01133 0.62199 0.01133 0.62431 0.01068 0.62639 C 0.00964 0.6294 0.00821 0.63195 0.00717 0.63472 C 0.00625 0.63681 0.0056 0.63912 0.00469 0.6412 C 0.00235 0.64676 -0.00026 0.65232 -0.00247 0.6581 C -0.00807 0.67315 -0.00104 0.65463 -0.00833 0.67292 C -0.01106 0.67963 -0.01093 0.68079 -0.01432 0.68773 C -0.01536 0.69005 -0.01679 0.6919 -0.01783 0.69398 C -0.01914 0.69676 -0.02018 0.69977 -0.02148 0.70255 C -0.02252 0.70486 -0.02395 0.70648 -0.025 0.7088 C -0.02591 0.71088 -0.02643 0.71343 -0.02734 0.71528 C -0.02838 0.71713 -0.02994 0.71782 -0.03099 0.71945 C -0.03385 0.72407 -0.03658 0.7294 -0.03932 0.73426 C -0.04049 0.73634 -0.04153 0.73889 -0.04283 0.74051 C -0.05078 0.75 -0.04205 0.73889 -0.05 0.75116 C -0.05156 0.75347 -0.05338 0.75509 -0.05481 0.75764 C -0.05625 0.75995 -0.0569 0.76343 -0.05833 0.76597 C -0.06458 0.77708 -0.06132 0.76829 -0.06783 0.77662 C -0.06927 0.77824 -0.07018 0.78102 -0.07148 0.78287 C -0.07252 0.78449 -0.07382 0.78565 -0.075 0.78727 C -0.07669 0.78912 -0.07812 0.79144 -0.07981 0.79352 C -0.08216 0.79653 -0.0845 0.79907 -0.08697 0.80208 L -0.09401 0.81042 L -0.10481 0.82315 C -0.10599 0.82454 -0.10703 0.82616 -0.10833 0.82732 C -0.10989 0.8287 -0.11158 0.82986 -0.11315 0.83171 C -0.11484 0.83357 -0.11627 0.83588 -0.11783 0.83796 C -0.11901 0.83935 -0.12031 0.84074 -0.12148 0.84213 C -0.12304 0.84421 -0.12447 0.84676 -0.12617 0.84861 C -0.12773 0.85023 -0.12942 0.85139 -0.13099 0.85278 C -0.13359 0.85741 -0.13476 0.86042 -0.13815 0.86343 C -0.13919 0.86435 -0.14049 0.86482 -0.14166 0.86551 C -0.14518 0.86968 -0.14869 0.87431 -0.15234 0.87824 C -0.15533 0.88125 -0.15898 0.88495 -0.16184 0.88866 C -0.16184 0.88889 -0.17382 0.90463 -0.17617 0.90787 C -0.17773 0.90995 -0.17903 0.91296 -0.18099 0.91412 C -0.18216 0.91482 -0.18333 0.91528 -0.1845 0.9162 C -0.19231 0.92315 -0.18372 0.91759 -0.19166 0.92685 C -0.1927 0.92801 -0.19401 0.92824 -0.19518 0.92894 C -0.20338 0.93866 -0.19961 0.93588 -0.20599 0.93958 C -0.20755 0.94167 -0.20898 0.94421 -0.21067 0.94583 C -0.21184 0.94699 -0.21315 0.94699 -0.21432 0.94815 C -0.21809 0.95185 -0.21888 0.95532 -0.22265 0.95857 C -0.22369 0.95972 -0.225 0.95995 -0.22617 0.96065 C -0.22786 0.96204 -0.22942 0.96343 -0.23099 0.96505 C -0.23294 0.9669 -0.23489 0.96921 -0.23684 0.9713 C -0.23815 0.97269 -0.23919 0.97454 -0.24049 0.97546 C -0.2427 0.97732 -0.24765 0.97986 -0.24765 0.97986 C -0.24974 0.98357 -0.25182 0.9882 -0.25468 0.99028 C -0.25625 0.99144 -0.25794 0.99167 -0.2595 0.99259 C -0.2677 1.00208 -0.26393 0.99931 -0.27018 1.00301 C -0.27838 1.01273 -0.27461 1.00995 -0.28086 1.01366 C -0.28216 1.01574 -0.2832 1.01829 -0.2845 1.01991 C -0.28919 1.02639 -0.29049 1.0257 -0.29518 1.03056 C -0.29856 1.03403 -0.30742 1.0463 -0.30833 1.04745 C -0.31184 1.05185 -0.31562 1.05556 -0.31901 1.06019 C -0.32421 1.06713 -0.32135 1.06644 -0.32617 1.075 C -0.33554 1.09167 -0.32356 1.06482 -0.33333 1.08565 C -0.33424 1.0875 -0.33502 1.08958 -0.33567 1.0919 C -0.33619 1.09398 -0.33606 1.09653 -0.33684 1.09838 C -0.33776 1.10023 -0.33919 1.10116 -0.34049 1.10255 C -0.34596 1.11736 -0.34283 1.1125 -0.34882 1.11945 C -0.35429 1.13426 -0.35117 1.1294 -0.35716 1.13634 C -0.35794 1.13843 -0.35885 1.14051 -0.3595 1.14282 C -0.36002 1.14468 -0.35989 1.14745 -0.36067 1.14907 C -0.36158 1.15116 -0.36315 1.15185 -0.36419 1.15324 C -0.36471 1.15394 -0.36497 1.15463 -0.36536 1.15532 " pathEditMode="relative" ptsTypes="AAAAAAAAAAAAAAAAAAAAAAAAAAAAAAAAAAAAAAAAAAAAAAAAAAAAAAAAAAAAAAAAAAAAAAAAAAAAAAAAAAAAAAAAAAAAAAAAAAAAAAAAAAAAAAAAA">
                                      <p:cBhvr>
                                        <p:cTn id="32" dur="5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animMotion origin="layout" path="M 1.875E-6 7.40741E-7 L 1.875E-6 7.40741E-7 C 0.00117 0.00717 0.00234 0.01435 0.00352 0.02129 C 0.00391 0.02338 0.00404 0.02569 0.00469 0.02754 C 0.00573 0.03078 0.00703 0.03333 0.00833 0.03611 C 0.01107 0.05115 0.00703 0.03287 0.01302 0.04884 C 0.01367 0.05069 0.01354 0.05324 0.01419 0.05509 C 0.01523 0.0581 0.01667 0.06065 0.01784 0.06342 C 0.03229 0.10023 0.01419 0.05509 0.02617 0.08657 C 0.02721 0.08958 0.02852 0.09213 0.02969 0.09514 C 0.03047 0.09722 0.03138 0.0993 0.03203 0.10139 C 0.03333 0.10486 0.03425 0.10879 0.03568 0.11203 C 0.03776 0.11666 0.04284 0.12477 0.04284 0.12477 C 0.04557 0.13981 0.04154 0.12245 0.04753 0.13541 C 0.0487 0.13773 0.04896 0.1412 0.05 0.14375 C 0.05091 0.14629 0.05234 0.14791 0.05352 0.15023 C 0.05547 0.16041 0.05378 0.1537 0.05833 0.16504 C 0.05912 0.16713 0.05977 0.16944 0.06068 0.17129 C 0.06211 0.1743 0.06406 0.17662 0.06537 0.17986 C 0.07357 0.19791 0.0668 0.18657 0.0737 0.20092 C 0.07904 0.21203 0.07682 0.20301 0.08203 0.2199 C 0.08307 0.22338 0.08333 0.22731 0.08451 0.23055 C 0.08529 0.2331 0.08698 0.23472 0.08802 0.2368 C 0.08932 0.23958 0.09037 0.24259 0.09167 0.24537 C 0.09206 0.24745 0.09219 0.24977 0.09284 0.25162 C 0.09479 0.2581 0.09714 0.26157 0.1 0.26643 C 0.10182 0.27986 0.10026 0.27268 0.10586 0.28773 L 0.10833 0.29398 C 0.1112 0.30995 0.10716 0.29028 0.11185 0.30671 C 0.11237 0.30879 0.1125 0.31111 0.11302 0.31319 C 0.11367 0.31528 0.11471 0.31713 0.11537 0.31944 C 0.11602 0.32153 0.11615 0.32384 0.11667 0.32569 C 0.11836 0.33333 0.11901 0.33426 0.12135 0.34051 L 0.1237 0.35324 C 0.12409 0.35532 0.12422 0.35787 0.125 0.35972 C 0.12578 0.3618 0.12669 0.36365 0.12734 0.36597 C 0.12956 0.375 0.12956 0.37847 0.13086 0.38703 C 0.13203 0.39444 0.13229 0.39444 0.13451 0.40185 C 0.1349 0.40625 0.13516 0.41041 0.13568 0.41458 C 0.13594 0.41759 0.13659 0.42037 0.13685 0.42315 C 0.13737 0.4287 0.13763 0.43449 0.13802 0.44004 C 0.13841 0.44421 0.13893 0.44838 0.13919 0.45278 C 0.1401 0.4662 0.14115 0.49768 0.14167 0.50995 C 0.14115 0.55231 0.14102 0.59444 0.14037 0.6368 C 0.13971 0.68634 0.14141 0.67199 0.13802 0.69606 C 0.13763 0.70254 0.13737 0.70879 0.13685 0.71528 C 0.13659 0.71805 0.13607 0.72083 0.13568 0.72361 C 0.13516 0.72708 0.13477 0.73055 0.13451 0.73426 C 0.13398 0.73981 0.13385 0.7456 0.13333 0.75115 C 0.13307 0.75324 0.13242 0.75532 0.13203 0.7574 C 0.13112 0.76458 0.13099 0.77176 0.12969 0.7787 C 0.1293 0.78078 0.12878 0.78287 0.12852 0.78495 C 0.128 0.78842 0.12787 0.79213 0.12734 0.7956 C 0.12695 0.79768 0.12643 0.79977 0.12617 0.80185 C 0.12565 0.80532 0.12539 0.80903 0.125 0.8125 C 0.12461 0.81458 0.12409 0.81666 0.1237 0.81875 C 0.12331 0.82176 0.12305 0.82453 0.12253 0.82731 C 0.12227 0.8294 0.12175 0.83148 0.12135 0.83356 C 0.12044 0.83912 0.12018 0.84352 0.11901 0.84838 C 0.11823 0.85139 0.11732 0.85416 0.11667 0.85694 C 0.11615 0.85903 0.11589 0.86111 0.11537 0.86319 C 0.11471 0.8669 0.11367 0.87014 0.11302 0.87384 C 0.11211 0.8794 0.11237 0.88588 0.11068 0.89074 L 0.10703 0.90139 C 0.10456 0.91898 0.10755 0.90162 0.10352 0.9162 C 0.103 0.91828 0.10287 0.9206 0.10234 0.92245 C 0.10065 0.92847 0.09896 0.93055 0.09635 0.93518 C 0.09362 0.9544 0.09753 0.93125 0.09037 0.95648 C 0.08958 0.95926 0.08893 0.96227 0.08802 0.96481 C 0.08659 0.96921 0.08412 0.97268 0.08333 0.97754 C 0.08099 0.98981 0.08372 0.97847 0.07852 0.99028 C 0.07669 0.99421 0.075 0.99838 0.0737 1.00301 C 0.07292 1.00578 0.0724 1.00903 0.07135 1.01134 C 0.07005 1.01458 0.0681 1.0169 0.06667 1.0199 C 0.05951 1.03426 0.06693 1.02315 0.05833 1.03472 C 0.05234 1.05046 0.05586 1.04444 0.0487 1.0537 L 0.04401 1.06643 C 0.04323 1.06852 0.04284 1.07129 0.04167 1.07291 L 0.03802 1.07708 C 0.03724 1.07916 0.03659 1.08148 0.03568 1.08333 C 0.03346 1.08796 0.03034 1.0912 0.02852 1.09606 C 0.02292 1.11088 0.02617 1.10602 0.02018 1.11296 C 0.0138 1.12986 0.02214 1.10949 0.01419 1.12361 C 0.00625 1.13773 0.01784 1.12291 0.00833 1.13426 L 0.00352 1.14699 " pathEditMode="relative" ptsTypes="AAAAAAAAAAAAAAAAAAAAAAAAAAAAAAAAAAAAAAAAAAAAAAAAAAAAAAAAAAAAAAAAAAAAAAAAAAAAAAAAAAAAA">
                                      <p:cBhvr>
                                        <p:cTn id="34" dur="5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2.08333E-6 7.40741E-7 L 2.08333E-6 7.40741E-7 C -0.00156 0.00648 -0.00325 0.01273 -0.00482 0.01921 C -0.00755 0.03078 -0.00403 0.02037 -0.00833 0.03194 C -0.01172 0.06203 -0.00703 0.02453 -0.01198 0.05092 C -0.0125 0.0544 -0.01263 0.05787 -0.01315 0.06134 C -0.01341 0.06412 -0.01393 0.0669 -0.01432 0.06967 C -0.01471 0.07315 -0.01497 0.07685 -0.01549 0.08032 C -0.01614 0.08472 -0.01836 0.09398 -0.01901 0.09722 C -0.01992 0.10995 -0.02005 0.11713 -0.02148 0.12893 C -0.02174 0.13194 -0.02239 0.13472 -0.02265 0.1375 C -0.02552 0.16528 -0.02226 0.14166 -0.025 0.16065 C -0.02539 0.16643 -0.02591 0.17199 -0.02617 0.17778 C -0.02799 0.20903 -0.02604 0.19375 -0.02864 0.21157 C -0.03112 0.25625 -0.0306 0.23703 -0.02864 0.31319 C -0.02851 0.31736 -0.02786 0.32176 -0.02734 0.32592 C -0.02708 0.32801 -0.02656 0.33009 -0.02617 0.33217 C -0.02278 0.35625 -0.02773 0.32824 -0.02265 0.35555 C -0.02096 0.37384 -0.022 0.36412 -0.01901 0.38518 C -0.01862 0.38796 -0.01862 0.39097 -0.01784 0.39352 L -0.01549 0.40208 C -0.0151 0.40486 -0.01471 0.40764 -0.01432 0.41041 C -0.01393 0.41273 -0.01341 0.41481 -0.01315 0.4169 C -0.01276 0.41898 -0.01146 0.4331 -0.01068 0.43588 C -0.00976 0.43958 -0.00833 0.44305 -0.00716 0.44653 C -0.00429 0.46736 -0.00846 0.4419 -0.00234 0.46342 C 0.00534 0.49074 -0.00755 0.45509 0.00117 0.47824 C 0.00156 0.48171 0.00156 0.48541 0.00235 0.48889 C 0.00326 0.49259 0.00495 0.49583 0.00599 0.49953 C 0.0069 0.50278 0.00742 0.50671 0.00834 0.50995 C 0.00899 0.51227 0.01003 0.51412 0.01068 0.51643 C 0.01159 0.51921 0.01237 0.52199 0.01302 0.52477 C 0.01354 0.52685 0.01354 0.5294 0.01432 0.53125 C 0.01524 0.53356 0.01667 0.53541 0.01784 0.5375 C 0.01823 0.54028 0.01849 0.54328 0.01901 0.54606 C 0.02097 0.55532 0.02123 0.55301 0.02383 0.56088 C 0.02696 0.5706 0.02513 0.56736 0.02852 0.57569 C 0.03698 0.59583 0.03034 0.57824 0.03568 0.59259 C 0.03763 0.60278 0.03594 0.59606 0.0405 0.6074 C 0.04128 0.60949 0.04206 0.61157 0.04284 0.61365 C 0.04518 0.61944 0.04779 0.62477 0.05 0.63055 C 0.05156 0.63495 0.05274 0.63981 0.05469 0.64328 C 0.05716 0.64768 0.06003 0.65115 0.06185 0.65602 C 0.06354 0.66018 0.06576 0.66389 0.06667 0.66875 C 0.06771 0.67453 0.06771 0.67662 0.07018 0.68148 C 0.0724 0.68588 0.07735 0.69421 0.07735 0.69421 C 0.07956 0.70578 0.07722 0.69537 0.08099 0.70694 C 0.08177 0.70949 0.08216 0.71296 0.08334 0.71528 C 0.08425 0.71736 0.08568 0.71805 0.08685 0.71967 C 0.08972 0.73472 0.08568 0.71643 0.09167 0.73217 C 0.09232 0.73403 0.09219 0.73657 0.09284 0.73865 C 0.09427 0.74305 0.09597 0.74699 0.09766 0.75139 C 0.09844 0.75347 0.09948 0.75532 0.1 0.75764 C 0.10235 0.7699 0.10065 0.76203 0.10599 0.78102 C 0.10677 0.78379 0.10703 0.78727 0.10834 0.78935 L 0.11185 0.79583 C 0.11511 0.81805 0.11081 0.7919 0.1155 0.81065 C 0.11654 0.81458 0.11706 0.81898 0.11784 0.82338 C 0.11823 0.82546 0.11849 0.82754 0.11901 0.82963 C 0.12201 0.84028 0.12044 0.83541 0.12383 0.84444 C 0.12552 0.85949 0.12435 0.85162 0.12735 0.86782 L 0.12852 0.87407 C 0.12891 0.87615 0.12956 0.87824 0.12969 0.88032 C 0.13021 0.88403 0.13047 0.8875 0.13099 0.89097 C 0.13164 0.89537 0.13268 0.8993 0.13334 0.9037 C 0.13373 0.90648 0.13412 0.90949 0.13451 0.91227 C 0.1349 0.91435 0.13542 0.91643 0.13568 0.91852 L 0.13802 0.93541 C 0.13841 0.94028 0.13985 0.95764 0.1405 0.96296 C 0.14076 0.96528 0.14141 0.96713 0.14167 0.96944 C 0.14219 0.97291 0.14245 0.97639 0.14284 0.97986 C 0.14362 0.98565 0.14518 0.99676 0.14518 0.99676 C 0.14557 1.00324 0.14649 1.00949 0.14649 1.01597 C 0.14649 1.03912 0.14584 1.0625 0.14518 1.08565 C 0.14492 1.09768 0.14414 1.09907 0.14284 1.10903 C 0.14245 1.1125 0.14219 1.1162 0.14167 1.11967 C 0.14141 1.12176 0.14076 1.12384 0.1405 1.12592 C 0.13998 1.1294 0.13985 1.1331 0.13932 1.13657 C 0.13867 1.14097 0.1375 1.1449 0.13685 1.1493 C 0.13555 1.15879 0.13685 1.15555 0.13451 1.15972 " pathEditMode="relative" ptsTypes="AAAAAAAAAAAAAAAAAAAAAAAAAAAAAAAAAAAAAAAAAAAAAAAAAAAAAAAAAAAAAAAAAAAAAAAAAAAAAAAA">
                                      <p:cBhvr>
                                        <p:cTn id="36" dur="5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75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375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1" nodeType="withEffect">
                                  <p:stCondLst>
                                    <p:cond delay="5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75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375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  <p:bldP spid="9" grpId="0" animBg="1"/>
      <p:bldP spid="5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/>
      <p:bldP spid="80" grpId="1"/>
      <p:bldP spid="80" grpId="2"/>
      <p:bldP spid="81" grpId="0"/>
      <p:bldP spid="8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笑脸 141"/>
          <p:cNvSpPr/>
          <p:nvPr/>
        </p:nvSpPr>
        <p:spPr>
          <a:xfrm>
            <a:off x="9969785" y="1220430"/>
            <a:ext cx="641776" cy="624394"/>
          </a:xfrm>
          <a:prstGeom prst="smileyFace">
            <a:avLst>
              <a:gd name="adj" fmla="val 4653"/>
            </a:avLst>
          </a:prstGeom>
          <a:solidFill>
            <a:srgbClr val="D5E8F2"/>
          </a:solidFill>
          <a:ln>
            <a:solidFill>
              <a:srgbClr val="5B7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笑脸 119"/>
          <p:cNvSpPr/>
          <p:nvPr/>
        </p:nvSpPr>
        <p:spPr>
          <a:xfrm>
            <a:off x="9226988" y="109192"/>
            <a:ext cx="641776" cy="624394"/>
          </a:xfrm>
          <a:prstGeom prst="smileyFace">
            <a:avLst>
              <a:gd name="adj" fmla="val 4653"/>
            </a:avLst>
          </a:prstGeom>
          <a:solidFill>
            <a:srgbClr val="D5E8F2"/>
          </a:solidFill>
          <a:ln>
            <a:solidFill>
              <a:srgbClr val="5B7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笑脸 133"/>
          <p:cNvSpPr/>
          <p:nvPr/>
        </p:nvSpPr>
        <p:spPr>
          <a:xfrm>
            <a:off x="3266185" y="1043403"/>
            <a:ext cx="641776" cy="624394"/>
          </a:xfrm>
          <a:prstGeom prst="smileyFace">
            <a:avLst>
              <a:gd name="adj" fmla="val 4653"/>
            </a:avLst>
          </a:prstGeom>
          <a:solidFill>
            <a:srgbClr val="D5E8F2"/>
          </a:solidFill>
          <a:ln>
            <a:solidFill>
              <a:srgbClr val="5B7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笑脸 134"/>
          <p:cNvSpPr/>
          <p:nvPr/>
        </p:nvSpPr>
        <p:spPr>
          <a:xfrm>
            <a:off x="4087462" y="1238618"/>
            <a:ext cx="641776" cy="624394"/>
          </a:xfrm>
          <a:prstGeom prst="smileyFace">
            <a:avLst>
              <a:gd name="adj" fmla="val 4653"/>
            </a:avLst>
          </a:prstGeom>
          <a:solidFill>
            <a:srgbClr val="D5E8F2"/>
          </a:solidFill>
          <a:ln>
            <a:solidFill>
              <a:srgbClr val="5B7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任意多边形 116"/>
          <p:cNvSpPr/>
          <p:nvPr/>
        </p:nvSpPr>
        <p:spPr>
          <a:xfrm rot="5204843">
            <a:off x="11496338" y="395549"/>
            <a:ext cx="333370" cy="1040715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任意多边形 115"/>
          <p:cNvSpPr/>
          <p:nvPr/>
        </p:nvSpPr>
        <p:spPr>
          <a:xfrm rot="2692567">
            <a:off x="11245315" y="134817"/>
            <a:ext cx="333370" cy="1040715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任意多边形 114"/>
          <p:cNvSpPr/>
          <p:nvPr/>
        </p:nvSpPr>
        <p:spPr>
          <a:xfrm rot="20751484">
            <a:off x="9060303" y="-632704"/>
            <a:ext cx="333370" cy="1040715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任意多边形 113"/>
          <p:cNvSpPr/>
          <p:nvPr/>
        </p:nvSpPr>
        <p:spPr>
          <a:xfrm rot="2692567">
            <a:off x="9505525" y="-551773"/>
            <a:ext cx="333370" cy="1040715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任意多边形 112"/>
          <p:cNvSpPr/>
          <p:nvPr/>
        </p:nvSpPr>
        <p:spPr>
          <a:xfrm rot="2692567">
            <a:off x="10726995" y="-482030"/>
            <a:ext cx="333370" cy="1040715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任意多边形 111"/>
          <p:cNvSpPr/>
          <p:nvPr/>
        </p:nvSpPr>
        <p:spPr>
          <a:xfrm rot="21443494">
            <a:off x="10387591" y="-634316"/>
            <a:ext cx="333370" cy="1040715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任意多边形 110"/>
          <p:cNvSpPr/>
          <p:nvPr/>
        </p:nvSpPr>
        <p:spPr>
          <a:xfrm rot="6126642">
            <a:off x="10173580" y="2432133"/>
            <a:ext cx="401025" cy="1312963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任意多边形 109"/>
          <p:cNvSpPr/>
          <p:nvPr/>
        </p:nvSpPr>
        <p:spPr>
          <a:xfrm rot="15104898">
            <a:off x="493443" y="4131686"/>
            <a:ext cx="333370" cy="1040715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任意多边形 108"/>
          <p:cNvSpPr/>
          <p:nvPr/>
        </p:nvSpPr>
        <p:spPr>
          <a:xfrm rot="17521610">
            <a:off x="562009" y="3830410"/>
            <a:ext cx="333370" cy="1040715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任意多边形 107"/>
          <p:cNvSpPr/>
          <p:nvPr/>
        </p:nvSpPr>
        <p:spPr>
          <a:xfrm rot="17521610">
            <a:off x="901431" y="3197880"/>
            <a:ext cx="333370" cy="1040715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任意多边形 106"/>
          <p:cNvSpPr/>
          <p:nvPr/>
        </p:nvSpPr>
        <p:spPr>
          <a:xfrm rot="20031181">
            <a:off x="1090210" y="2993560"/>
            <a:ext cx="333370" cy="1040715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任意多边形 105"/>
          <p:cNvSpPr/>
          <p:nvPr/>
        </p:nvSpPr>
        <p:spPr>
          <a:xfrm rot="18056646">
            <a:off x="691121" y="1152515"/>
            <a:ext cx="333370" cy="1040715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任意多边形 104"/>
          <p:cNvSpPr/>
          <p:nvPr/>
        </p:nvSpPr>
        <p:spPr>
          <a:xfrm rot="20882029">
            <a:off x="989632" y="939160"/>
            <a:ext cx="333370" cy="1040715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 103"/>
          <p:cNvSpPr/>
          <p:nvPr/>
        </p:nvSpPr>
        <p:spPr>
          <a:xfrm rot="16020470">
            <a:off x="-103980" y="2047034"/>
            <a:ext cx="333370" cy="1040715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任意多边形 102"/>
          <p:cNvSpPr/>
          <p:nvPr/>
        </p:nvSpPr>
        <p:spPr>
          <a:xfrm rot="19136482">
            <a:off x="70139" y="1663281"/>
            <a:ext cx="333370" cy="1040715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任意多边形 101"/>
          <p:cNvSpPr/>
          <p:nvPr/>
        </p:nvSpPr>
        <p:spPr>
          <a:xfrm rot="17828619">
            <a:off x="1369977" y="297321"/>
            <a:ext cx="333370" cy="1040715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任意多边形 100"/>
          <p:cNvSpPr/>
          <p:nvPr/>
        </p:nvSpPr>
        <p:spPr>
          <a:xfrm rot="20531890">
            <a:off x="1732243" y="66821"/>
            <a:ext cx="333370" cy="1040715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任意多边形 98"/>
          <p:cNvSpPr/>
          <p:nvPr/>
        </p:nvSpPr>
        <p:spPr>
          <a:xfrm rot="19050738">
            <a:off x="2082618" y="-494645"/>
            <a:ext cx="333370" cy="1040715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>
          <a:xfrm rot="1277339">
            <a:off x="2577163" y="-562303"/>
            <a:ext cx="333370" cy="1040715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任意多边形 96"/>
          <p:cNvSpPr/>
          <p:nvPr/>
        </p:nvSpPr>
        <p:spPr>
          <a:xfrm rot="1903327">
            <a:off x="3291257" y="1189208"/>
            <a:ext cx="399939" cy="1248534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任意多边形 97"/>
          <p:cNvSpPr/>
          <p:nvPr/>
        </p:nvSpPr>
        <p:spPr>
          <a:xfrm rot="20337148">
            <a:off x="2855007" y="1178215"/>
            <a:ext cx="399939" cy="1248534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 rot="20392065">
            <a:off x="4404753" y="1577893"/>
            <a:ext cx="366592" cy="1144428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 rot="2093953">
            <a:off x="4924892" y="1591853"/>
            <a:ext cx="366592" cy="1144428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 95"/>
          <p:cNvSpPr/>
          <p:nvPr/>
        </p:nvSpPr>
        <p:spPr>
          <a:xfrm rot="19282554">
            <a:off x="3347068" y="2014790"/>
            <a:ext cx="451373" cy="1409100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任意多边形 94"/>
          <p:cNvSpPr/>
          <p:nvPr/>
        </p:nvSpPr>
        <p:spPr>
          <a:xfrm rot="2856307">
            <a:off x="4164673" y="2279324"/>
            <a:ext cx="451373" cy="1409100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 rot="18785319">
            <a:off x="3155714" y="-242216"/>
            <a:ext cx="366592" cy="1144428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 91"/>
          <p:cNvSpPr/>
          <p:nvPr/>
        </p:nvSpPr>
        <p:spPr>
          <a:xfrm rot="1489658">
            <a:off x="3740885" y="-365274"/>
            <a:ext cx="366592" cy="1144428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任意多边形 92"/>
          <p:cNvSpPr/>
          <p:nvPr/>
        </p:nvSpPr>
        <p:spPr>
          <a:xfrm rot="16527175">
            <a:off x="2239052" y="512061"/>
            <a:ext cx="366592" cy="1144428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任意多边形 90"/>
          <p:cNvSpPr/>
          <p:nvPr/>
        </p:nvSpPr>
        <p:spPr>
          <a:xfrm rot="19839268">
            <a:off x="2595096" y="166762"/>
            <a:ext cx="366592" cy="1144428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任意多边形 89"/>
          <p:cNvSpPr/>
          <p:nvPr/>
        </p:nvSpPr>
        <p:spPr>
          <a:xfrm rot="16882251">
            <a:off x="808186" y="2074255"/>
            <a:ext cx="366592" cy="1144428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任意多边形 88"/>
          <p:cNvSpPr/>
          <p:nvPr/>
        </p:nvSpPr>
        <p:spPr>
          <a:xfrm rot="19839268">
            <a:off x="2019351" y="1475921"/>
            <a:ext cx="366592" cy="1144428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 rot="20467266">
            <a:off x="1189526" y="1741364"/>
            <a:ext cx="366592" cy="1144428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任意多边形 86"/>
          <p:cNvSpPr/>
          <p:nvPr/>
        </p:nvSpPr>
        <p:spPr>
          <a:xfrm rot="1380798">
            <a:off x="2469733" y="1475922"/>
            <a:ext cx="366592" cy="1144428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 85"/>
          <p:cNvSpPr/>
          <p:nvPr/>
        </p:nvSpPr>
        <p:spPr>
          <a:xfrm rot="2828207">
            <a:off x="7404232" y="-278137"/>
            <a:ext cx="366592" cy="1144428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任意多边形 84"/>
          <p:cNvSpPr/>
          <p:nvPr/>
        </p:nvSpPr>
        <p:spPr>
          <a:xfrm rot="20394488">
            <a:off x="6828920" y="-296346"/>
            <a:ext cx="366592" cy="1144428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 rot="2003758">
            <a:off x="6008864" y="-533887"/>
            <a:ext cx="366592" cy="1144428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 82"/>
          <p:cNvSpPr/>
          <p:nvPr/>
        </p:nvSpPr>
        <p:spPr>
          <a:xfrm rot="20226431">
            <a:off x="5574305" y="-600767"/>
            <a:ext cx="366592" cy="1144428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 81"/>
          <p:cNvSpPr/>
          <p:nvPr/>
        </p:nvSpPr>
        <p:spPr>
          <a:xfrm rot="1703896">
            <a:off x="4831249" y="-254025"/>
            <a:ext cx="366592" cy="1144428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 rot="20031841">
            <a:off x="4296501" y="-227754"/>
            <a:ext cx="366592" cy="1144428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 79"/>
          <p:cNvSpPr/>
          <p:nvPr/>
        </p:nvSpPr>
        <p:spPr>
          <a:xfrm rot="20872854">
            <a:off x="3567445" y="463228"/>
            <a:ext cx="366592" cy="1144428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任意多边形 78"/>
          <p:cNvSpPr/>
          <p:nvPr/>
        </p:nvSpPr>
        <p:spPr>
          <a:xfrm rot="17634969">
            <a:off x="3199753" y="776855"/>
            <a:ext cx="366592" cy="1144428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 77"/>
          <p:cNvSpPr/>
          <p:nvPr/>
        </p:nvSpPr>
        <p:spPr>
          <a:xfrm rot="4716989">
            <a:off x="10481518" y="473439"/>
            <a:ext cx="357359" cy="1170000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/>
        </p:nvSpPr>
        <p:spPr>
          <a:xfrm rot="19889866">
            <a:off x="8489639" y="14361"/>
            <a:ext cx="357359" cy="1170000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 rot="1828255">
            <a:off x="10181058" y="160639"/>
            <a:ext cx="357359" cy="1170000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/>
        </p:nvSpPr>
        <p:spPr>
          <a:xfrm rot="1696713">
            <a:off x="8925821" y="97804"/>
            <a:ext cx="357359" cy="1170000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/>
        </p:nvSpPr>
        <p:spPr>
          <a:xfrm rot="2700000">
            <a:off x="10855575" y="1529342"/>
            <a:ext cx="357359" cy="1170000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 rot="5119479">
            <a:off x="10980697" y="1860808"/>
            <a:ext cx="357359" cy="1170000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 71"/>
          <p:cNvSpPr/>
          <p:nvPr/>
        </p:nvSpPr>
        <p:spPr>
          <a:xfrm rot="3789422">
            <a:off x="10016883" y="2049695"/>
            <a:ext cx="401025" cy="1312963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任意多边形 70"/>
          <p:cNvSpPr/>
          <p:nvPr/>
        </p:nvSpPr>
        <p:spPr>
          <a:xfrm rot="18440880">
            <a:off x="1709066" y="2473832"/>
            <a:ext cx="399939" cy="1248534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>
          <a:xfrm rot="278324">
            <a:off x="2194511" y="2335153"/>
            <a:ext cx="399939" cy="1248534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 rot="16200000">
            <a:off x="1313096" y="3952840"/>
            <a:ext cx="365673" cy="1141561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 rot="18930960">
            <a:off x="1611750" y="3659378"/>
            <a:ext cx="365673" cy="1141561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66"/>
          <p:cNvSpPr/>
          <p:nvPr/>
        </p:nvSpPr>
        <p:spPr>
          <a:xfrm rot="20990040">
            <a:off x="4597579" y="644260"/>
            <a:ext cx="428415" cy="1337428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 65"/>
          <p:cNvSpPr/>
          <p:nvPr/>
        </p:nvSpPr>
        <p:spPr>
          <a:xfrm rot="17127688">
            <a:off x="4138725" y="1030304"/>
            <a:ext cx="428415" cy="1337428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任意多边形 64"/>
          <p:cNvSpPr/>
          <p:nvPr/>
        </p:nvSpPr>
        <p:spPr>
          <a:xfrm rot="20087211">
            <a:off x="5962734" y="221373"/>
            <a:ext cx="422230" cy="1318119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 rot="2910515">
            <a:off x="6591695" y="327582"/>
            <a:ext cx="422230" cy="1318119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/>
        </p:nvSpPr>
        <p:spPr>
          <a:xfrm rot="17934512">
            <a:off x="5223865" y="1403308"/>
            <a:ext cx="483124" cy="1508219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 rot="614065">
            <a:off x="6018733" y="1195601"/>
            <a:ext cx="483124" cy="1508219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 rot="14883368">
            <a:off x="2329037" y="3615185"/>
            <a:ext cx="451373" cy="1409100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 rot="18507589">
            <a:off x="2567404" y="3053919"/>
            <a:ext cx="451373" cy="1409100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2426834">
            <a:off x="9616540" y="935381"/>
            <a:ext cx="380936" cy="1189210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19933435">
            <a:off x="8931380" y="874288"/>
            <a:ext cx="380936" cy="1189210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 rot="6121205">
            <a:off x="8961253" y="2145448"/>
            <a:ext cx="451373" cy="1409100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 rot="2880771">
            <a:off x="8779365" y="1588590"/>
            <a:ext cx="451373" cy="1439383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rot="3600000">
            <a:off x="7680035" y="2244606"/>
            <a:ext cx="522719" cy="1631827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18746730">
            <a:off x="6335083" y="2147640"/>
            <a:ext cx="522719" cy="1631827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 rot="17100000">
            <a:off x="3593159" y="3530261"/>
            <a:ext cx="463554" cy="1447124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19979478">
            <a:off x="3960983" y="3035653"/>
            <a:ext cx="463554" cy="1447124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 rot="18000000">
            <a:off x="4788427" y="3839886"/>
            <a:ext cx="576654" cy="1800200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rot="1800000">
            <a:off x="6336196" y="3098177"/>
            <a:ext cx="740371" cy="2311292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5519936" y="4869160"/>
            <a:ext cx="1107175" cy="2146142"/>
          </a:xfrm>
          <a:custGeom>
            <a:avLst/>
            <a:gdLst>
              <a:gd name="connsiteX0" fmla="*/ 553587 w 1107175"/>
              <a:gd name="connsiteY0" fmla="*/ 0 h 3456384"/>
              <a:gd name="connsiteX1" fmla="*/ 1107174 w 1107175"/>
              <a:gd name="connsiteY1" fmla="*/ 252028 h 3456384"/>
              <a:gd name="connsiteX2" fmla="*/ 1063671 w 1107175"/>
              <a:gd name="connsiteY2" fmla="*/ 350129 h 3456384"/>
              <a:gd name="connsiteX3" fmla="*/ 1057644 w 1107175"/>
              <a:gd name="connsiteY3" fmla="*/ 355184 h 3456384"/>
              <a:gd name="connsiteX4" fmla="*/ 1057644 w 1107175"/>
              <a:gd name="connsiteY4" fmla="*/ 3101200 h 3456384"/>
              <a:gd name="connsiteX5" fmla="*/ 1063672 w 1107175"/>
              <a:gd name="connsiteY5" fmla="*/ 3106256 h 3456384"/>
              <a:gd name="connsiteX6" fmla="*/ 1107175 w 1107175"/>
              <a:gd name="connsiteY6" fmla="*/ 3204356 h 3456384"/>
              <a:gd name="connsiteX7" fmla="*/ 553588 w 1107175"/>
              <a:gd name="connsiteY7" fmla="*/ 3456384 h 3456384"/>
              <a:gd name="connsiteX8" fmla="*/ 1 w 1107175"/>
              <a:gd name="connsiteY8" fmla="*/ 3204356 h 3456384"/>
              <a:gd name="connsiteX9" fmla="*/ 43505 w 1107175"/>
              <a:gd name="connsiteY9" fmla="*/ 3106256 h 3456384"/>
              <a:gd name="connsiteX10" fmla="*/ 49532 w 1107175"/>
              <a:gd name="connsiteY10" fmla="*/ 3101200 h 3456384"/>
              <a:gd name="connsiteX11" fmla="*/ 49532 w 1107175"/>
              <a:gd name="connsiteY11" fmla="*/ 355185 h 3456384"/>
              <a:gd name="connsiteX12" fmla="*/ 43504 w 1107175"/>
              <a:gd name="connsiteY12" fmla="*/ 350129 h 3456384"/>
              <a:gd name="connsiteX13" fmla="*/ 0 w 1107175"/>
              <a:gd name="connsiteY13" fmla="*/ 252028 h 3456384"/>
              <a:gd name="connsiteX14" fmla="*/ 553587 w 1107175"/>
              <a:gd name="connsiteY14" fmla="*/ 0 h 34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7175" h="3456384">
                <a:moveTo>
                  <a:pt x="553587" y="0"/>
                </a:moveTo>
                <a:cubicBezTo>
                  <a:pt x="859325" y="0"/>
                  <a:pt x="1107174" y="112837"/>
                  <a:pt x="1107174" y="252028"/>
                </a:cubicBezTo>
                <a:cubicBezTo>
                  <a:pt x="1107174" y="286826"/>
                  <a:pt x="1091684" y="319977"/>
                  <a:pt x="1063671" y="350129"/>
                </a:cubicBezTo>
                <a:lnTo>
                  <a:pt x="1057644" y="355184"/>
                </a:lnTo>
                <a:lnTo>
                  <a:pt x="1057644" y="3101200"/>
                </a:lnTo>
                <a:lnTo>
                  <a:pt x="1063672" y="3106256"/>
                </a:lnTo>
                <a:cubicBezTo>
                  <a:pt x="1091685" y="3136408"/>
                  <a:pt x="1107175" y="3169558"/>
                  <a:pt x="1107175" y="3204356"/>
                </a:cubicBezTo>
                <a:cubicBezTo>
                  <a:pt x="1107175" y="3343547"/>
                  <a:pt x="859326" y="3456384"/>
                  <a:pt x="553588" y="3456384"/>
                </a:cubicBezTo>
                <a:cubicBezTo>
                  <a:pt x="247850" y="3456384"/>
                  <a:pt x="1" y="3343547"/>
                  <a:pt x="1" y="3204356"/>
                </a:cubicBezTo>
                <a:cubicBezTo>
                  <a:pt x="1" y="3169558"/>
                  <a:pt x="15492" y="3136408"/>
                  <a:pt x="43505" y="3106256"/>
                </a:cubicBezTo>
                <a:lnTo>
                  <a:pt x="49532" y="3101200"/>
                </a:lnTo>
                <a:lnTo>
                  <a:pt x="49532" y="355185"/>
                </a:lnTo>
                <a:lnTo>
                  <a:pt x="43504" y="350129"/>
                </a:lnTo>
                <a:cubicBezTo>
                  <a:pt x="15491" y="319977"/>
                  <a:pt x="0" y="286826"/>
                  <a:pt x="0" y="252028"/>
                </a:cubicBezTo>
                <a:cubicBezTo>
                  <a:pt x="0" y="112837"/>
                  <a:pt x="247849" y="0"/>
                  <a:pt x="553587" y="0"/>
                </a:cubicBezTo>
                <a:close/>
              </a:path>
            </a:pathLst>
          </a:custGeom>
          <a:solidFill>
            <a:srgbClr val="E6D7A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24538" y="6237312"/>
            <a:ext cx="6942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rgbClr val="47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800" b="1" spc="300" dirty="0" smtClean="0">
                <a:solidFill>
                  <a:srgbClr val="47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学四年，我的能力得到了极大的成长</a:t>
            </a:r>
            <a:endParaRPr lang="zh-CN" altLang="en-US" sz="2800" b="1" spc="300" dirty="0">
              <a:solidFill>
                <a:srgbClr val="473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笑脸 8"/>
          <p:cNvSpPr/>
          <p:nvPr/>
        </p:nvSpPr>
        <p:spPr>
          <a:xfrm>
            <a:off x="10653903" y="2987848"/>
            <a:ext cx="641776" cy="624394"/>
          </a:xfrm>
          <a:prstGeom prst="smileyFace">
            <a:avLst>
              <a:gd name="adj" fmla="val 4653"/>
            </a:avLst>
          </a:prstGeom>
          <a:solidFill>
            <a:srgbClr val="D5E8F2"/>
          </a:solidFill>
          <a:ln>
            <a:solidFill>
              <a:srgbClr val="5B7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笑脸 117"/>
          <p:cNvSpPr/>
          <p:nvPr/>
        </p:nvSpPr>
        <p:spPr>
          <a:xfrm>
            <a:off x="-24283" y="4556963"/>
            <a:ext cx="641776" cy="624394"/>
          </a:xfrm>
          <a:prstGeom prst="smileyFace">
            <a:avLst>
              <a:gd name="adj" fmla="val 4653"/>
            </a:avLst>
          </a:prstGeom>
          <a:solidFill>
            <a:srgbClr val="D5E8F2"/>
          </a:solidFill>
          <a:ln>
            <a:solidFill>
              <a:srgbClr val="5B7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笑脸 118"/>
          <p:cNvSpPr/>
          <p:nvPr/>
        </p:nvSpPr>
        <p:spPr>
          <a:xfrm>
            <a:off x="1608877" y="1295226"/>
            <a:ext cx="641776" cy="624394"/>
          </a:xfrm>
          <a:prstGeom prst="smileyFace">
            <a:avLst>
              <a:gd name="adj" fmla="val 4653"/>
            </a:avLst>
          </a:prstGeom>
          <a:solidFill>
            <a:srgbClr val="D5E8F2"/>
          </a:solidFill>
          <a:ln>
            <a:solidFill>
              <a:srgbClr val="5B7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笑脸 120"/>
          <p:cNvSpPr/>
          <p:nvPr/>
        </p:nvSpPr>
        <p:spPr>
          <a:xfrm>
            <a:off x="5242944" y="1247493"/>
            <a:ext cx="641776" cy="624394"/>
          </a:xfrm>
          <a:prstGeom prst="smileyFace">
            <a:avLst>
              <a:gd name="adj" fmla="val 4653"/>
            </a:avLst>
          </a:prstGeom>
          <a:solidFill>
            <a:srgbClr val="D5E8F2"/>
          </a:solidFill>
          <a:ln>
            <a:solidFill>
              <a:srgbClr val="5B7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笑脸 121"/>
          <p:cNvSpPr/>
          <p:nvPr/>
        </p:nvSpPr>
        <p:spPr>
          <a:xfrm>
            <a:off x="8206446" y="-117452"/>
            <a:ext cx="641776" cy="624394"/>
          </a:xfrm>
          <a:prstGeom prst="smileyFace">
            <a:avLst>
              <a:gd name="adj" fmla="val 4653"/>
            </a:avLst>
          </a:prstGeom>
          <a:solidFill>
            <a:srgbClr val="D5E8F2"/>
          </a:solidFill>
          <a:ln>
            <a:solidFill>
              <a:srgbClr val="5B7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笑脸 122"/>
          <p:cNvSpPr/>
          <p:nvPr/>
        </p:nvSpPr>
        <p:spPr>
          <a:xfrm>
            <a:off x="11358108" y="-31416"/>
            <a:ext cx="641776" cy="624394"/>
          </a:xfrm>
          <a:prstGeom prst="smileyFace">
            <a:avLst>
              <a:gd name="adj" fmla="val 4653"/>
            </a:avLst>
          </a:prstGeom>
          <a:solidFill>
            <a:srgbClr val="D5E8F2"/>
          </a:solidFill>
          <a:ln>
            <a:solidFill>
              <a:srgbClr val="5B7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笑脸 123"/>
          <p:cNvSpPr/>
          <p:nvPr/>
        </p:nvSpPr>
        <p:spPr>
          <a:xfrm>
            <a:off x="11159376" y="1386821"/>
            <a:ext cx="641776" cy="624394"/>
          </a:xfrm>
          <a:prstGeom prst="smileyFace">
            <a:avLst>
              <a:gd name="adj" fmla="val 4653"/>
            </a:avLst>
          </a:prstGeom>
          <a:solidFill>
            <a:srgbClr val="D5E8F2"/>
          </a:solidFill>
          <a:ln>
            <a:solidFill>
              <a:srgbClr val="5B7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笑脸 124"/>
          <p:cNvSpPr/>
          <p:nvPr/>
        </p:nvSpPr>
        <p:spPr>
          <a:xfrm>
            <a:off x="11378102" y="2101491"/>
            <a:ext cx="641776" cy="624394"/>
          </a:xfrm>
          <a:prstGeom prst="smileyFace">
            <a:avLst>
              <a:gd name="adj" fmla="val 4653"/>
            </a:avLst>
          </a:prstGeom>
          <a:solidFill>
            <a:srgbClr val="D5E8F2"/>
          </a:solidFill>
          <a:ln>
            <a:solidFill>
              <a:srgbClr val="5B7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笑脸 125"/>
          <p:cNvSpPr/>
          <p:nvPr/>
        </p:nvSpPr>
        <p:spPr>
          <a:xfrm>
            <a:off x="734301" y="747783"/>
            <a:ext cx="641776" cy="624394"/>
          </a:xfrm>
          <a:prstGeom prst="smileyFace">
            <a:avLst>
              <a:gd name="adj" fmla="val 4653"/>
            </a:avLst>
          </a:prstGeom>
          <a:solidFill>
            <a:srgbClr val="D5E8F2"/>
          </a:solidFill>
          <a:ln>
            <a:solidFill>
              <a:srgbClr val="5B7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笑脸 126"/>
          <p:cNvSpPr/>
          <p:nvPr/>
        </p:nvSpPr>
        <p:spPr>
          <a:xfrm>
            <a:off x="10112" y="1106728"/>
            <a:ext cx="641776" cy="624394"/>
          </a:xfrm>
          <a:prstGeom prst="smileyFace">
            <a:avLst>
              <a:gd name="adj" fmla="val 4653"/>
            </a:avLst>
          </a:prstGeom>
          <a:solidFill>
            <a:srgbClr val="D5E8F2"/>
          </a:solidFill>
          <a:ln>
            <a:solidFill>
              <a:srgbClr val="5B7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笑脸 127"/>
          <p:cNvSpPr/>
          <p:nvPr/>
        </p:nvSpPr>
        <p:spPr>
          <a:xfrm>
            <a:off x="696438" y="2730809"/>
            <a:ext cx="641776" cy="624394"/>
          </a:xfrm>
          <a:prstGeom prst="smileyFace">
            <a:avLst>
              <a:gd name="adj" fmla="val 4653"/>
            </a:avLst>
          </a:prstGeom>
          <a:solidFill>
            <a:srgbClr val="D5E8F2"/>
          </a:solidFill>
          <a:ln>
            <a:solidFill>
              <a:srgbClr val="5B7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笑脸 128"/>
          <p:cNvSpPr/>
          <p:nvPr/>
        </p:nvSpPr>
        <p:spPr>
          <a:xfrm>
            <a:off x="153518" y="3223563"/>
            <a:ext cx="641776" cy="624394"/>
          </a:xfrm>
          <a:prstGeom prst="smileyFace">
            <a:avLst>
              <a:gd name="adj" fmla="val 4653"/>
            </a:avLst>
          </a:prstGeom>
          <a:solidFill>
            <a:srgbClr val="D5E8F2"/>
          </a:solidFill>
          <a:ln>
            <a:solidFill>
              <a:srgbClr val="5B7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笑脸 129"/>
          <p:cNvSpPr/>
          <p:nvPr/>
        </p:nvSpPr>
        <p:spPr>
          <a:xfrm>
            <a:off x="-105679" y="3772879"/>
            <a:ext cx="641776" cy="624394"/>
          </a:xfrm>
          <a:prstGeom prst="smileyFace">
            <a:avLst>
              <a:gd name="adj" fmla="val 4653"/>
            </a:avLst>
          </a:prstGeom>
          <a:solidFill>
            <a:srgbClr val="D5E8F2"/>
          </a:solidFill>
          <a:ln>
            <a:solidFill>
              <a:srgbClr val="5B7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笑脸 130"/>
          <p:cNvSpPr/>
          <p:nvPr/>
        </p:nvSpPr>
        <p:spPr>
          <a:xfrm>
            <a:off x="718761" y="161300"/>
            <a:ext cx="641776" cy="624394"/>
          </a:xfrm>
          <a:prstGeom prst="smileyFace">
            <a:avLst>
              <a:gd name="adj" fmla="val 4653"/>
            </a:avLst>
          </a:prstGeom>
          <a:solidFill>
            <a:srgbClr val="D5E8F2"/>
          </a:solidFill>
          <a:ln>
            <a:solidFill>
              <a:srgbClr val="5B7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32" name="笑脸 131"/>
          <p:cNvSpPr/>
          <p:nvPr/>
        </p:nvSpPr>
        <p:spPr>
          <a:xfrm>
            <a:off x="1414796" y="-194822"/>
            <a:ext cx="641776" cy="624394"/>
          </a:xfrm>
          <a:prstGeom prst="smileyFace">
            <a:avLst>
              <a:gd name="adj" fmla="val 4653"/>
            </a:avLst>
          </a:prstGeom>
          <a:solidFill>
            <a:srgbClr val="D5E8F2"/>
          </a:solidFill>
          <a:ln>
            <a:solidFill>
              <a:srgbClr val="5B7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笑脸 132"/>
          <p:cNvSpPr/>
          <p:nvPr/>
        </p:nvSpPr>
        <p:spPr>
          <a:xfrm>
            <a:off x="2555381" y="1097842"/>
            <a:ext cx="641776" cy="624394"/>
          </a:xfrm>
          <a:prstGeom prst="smileyFace">
            <a:avLst>
              <a:gd name="adj" fmla="val 4653"/>
            </a:avLst>
          </a:prstGeom>
          <a:solidFill>
            <a:srgbClr val="D5E8F2"/>
          </a:solidFill>
          <a:ln>
            <a:solidFill>
              <a:srgbClr val="5B7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笑脸 137"/>
          <p:cNvSpPr/>
          <p:nvPr/>
        </p:nvSpPr>
        <p:spPr>
          <a:xfrm>
            <a:off x="7592808" y="-322457"/>
            <a:ext cx="641776" cy="624394"/>
          </a:xfrm>
          <a:prstGeom prst="smileyFace">
            <a:avLst>
              <a:gd name="adj" fmla="val 4653"/>
            </a:avLst>
          </a:prstGeom>
          <a:solidFill>
            <a:srgbClr val="D5E8F2"/>
          </a:solidFill>
          <a:ln>
            <a:solidFill>
              <a:srgbClr val="5B7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笑脸 140"/>
          <p:cNvSpPr/>
          <p:nvPr/>
        </p:nvSpPr>
        <p:spPr>
          <a:xfrm>
            <a:off x="11783700" y="731206"/>
            <a:ext cx="641776" cy="624394"/>
          </a:xfrm>
          <a:prstGeom prst="smileyFace">
            <a:avLst>
              <a:gd name="adj" fmla="val 4653"/>
            </a:avLst>
          </a:prstGeom>
          <a:solidFill>
            <a:srgbClr val="D5E8F2"/>
          </a:solidFill>
          <a:ln>
            <a:solidFill>
              <a:srgbClr val="5B7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笑脸 138"/>
          <p:cNvSpPr/>
          <p:nvPr/>
        </p:nvSpPr>
        <p:spPr>
          <a:xfrm>
            <a:off x="2586013" y="-223946"/>
            <a:ext cx="641776" cy="624394"/>
          </a:xfrm>
          <a:prstGeom prst="smileyFace">
            <a:avLst>
              <a:gd name="adj" fmla="val 4653"/>
            </a:avLst>
          </a:prstGeom>
          <a:solidFill>
            <a:srgbClr val="D5E8F2"/>
          </a:solidFill>
          <a:ln>
            <a:solidFill>
              <a:srgbClr val="5B7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笑脸 139"/>
          <p:cNvSpPr/>
          <p:nvPr/>
        </p:nvSpPr>
        <p:spPr>
          <a:xfrm>
            <a:off x="3842719" y="-89083"/>
            <a:ext cx="641776" cy="624394"/>
          </a:xfrm>
          <a:prstGeom prst="smileyFace">
            <a:avLst>
              <a:gd name="adj" fmla="val 4653"/>
            </a:avLst>
          </a:prstGeom>
          <a:solidFill>
            <a:srgbClr val="D5E8F2"/>
          </a:solidFill>
          <a:ln>
            <a:solidFill>
              <a:srgbClr val="5B7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笑脸 135"/>
          <p:cNvSpPr/>
          <p:nvPr/>
        </p:nvSpPr>
        <p:spPr>
          <a:xfrm>
            <a:off x="5080161" y="-202681"/>
            <a:ext cx="641776" cy="624394"/>
          </a:xfrm>
          <a:prstGeom prst="smileyFace">
            <a:avLst>
              <a:gd name="adj" fmla="val 4653"/>
            </a:avLst>
          </a:prstGeom>
          <a:solidFill>
            <a:srgbClr val="D5E8F2"/>
          </a:solidFill>
          <a:ln>
            <a:solidFill>
              <a:srgbClr val="5B7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笑脸 136"/>
          <p:cNvSpPr/>
          <p:nvPr/>
        </p:nvSpPr>
        <p:spPr>
          <a:xfrm>
            <a:off x="6432956" y="-132743"/>
            <a:ext cx="641776" cy="624394"/>
          </a:xfrm>
          <a:prstGeom prst="smileyFace">
            <a:avLst>
              <a:gd name="adj" fmla="val 4653"/>
            </a:avLst>
          </a:prstGeom>
          <a:solidFill>
            <a:srgbClr val="D5E8F2"/>
          </a:solidFill>
          <a:ln>
            <a:solidFill>
              <a:srgbClr val="5B7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93412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6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1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16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12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8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4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6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12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16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12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18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24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26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82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88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88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62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66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118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12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116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102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102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106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104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104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102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106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102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104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102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106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104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88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82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86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88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82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86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62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68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68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64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86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82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64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20" grpId="0" animBg="1"/>
      <p:bldP spid="134" grpId="0" animBg="1"/>
      <p:bldP spid="135" grpId="0" animBg="1"/>
      <p:bldP spid="117" grpId="0" animBg="1"/>
      <p:bldP spid="116" grpId="0" animBg="1"/>
      <p:bldP spid="115" grpId="0" animBg="1"/>
      <p:bldP spid="114" grpId="0" animBg="1"/>
      <p:bldP spid="113" grpId="0" animBg="1"/>
      <p:bldP spid="112" grpId="0" animBg="1"/>
      <p:bldP spid="111" grpId="0" animBg="1"/>
      <p:bldP spid="110" grpId="0" animBg="1"/>
      <p:bldP spid="109" grpId="0" animBg="1"/>
      <p:bldP spid="108" grpId="0" animBg="1"/>
      <p:bldP spid="107" grpId="0" animBg="1"/>
      <p:bldP spid="106" grpId="0" animBg="1"/>
      <p:bldP spid="105" grpId="0" animBg="1"/>
      <p:bldP spid="104" grpId="0" animBg="1"/>
      <p:bldP spid="103" grpId="0" animBg="1"/>
      <p:bldP spid="102" grpId="0" animBg="1"/>
      <p:bldP spid="101" grpId="0" animBg="1"/>
      <p:bldP spid="99" grpId="0" animBg="1"/>
      <p:bldP spid="100" grpId="0" animBg="1"/>
      <p:bldP spid="97" grpId="0" animBg="1"/>
      <p:bldP spid="98" grpId="0" animBg="1"/>
      <p:bldP spid="61" grpId="0" animBg="1"/>
      <p:bldP spid="59" grpId="0" animBg="1"/>
      <p:bldP spid="96" grpId="0" animBg="1"/>
      <p:bldP spid="95" grpId="0" animBg="1"/>
      <p:bldP spid="94" grpId="0" animBg="1"/>
      <p:bldP spid="92" grpId="0" animBg="1"/>
      <p:bldP spid="93" grpId="0" animBg="1"/>
      <p:bldP spid="91" grpId="0" animBg="1"/>
      <p:bldP spid="90" grpId="0" animBg="1"/>
      <p:bldP spid="89" grpId="0" animBg="1"/>
      <p:bldP spid="88" grpId="0" animBg="1"/>
      <p:bldP spid="87" grpId="0" animBg="1"/>
      <p:bldP spid="86" grpId="0" animBg="1"/>
      <p:bldP spid="85" grpId="0" animBg="1"/>
      <p:bldP spid="84" grpId="0" animBg="1"/>
      <p:bldP spid="83" grpId="0" animBg="1"/>
      <p:bldP spid="82" grpId="0" animBg="1"/>
      <p:bldP spid="81" grpId="0" animBg="1"/>
      <p:bldP spid="80" grpId="0" animBg="1"/>
      <p:bldP spid="79" grpId="0" animBg="1"/>
      <p:bldP spid="78" grpId="0" animBg="1"/>
      <p:bldP spid="77" grpId="0" animBg="1"/>
      <p:bldP spid="76" grpId="0" animBg="1"/>
      <p:bldP spid="75" grpId="0" animBg="1"/>
      <p:bldP spid="74" grpId="0" animBg="1"/>
      <p:bldP spid="73" grpId="0" animBg="1"/>
      <p:bldP spid="72" grpId="0" animBg="1"/>
      <p:bldP spid="71" grpId="0" animBg="1"/>
      <p:bldP spid="70" grpId="0" animBg="1"/>
      <p:bldP spid="69" grpId="0" animBg="1"/>
      <p:bldP spid="68" grpId="0" animBg="1"/>
      <p:bldP spid="67" grpId="0" animBg="1"/>
      <p:bldP spid="66" grpId="0" animBg="1"/>
      <p:bldP spid="65" grpId="0" animBg="1"/>
      <p:bldP spid="64" grpId="0" animBg="1"/>
      <p:bldP spid="63" grpId="0" animBg="1"/>
      <p:bldP spid="62" grpId="0" animBg="1"/>
      <p:bldP spid="58" grpId="0" animBg="1"/>
      <p:bldP spid="57" grpId="0" animBg="1"/>
      <p:bldP spid="56" grpId="0" animBg="1"/>
      <p:bldP spid="55" grpId="0" animBg="1"/>
      <p:bldP spid="54" grpId="0" animBg="1"/>
      <p:bldP spid="53" grpId="0" animBg="1"/>
      <p:bldP spid="52" grpId="0" animBg="1"/>
      <p:bldP spid="51" grpId="0" animBg="1"/>
      <p:bldP spid="50" grpId="0" animBg="1"/>
      <p:bldP spid="49" grpId="0" animBg="1"/>
      <p:bldP spid="47" grpId="0" animBg="1"/>
      <p:bldP spid="48" grpId="0" animBg="1"/>
      <p:bldP spid="46" grpId="0" animBg="1"/>
      <p:bldP spid="2" grpId="0"/>
      <p:bldP spid="9" grpId="0" animBg="1"/>
      <p:bldP spid="118" grpId="0" animBg="1"/>
      <p:bldP spid="119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8" grpId="0" animBg="1"/>
      <p:bldP spid="141" grpId="0" animBg="1"/>
      <p:bldP spid="139" grpId="0" animBg="1"/>
      <p:bldP spid="140" grpId="0" animBg="1"/>
      <p:bldP spid="136" grpId="0" animBg="1"/>
      <p:bldP spid="1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217110" y="1556792"/>
            <a:ext cx="45719" cy="2727832"/>
          </a:xfrm>
          <a:prstGeom prst="rect">
            <a:avLst/>
          </a:prstGeom>
          <a:solidFill>
            <a:srgbClr val="4734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8740314" y="1375719"/>
            <a:ext cx="504056" cy="504056"/>
            <a:chOff x="10272464" y="716795"/>
            <a:chExt cx="504056" cy="504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椭圆 7"/>
            <p:cNvSpPr/>
            <p:nvPr/>
          </p:nvSpPr>
          <p:spPr>
            <a:xfrm>
              <a:off x="10272464" y="716795"/>
              <a:ext cx="504056" cy="504056"/>
            </a:xfrm>
            <a:prstGeom prst="ellipse">
              <a:avLst/>
            </a:prstGeom>
            <a:solidFill>
              <a:srgbClr val="E6D7AC"/>
            </a:solidFill>
            <a:ln w="76200">
              <a:solidFill>
                <a:srgbClr val="5B738F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0478143" y="1076877"/>
              <a:ext cx="92699" cy="92699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0323043" y="922474"/>
              <a:ext cx="92699" cy="92699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0478143" y="764704"/>
              <a:ext cx="92699" cy="92699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0632504" y="922474"/>
              <a:ext cx="92699" cy="92699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 rot="19386780">
            <a:off x="4608222" y="2744398"/>
            <a:ext cx="4680520" cy="360040"/>
          </a:xfrm>
          <a:prstGeom prst="rect">
            <a:avLst/>
          </a:prstGeom>
          <a:solidFill>
            <a:srgbClr val="5B73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26500" y="4775795"/>
            <a:ext cx="756084" cy="288032"/>
          </a:xfrm>
          <a:prstGeom prst="rect">
            <a:avLst/>
          </a:prstGeom>
          <a:solidFill>
            <a:srgbClr val="4734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817171" y="6237312"/>
            <a:ext cx="4557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rgbClr val="47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我有能力胜任这份工作！</a:t>
            </a:r>
            <a:endParaRPr lang="zh-CN" altLang="en-US" sz="2800" b="1" spc="300" dirty="0">
              <a:solidFill>
                <a:srgbClr val="473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80406" y="4077072"/>
            <a:ext cx="2448272" cy="792088"/>
          </a:xfrm>
          <a:prstGeom prst="rect">
            <a:avLst/>
          </a:prstGeom>
          <a:solidFill>
            <a:srgbClr val="5B73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64382" y="5013176"/>
            <a:ext cx="2808312" cy="576064"/>
          </a:xfrm>
          <a:prstGeom prst="roundRect">
            <a:avLst>
              <a:gd name="adj" fmla="val 50000"/>
            </a:avLst>
          </a:prstGeom>
          <a:solidFill>
            <a:srgbClr val="5B738F"/>
          </a:solidFill>
          <a:ln w="76200">
            <a:solidFill>
              <a:srgbClr val="47342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单圆角矩形 8"/>
          <p:cNvSpPr/>
          <p:nvPr/>
        </p:nvSpPr>
        <p:spPr>
          <a:xfrm rot="3212530">
            <a:off x="8640294" y="1304051"/>
            <a:ext cx="576064" cy="360040"/>
          </a:xfrm>
          <a:prstGeom prst="round1Rect">
            <a:avLst>
              <a:gd name="adj" fmla="val 50000"/>
            </a:avLst>
          </a:prstGeom>
          <a:solidFill>
            <a:srgbClr val="5B73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8639515" y="4214114"/>
            <a:ext cx="1200901" cy="1308004"/>
          </a:xfrm>
          <a:custGeom>
            <a:avLst/>
            <a:gdLst>
              <a:gd name="connsiteX0" fmla="*/ 503680 w 1007360"/>
              <a:gd name="connsiteY0" fmla="*/ 0 h 1308004"/>
              <a:gd name="connsiteX1" fmla="*/ 683700 w 1007360"/>
              <a:gd name="connsiteY1" fmla="*/ 79332 h 1308004"/>
              <a:gd name="connsiteX2" fmla="*/ 630973 w 1007360"/>
              <a:gd name="connsiteY2" fmla="*/ 135429 h 1308004"/>
              <a:gd name="connsiteX3" fmla="*/ 611692 w 1007360"/>
              <a:gd name="connsiteY3" fmla="*/ 141157 h 1308004"/>
              <a:gd name="connsiteX4" fmla="*/ 611692 w 1007360"/>
              <a:gd name="connsiteY4" fmla="*/ 276171 h 1308004"/>
              <a:gd name="connsiteX5" fmla="*/ 1007360 w 1007360"/>
              <a:gd name="connsiteY5" fmla="*/ 276171 h 1308004"/>
              <a:gd name="connsiteX6" fmla="*/ 1007360 w 1007360"/>
              <a:gd name="connsiteY6" fmla="*/ 1308004 h 1308004"/>
              <a:gd name="connsiteX7" fmla="*/ 0 w 1007360"/>
              <a:gd name="connsiteY7" fmla="*/ 1308004 h 1308004"/>
              <a:gd name="connsiteX8" fmla="*/ 0 w 1007360"/>
              <a:gd name="connsiteY8" fmla="*/ 276171 h 1308004"/>
              <a:gd name="connsiteX9" fmla="*/ 395668 w 1007360"/>
              <a:gd name="connsiteY9" fmla="*/ 276171 h 1308004"/>
              <a:gd name="connsiteX10" fmla="*/ 395668 w 1007360"/>
              <a:gd name="connsiteY10" fmla="*/ 141157 h 1308004"/>
              <a:gd name="connsiteX11" fmla="*/ 376387 w 1007360"/>
              <a:gd name="connsiteY11" fmla="*/ 135429 h 1308004"/>
              <a:gd name="connsiteX12" fmla="*/ 323660 w 1007360"/>
              <a:gd name="connsiteY12" fmla="*/ 79332 h 1308004"/>
              <a:gd name="connsiteX13" fmla="*/ 503680 w 1007360"/>
              <a:gd name="connsiteY13" fmla="*/ 0 h 130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7360" h="1308004">
                <a:moveTo>
                  <a:pt x="503680" y="0"/>
                </a:moveTo>
                <a:cubicBezTo>
                  <a:pt x="603102" y="0"/>
                  <a:pt x="683700" y="35518"/>
                  <a:pt x="683700" y="79332"/>
                </a:cubicBezTo>
                <a:cubicBezTo>
                  <a:pt x="683700" y="101239"/>
                  <a:pt x="663551" y="121072"/>
                  <a:pt x="630973" y="135429"/>
                </a:cubicBezTo>
                <a:lnTo>
                  <a:pt x="611692" y="141157"/>
                </a:lnTo>
                <a:lnTo>
                  <a:pt x="611692" y="276171"/>
                </a:lnTo>
                <a:lnTo>
                  <a:pt x="1007360" y="276171"/>
                </a:lnTo>
                <a:lnTo>
                  <a:pt x="1007360" y="1308004"/>
                </a:lnTo>
                <a:lnTo>
                  <a:pt x="0" y="1308004"/>
                </a:lnTo>
                <a:lnTo>
                  <a:pt x="0" y="276171"/>
                </a:lnTo>
                <a:lnTo>
                  <a:pt x="395668" y="276171"/>
                </a:lnTo>
                <a:lnTo>
                  <a:pt x="395668" y="141157"/>
                </a:lnTo>
                <a:lnTo>
                  <a:pt x="376387" y="135429"/>
                </a:lnTo>
                <a:cubicBezTo>
                  <a:pt x="343809" y="121072"/>
                  <a:pt x="323660" y="101239"/>
                  <a:pt x="323660" y="79332"/>
                </a:cubicBezTo>
                <a:cubicBezTo>
                  <a:pt x="323660" y="35518"/>
                  <a:pt x="404258" y="0"/>
                  <a:pt x="503680" y="0"/>
                </a:cubicBezTo>
                <a:close/>
              </a:path>
            </a:pathLst>
          </a:custGeom>
          <a:solidFill>
            <a:srgbClr val="87634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 CAN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2240089" y="3839691"/>
            <a:ext cx="1496659" cy="1106234"/>
            <a:chOff x="1711267" y="3839691"/>
            <a:chExt cx="1496659" cy="11062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矩形 19"/>
            <p:cNvSpPr/>
            <p:nvPr/>
          </p:nvSpPr>
          <p:spPr>
            <a:xfrm>
              <a:off x="1847528" y="3839691"/>
              <a:ext cx="1224136" cy="1080120"/>
            </a:xfrm>
            <a:prstGeom prst="rect">
              <a:avLst/>
            </a:prstGeom>
            <a:solidFill>
              <a:srgbClr val="5B738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 rot="9000000">
              <a:off x="1764858" y="3879478"/>
              <a:ext cx="696622" cy="144016"/>
            </a:xfrm>
            <a:custGeom>
              <a:avLst/>
              <a:gdLst>
                <a:gd name="connsiteX0" fmla="*/ 249444 w 696622"/>
                <a:gd name="connsiteY0" fmla="*/ 144016 h 144016"/>
                <a:gd name="connsiteX1" fmla="*/ 0 w 696622"/>
                <a:gd name="connsiteY1" fmla="*/ 0 h 144016"/>
                <a:gd name="connsiteX2" fmla="*/ 696622 w 696622"/>
                <a:gd name="connsiteY2" fmla="*/ 0 h 144016"/>
                <a:gd name="connsiteX3" fmla="*/ 613474 w 696622"/>
                <a:gd name="connsiteY3" fmla="*/ 144016 h 144016"/>
                <a:gd name="connsiteX4" fmla="*/ 249444 w 696622"/>
                <a:gd name="connsiteY4" fmla="*/ 144016 h 14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622" h="144016">
                  <a:moveTo>
                    <a:pt x="249444" y="144016"/>
                  </a:moveTo>
                  <a:lnTo>
                    <a:pt x="0" y="0"/>
                  </a:lnTo>
                  <a:lnTo>
                    <a:pt x="696622" y="0"/>
                  </a:lnTo>
                  <a:lnTo>
                    <a:pt x="613474" y="144016"/>
                  </a:lnTo>
                  <a:lnTo>
                    <a:pt x="249444" y="144016"/>
                  </a:lnTo>
                  <a:close/>
                </a:path>
              </a:pathLst>
            </a:custGeom>
            <a:solidFill>
              <a:srgbClr val="47342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 rot="9000000">
              <a:off x="1718312" y="4053195"/>
              <a:ext cx="1391492" cy="144016"/>
            </a:xfrm>
            <a:custGeom>
              <a:avLst/>
              <a:gdLst>
                <a:gd name="connsiteX0" fmla="*/ 249443 w 1391492"/>
                <a:gd name="connsiteY0" fmla="*/ 144016 h 144016"/>
                <a:gd name="connsiteX1" fmla="*/ 0 w 1391492"/>
                <a:gd name="connsiteY1" fmla="*/ 0 h 144016"/>
                <a:gd name="connsiteX2" fmla="*/ 1391492 w 1391492"/>
                <a:gd name="connsiteY2" fmla="*/ 0 h 144016"/>
                <a:gd name="connsiteX3" fmla="*/ 1308345 w 1391492"/>
                <a:gd name="connsiteY3" fmla="*/ 144016 h 144016"/>
                <a:gd name="connsiteX4" fmla="*/ 249443 w 1391492"/>
                <a:gd name="connsiteY4" fmla="*/ 144016 h 14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1492" h="144016">
                  <a:moveTo>
                    <a:pt x="249443" y="144016"/>
                  </a:moveTo>
                  <a:lnTo>
                    <a:pt x="0" y="0"/>
                  </a:lnTo>
                  <a:lnTo>
                    <a:pt x="1391492" y="0"/>
                  </a:lnTo>
                  <a:lnTo>
                    <a:pt x="1308345" y="144016"/>
                  </a:lnTo>
                  <a:lnTo>
                    <a:pt x="249443" y="144016"/>
                  </a:lnTo>
                  <a:close/>
                </a:path>
              </a:pathLst>
            </a:custGeom>
            <a:solidFill>
              <a:srgbClr val="47342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 rot="9000000">
              <a:off x="1711267" y="4359582"/>
              <a:ext cx="1496659" cy="144016"/>
            </a:xfrm>
            <a:custGeom>
              <a:avLst/>
              <a:gdLst>
                <a:gd name="connsiteX0" fmla="*/ 0 w 1496659"/>
                <a:gd name="connsiteY0" fmla="*/ 144016 h 144016"/>
                <a:gd name="connsiteX1" fmla="*/ 83148 w 1496659"/>
                <a:gd name="connsiteY1" fmla="*/ 0 h 144016"/>
                <a:gd name="connsiteX2" fmla="*/ 1496659 w 1496659"/>
                <a:gd name="connsiteY2" fmla="*/ 0 h 144016"/>
                <a:gd name="connsiteX3" fmla="*/ 1413511 w 1496659"/>
                <a:gd name="connsiteY3" fmla="*/ 144016 h 144016"/>
                <a:gd name="connsiteX4" fmla="*/ 0 w 1496659"/>
                <a:gd name="connsiteY4" fmla="*/ 144016 h 14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6659" h="144016">
                  <a:moveTo>
                    <a:pt x="0" y="144016"/>
                  </a:moveTo>
                  <a:lnTo>
                    <a:pt x="83148" y="0"/>
                  </a:lnTo>
                  <a:lnTo>
                    <a:pt x="1496659" y="0"/>
                  </a:lnTo>
                  <a:lnTo>
                    <a:pt x="1413511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rgbClr val="47342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 rot="9000000">
              <a:off x="2044933" y="4625406"/>
              <a:ext cx="1139037" cy="144017"/>
            </a:xfrm>
            <a:custGeom>
              <a:avLst/>
              <a:gdLst>
                <a:gd name="connsiteX0" fmla="*/ 0 w 1139037"/>
                <a:gd name="connsiteY0" fmla="*/ 144016 h 144017"/>
                <a:gd name="connsiteX1" fmla="*/ 83148 w 1139037"/>
                <a:gd name="connsiteY1" fmla="*/ 0 h 144017"/>
                <a:gd name="connsiteX2" fmla="*/ 889593 w 1139037"/>
                <a:gd name="connsiteY2" fmla="*/ 0 h 144017"/>
                <a:gd name="connsiteX3" fmla="*/ 1139037 w 1139037"/>
                <a:gd name="connsiteY3" fmla="*/ 144017 h 144017"/>
                <a:gd name="connsiteX4" fmla="*/ 0 w 1139037"/>
                <a:gd name="connsiteY4" fmla="*/ 144016 h 14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9037" h="144017">
                  <a:moveTo>
                    <a:pt x="0" y="144016"/>
                  </a:moveTo>
                  <a:lnTo>
                    <a:pt x="83148" y="0"/>
                  </a:lnTo>
                  <a:lnTo>
                    <a:pt x="889593" y="0"/>
                  </a:lnTo>
                  <a:lnTo>
                    <a:pt x="1139037" y="144017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rgbClr val="47342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 rot="9000000">
              <a:off x="2703646" y="4801908"/>
              <a:ext cx="433030" cy="144017"/>
            </a:xfrm>
            <a:custGeom>
              <a:avLst/>
              <a:gdLst>
                <a:gd name="connsiteX0" fmla="*/ 0 w 433030"/>
                <a:gd name="connsiteY0" fmla="*/ 144016 h 144017"/>
                <a:gd name="connsiteX1" fmla="*/ 83148 w 433030"/>
                <a:gd name="connsiteY1" fmla="*/ 0 h 144017"/>
                <a:gd name="connsiteX2" fmla="*/ 183585 w 433030"/>
                <a:gd name="connsiteY2" fmla="*/ 0 h 144017"/>
                <a:gd name="connsiteX3" fmla="*/ 433030 w 433030"/>
                <a:gd name="connsiteY3" fmla="*/ 144017 h 144017"/>
                <a:gd name="connsiteX4" fmla="*/ 0 w 433030"/>
                <a:gd name="connsiteY4" fmla="*/ 144016 h 14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030" h="144017">
                  <a:moveTo>
                    <a:pt x="0" y="144016"/>
                  </a:moveTo>
                  <a:lnTo>
                    <a:pt x="83148" y="0"/>
                  </a:lnTo>
                  <a:lnTo>
                    <a:pt x="183585" y="0"/>
                  </a:lnTo>
                  <a:lnTo>
                    <a:pt x="433030" y="144017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rgbClr val="47342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12501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1" nodeType="withEffect" p14:presetBounceEnd="625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500">
                                          <p:cBhvr additive="base">
                                            <p:cTn id="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500">
                                          <p:cBhvr additive="base">
                                            <p:cTn id="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101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102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102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2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2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2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2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2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2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47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47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770"/>
                                </p:stCondLst>
                                <p:childTnLst>
                                  <p:par>
                                    <p:cTn id="42" presetID="64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-2.22222E-6 L -2.5E-6 -0.16805 " pathEditMode="relative" rAng="0" ptsTypes="AA">
                                          <p:cBhvr>
                                            <p:cTn id="43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84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4" presetID="8" presetClass="emp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0800000">
                                          <p:cBhvr>
                                            <p:cTn id="45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7" grpId="0" animBg="1"/>
          <p:bldP spid="6" grpId="0" animBg="1"/>
          <p:bldP spid="2" grpId="0"/>
          <p:bldP spid="3" grpId="0" animBg="1"/>
          <p:bldP spid="5" grpId="0" animBg="1"/>
          <p:bldP spid="9" grpId="0" animBg="1"/>
          <p:bldP spid="14" grpId="0" animBg="1"/>
          <p:bldP spid="14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101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102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102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2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2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2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2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2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2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47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47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770"/>
                                </p:stCondLst>
                                <p:childTnLst>
                                  <p:par>
                                    <p:cTn id="42" presetID="64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-2.22222E-6 L -2.5E-6 -0.16805 " pathEditMode="relative" rAng="0" ptsTypes="AA">
                                          <p:cBhvr>
                                            <p:cTn id="43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84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4" presetID="8" presetClass="emp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0800000">
                                          <p:cBhvr>
                                            <p:cTn id="45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7" grpId="0" animBg="1"/>
          <p:bldP spid="6" grpId="0" animBg="1"/>
          <p:bldP spid="2" grpId="0"/>
          <p:bldP spid="3" grpId="0" animBg="1"/>
          <p:bldP spid="5" grpId="0" animBg="1"/>
          <p:bldP spid="9" grpId="0" animBg="1"/>
          <p:bldP spid="14" grpId="0" animBg="1"/>
          <p:bldP spid="14" grpId="1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243</Words>
  <Application>Microsoft Office PowerPoint</Application>
  <PresentationFormat>自定义</PresentationFormat>
  <Paragraphs>71</Paragraphs>
  <Slides>11</Slides>
  <Notes>0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Administrator</cp:lastModifiedBy>
  <cp:revision>112</cp:revision>
  <dcterms:created xsi:type="dcterms:W3CDTF">2015-05-31T11:10:53Z</dcterms:created>
  <dcterms:modified xsi:type="dcterms:W3CDTF">2016-01-15T06:40:02Z</dcterms:modified>
</cp:coreProperties>
</file>