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D2C"/>
    <a:srgbClr val="FDE50F"/>
    <a:srgbClr val="FEE610"/>
    <a:srgbClr val="FFE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E303-B521-4BED-8005-FFA34A093C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E2AB-210A-45C3-90D9-2367B3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3269" y="3994772"/>
            <a:ext cx="9144000" cy="2387600"/>
          </a:xfrm>
        </p:spPr>
        <p:txBody>
          <a:bodyPr/>
          <a:lstStyle/>
          <a:p>
            <a:r>
              <a:rPr lang="ru-RU" dirty="0" smtClean="0"/>
              <a:t>Торговая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5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12" y="935646"/>
            <a:ext cx="2971364" cy="525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08" y="935646"/>
            <a:ext cx="2943981" cy="5217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21" y="935646"/>
            <a:ext cx="2936617" cy="5217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2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59" y="864572"/>
            <a:ext cx="2997790" cy="5330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496" y="864572"/>
            <a:ext cx="2999679" cy="5330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15" y="864572"/>
            <a:ext cx="2990309" cy="5279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00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2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32112"/>
            <a:ext cx="7345017" cy="186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Расчетно-кассовое обслуживание (РКО)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- одна из основных функций банка. РКО – это комплекс услуг по хранению, перемещению и регистрации движения финансовых средств компаний (ООО, АО, ИП).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0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496"/>
            <a:ext cx="7718444" cy="6003234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8239539" y="1351715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Онлайн-банк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239539" y="3014863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Бесплатная 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онлайн-бухгалтерия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39539" y="4628315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Карты для бизнеса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17" y="1013790"/>
            <a:ext cx="7513983" cy="5844209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46043" y="1421289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Инкассация и </a:t>
            </a:r>
            <a:r>
              <a:rPr lang="ru-RU" sz="2400" dirty="0" err="1">
                <a:solidFill>
                  <a:schemeClr val="tx1"/>
                </a:solidFill>
              </a:rPr>
              <a:t>самоинкассация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6043" y="3084437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Валютный контроль и счета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6043" y="4697889"/>
            <a:ext cx="3379304" cy="1113183"/>
          </a:xfrm>
          <a:prstGeom prst="roundRect">
            <a:avLst/>
          </a:prstGeom>
          <a:solidFill>
            <a:srgbClr val="FEDD2C"/>
          </a:solidFill>
          <a:ln>
            <a:solidFill>
              <a:srgbClr val="FFC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И многое другое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3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9367" y="1759351"/>
            <a:ext cx="5555848" cy="3507129"/>
          </a:xfrm>
          <a:prstGeom prst="rect">
            <a:avLst/>
          </a:prstGeom>
          <a:solidFill>
            <a:srgbClr val="FFE711"/>
          </a:solidFill>
          <a:ln>
            <a:solidFill>
              <a:srgbClr val="FEE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</a:rPr>
              <a:t>Не надо ходить в отделение банка и стоять в очередях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</a:rPr>
              <a:t>Удобный расчетный день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</a:rPr>
              <a:t>Служба поддержки </a:t>
            </a:r>
            <a:r>
              <a:rPr lang="ru-RU" sz="2800" dirty="0" smtClean="0">
                <a:solidFill>
                  <a:schemeClr val="tx1"/>
                </a:solidFill>
              </a:rPr>
              <a:t>24/7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/>
                </a:solidFill>
              </a:rPr>
              <a:t>Услуга бесплатной регистрации ИП без походов в </a:t>
            </a:r>
            <a:r>
              <a:rPr lang="ru-RU" sz="2800" dirty="0" smtClean="0">
                <a:solidFill>
                  <a:schemeClr val="tx1"/>
                </a:solidFill>
              </a:rPr>
              <a:t>налоговую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3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5466522" cy="5794513"/>
          </a:xfrm>
          <a:prstGeom prst="rect">
            <a:avLst/>
          </a:prstGeom>
          <a:solidFill>
            <a:srgbClr val="FDE50F"/>
          </a:solidFill>
          <a:ln>
            <a:solidFill>
              <a:srgbClr val="FDE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8418"/>
            <a:ext cx="6347791" cy="10038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292F39"/>
                </a:solidFill>
              </a:rPr>
              <a:t>Уникальный интернет банк</a:t>
            </a:r>
            <a:br>
              <a:rPr lang="ru-RU" dirty="0">
                <a:solidFill>
                  <a:srgbClr val="292F39"/>
                </a:solidFill>
              </a:rPr>
            </a:br>
            <a:endParaRPr lang="en-US" dirty="0"/>
          </a:p>
        </p:txBody>
      </p:sp>
      <p:sp>
        <p:nvSpPr>
          <p:cNvPr id="5" name="Объект 2"/>
          <p:cNvSpPr txBox="1">
            <a:spLocks noGrp="1"/>
          </p:cNvSpPr>
          <p:nvPr>
            <p:ph idx="1"/>
          </p:nvPr>
        </p:nvSpPr>
        <p:spPr>
          <a:xfrm>
            <a:off x="0" y="1126122"/>
            <a:ext cx="6112565" cy="520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Выставление счетов и отслеживание оплаты </a:t>
            </a:r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 Проверка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контрагентов </a:t>
            </a:r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 СМС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уведомления </a:t>
            </a:r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 Регулярные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и отложенные платежи </a:t>
            </a:r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 Общий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личный кабинет для РКО, зарплатного проекта, эквайринга, </a:t>
            </a: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а также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для счетов </a:t>
            </a: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физического лица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– руководителя </a:t>
            </a:r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ru-RU" sz="2400" dirty="0" smtClean="0">
                <a:latin typeface="+mj-lt"/>
                <a:cs typeface="Times New Roman" panose="02020603050405020304" pitchFamily="18" charset="0"/>
              </a:rPr>
              <a:t> Налоговый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календарь и помощь с бухгалтерией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8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62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122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Торговая презентация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Уникальный интернет банк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Торговая презентация</dc:title>
  <dc:creator>Татьяна</dc:creator>
  <cp:lastModifiedBy>Татьяна</cp:lastModifiedBy>
  <cp:revision>10</cp:revision>
  <dcterms:created xsi:type="dcterms:W3CDTF">2023-10-19T22:58:50Z</dcterms:created>
  <dcterms:modified xsi:type="dcterms:W3CDTF">2023-10-20T09:39:46Z</dcterms:modified>
</cp:coreProperties>
</file>