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3" r:id="rId4"/>
  </p:sldMasterIdLst>
  <p:notesMasterIdLst>
    <p:notesMasterId r:id="rId51"/>
  </p:notesMasterIdLst>
  <p:sldIdLst>
    <p:sldId id="343" r:id="rId5"/>
    <p:sldId id="256" r:id="rId6"/>
    <p:sldId id="316" r:id="rId7"/>
    <p:sldId id="339" r:id="rId8"/>
    <p:sldId id="357" r:id="rId9"/>
    <p:sldId id="358" r:id="rId10"/>
    <p:sldId id="392" r:id="rId11"/>
    <p:sldId id="393" r:id="rId12"/>
    <p:sldId id="394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97" r:id="rId28"/>
    <p:sldId id="395" r:id="rId29"/>
    <p:sldId id="396" r:id="rId30"/>
    <p:sldId id="378" r:id="rId31"/>
    <p:sldId id="379" r:id="rId32"/>
    <p:sldId id="380" r:id="rId33"/>
    <p:sldId id="381" r:id="rId34"/>
    <p:sldId id="382" r:id="rId35"/>
    <p:sldId id="383" r:id="rId36"/>
    <p:sldId id="384" r:id="rId37"/>
    <p:sldId id="385" r:id="rId38"/>
    <p:sldId id="386" r:id="rId39"/>
    <p:sldId id="387" r:id="rId40"/>
    <p:sldId id="388" r:id="rId41"/>
    <p:sldId id="390" r:id="rId42"/>
    <p:sldId id="389" r:id="rId43"/>
    <p:sldId id="391" r:id="rId44"/>
    <p:sldId id="398" r:id="rId45"/>
    <p:sldId id="399" r:id="rId46"/>
    <p:sldId id="400" r:id="rId47"/>
    <p:sldId id="401" r:id="rId48"/>
    <p:sldId id="402" r:id="rId49"/>
    <p:sldId id="359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on baruch" initials="ab" lastIdx="5" clrIdx="0">
    <p:extLst>
      <p:ext uri="{19B8F6BF-5375-455C-9EA6-DF929625EA0E}">
        <p15:presenceInfo xmlns:p15="http://schemas.microsoft.com/office/powerpoint/2012/main" userId="S::barucha@post.bgu.ac.il::6c7e3cdb-863d-4611-876f-1f2a2d132585" providerId="AD"/>
      </p:ext>
    </p:extLst>
  </p:cmAuthor>
  <p:cmAuthor id="2" name="NUC" initials="N" lastIdx="12" clrIdx="1">
    <p:extLst>
      <p:ext uri="{19B8F6BF-5375-455C-9EA6-DF929625EA0E}">
        <p15:presenceInfo xmlns:p15="http://schemas.microsoft.com/office/powerpoint/2012/main" userId="NU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55" autoAdjust="0"/>
    <p:restoredTop sz="94740"/>
  </p:normalViewPr>
  <p:slideViewPr>
    <p:cSldViewPr snapToGrid="0" snapToObjects="1">
      <p:cViewPr varScale="1">
        <p:scale>
          <a:sx n="87" d="100"/>
          <a:sy n="87" d="100"/>
        </p:scale>
        <p:origin x="922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1D832-63E2-A847-AEBF-093AE4EB5B9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DA0EC-C973-8443-AF4D-6D7C9514B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5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DA0EC-C973-8443-AF4D-6D7C9514B7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38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3487-45A9-5C44-94C8-41CCBA826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FAD30-D5F5-4349-9293-9685FF2C6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6C929-E9CA-7346-8F66-E61CBF7DF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8EA0-24A4-9C48-9942-93D48F51D26B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84132-5DF1-C746-9F8E-4291A14B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12510-A493-CA4E-A88F-82D51082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7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9286-1D8D-FD46-9F8E-F0D6E733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A2EDA-9F66-FC49-9D24-CE642BDD9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E77C1-8A95-F04E-A437-24A0A6C3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F116-46A1-0A47-BD31-0E6FAC8EFB07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FBD90-D12D-BF41-8887-527CE5B6A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F3783-EC7F-004A-88A4-F98D13D0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4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DEBEAC-8A41-904A-9785-3B7F004EE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9EF99-2F71-4D49-BE97-E7DB93C3C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72D00-E0B3-D94C-9411-9DBC075A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4E5B4-1ACB-154F-8FB2-E356CBA783E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CDD86-3CB9-CC42-8273-3E524B278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C1920-76ED-964A-808C-45098DFF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2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1C84-B21A-B549-8F6F-91783A4F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84D9F-27B5-4A47-84CD-ABCF7502C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EA4B6-E704-A040-B3C5-7DB34A91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A5AB3-DC45-1246-947C-BA5942E6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C873A-D1AC-6D4F-A6F2-C44AC12C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15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168F-F004-5143-B4DD-1387A7F71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D632C-635E-B648-BDC9-6A74472B6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51171-C5D6-A549-8D2D-597BCAC4B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587C-0253-174D-AFE2-858CC54384E4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D1FC7-9970-0D4C-9D6B-0BD1D228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201E4-2E19-C74D-B9BB-CED47867C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4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E949-9DFB-FA42-AE64-03AA538C5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1E485-3CE8-5E40-BC87-753E0978A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5239F-3A72-6F47-905A-8FB9E76AE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6F856-2A5A-8445-A979-AB53FF86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24F77-C265-2844-9D6F-DF9F1BC0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16E44-B024-D54F-ABB0-0C13420E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6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C8C0-3D6C-CA47-BD23-48D6539CC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EF70D-A3FA-B04E-8FD3-02345A0C5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8A874-1AE0-FE43-8CDA-F217BEF34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DDCAF-1F53-0548-9392-8A38BE339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369170-C7A8-D34C-8279-12D1C258C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E5DB9D-6144-D148-8BA3-721A70A8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EC77-7C01-3343-9972-BDC31A42419E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BBBB8B-CC50-DB47-8BA5-DFCE4CA0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6F998-BEFE-1640-9768-12004956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8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04E3-45B9-5D4B-B716-B5039C51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5EBD3-1891-3D43-9BF0-1FCF75FED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9B07-FD61-BA48-A08C-B309D3323F3D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08E04-C0EF-FF4B-84CA-A50DF2ABD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DCD3C-7C50-D349-A2FC-0F3B23BEA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47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52163-57F5-9649-9E95-29921249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11FAB-3A92-E54C-9115-C53843F22E02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CA382B-A6F1-774A-ADB1-6226F017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B2F4E-6F40-6B42-A9FC-CBC599DE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28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B0B0-8450-9043-8269-84D545A5A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42468-BC6B-7F43-A7A5-D0355A1A8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1212B-AFB3-244B-A159-0F7F1E0E5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1A2D3-FB9F-0B41-9D48-2AA76575F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BC4C-D5E7-FF43-B7B3-2897AF37D55E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44A9E-FA2B-8C49-AE1D-39D02FE6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B884A-5723-E642-A8A1-6D370EB13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8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0662-DE18-E44C-A417-35B439E86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20454E-F00E-194C-8520-3A22061A5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A5C90-D088-3648-A1C1-83E85E249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BEEAA-CCA8-0442-AE7A-9CDC7015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FAA0-F9EE-BD4F-868C-00AD95C7DBC1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BAF69-48D1-AA40-AC0F-C1675123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B89B4-3BD5-C74D-B60B-01742A11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84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0DE68-D55D-724D-87ED-EB638020A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4EE13-0316-174C-83B0-B230E2950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A7FAB-EDB1-C643-A58D-C98A1616F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FFD8C-CA63-BE4D-A02D-2B5DDC416F8D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4FEE0-0716-1443-A2FB-F06D1F1DC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6A1EB-F8D6-D049-836F-F8CEF10DD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2E9B5F-0F48-F64B-B356-B1D0E1B424E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988874" y="-4761"/>
            <a:ext cx="1140981" cy="11409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D012A6-1C3C-6842-AB98-33527AF749B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975" y="5779513"/>
            <a:ext cx="993338" cy="9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1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7E7C-6223-8D43-9BC3-D64EDB800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/>
              <a:t>Introduction to Computer Science (371-1-1601)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EC878-14B9-074F-A4FB-D687DEFA5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/>
              <a:t>Lectures by: Dr. Dan </a:t>
            </a:r>
            <a:r>
              <a:rPr lang="en-US" err="1"/>
              <a:t>Vilenchik</a:t>
            </a:r>
            <a:r>
              <a:rPr lang="en-US"/>
              <a:t> &amp; Dr. Zion </a:t>
            </a:r>
            <a:r>
              <a:rPr lang="en-US" err="1"/>
              <a:t>Siksik</a:t>
            </a:r>
            <a:endParaRPr lang="en-US"/>
          </a:p>
          <a:p>
            <a:r>
              <a:rPr lang="en-US"/>
              <a:t>Recitations by: Ariel Cohen, </a:t>
            </a:r>
            <a:r>
              <a:rPr lang="en-US" err="1"/>
              <a:t>Moshiko</a:t>
            </a:r>
            <a:r>
              <a:rPr lang="en-US"/>
              <a:t> Davidian, Assaf Livne, Yair Mazal</a:t>
            </a:r>
          </a:p>
        </p:txBody>
      </p:sp>
    </p:spTree>
    <p:extLst>
      <p:ext uri="{BB962C8B-B14F-4D97-AF65-F5344CB8AC3E}">
        <p14:creationId xmlns:p14="http://schemas.microsoft.com/office/powerpoint/2010/main" val="2730362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Divide the unsorted list into two sub-lists. Repeat until reaching lists of single elements.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merge pairs of sub-lists until all is merged.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95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776" y="410978"/>
            <a:ext cx="10515600" cy="1325563"/>
          </a:xfrm>
        </p:spPr>
        <p:txBody>
          <a:bodyPr/>
          <a:lstStyle/>
          <a:p>
            <a:r>
              <a:rPr lang="en-US" dirty="0"/>
              <a:t>Merge sort - example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68857F-338A-3E44-93B6-685B80430177}"/>
              </a:ext>
            </a:extLst>
          </p:cNvPr>
          <p:cNvSpPr txBox="1"/>
          <p:nvPr/>
        </p:nvSpPr>
        <p:spPr>
          <a:xfrm>
            <a:off x="615820" y="2273215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Division: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B3D78C-E8B0-5F44-8C86-26BE6C10F127}"/>
              </a:ext>
            </a:extLst>
          </p:cNvPr>
          <p:cNvSpPr/>
          <p:nvPr/>
        </p:nvSpPr>
        <p:spPr>
          <a:xfrm>
            <a:off x="3424335" y="1480113"/>
            <a:ext cx="5217376" cy="79310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A1C8FF-A261-D240-9E0B-7BDB371CE162}"/>
              </a:ext>
            </a:extLst>
          </p:cNvPr>
          <p:cNvSpPr/>
          <p:nvPr/>
        </p:nvSpPr>
        <p:spPr>
          <a:xfrm>
            <a:off x="3600063" y="1659242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872769-95C7-CC4B-B05F-EBFD69C51B4E}"/>
              </a:ext>
            </a:extLst>
          </p:cNvPr>
          <p:cNvSpPr/>
          <p:nvPr/>
        </p:nvSpPr>
        <p:spPr>
          <a:xfrm>
            <a:off x="4218994" y="1659242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58C202-0FFB-C147-8DEC-52905B32A3CE}"/>
              </a:ext>
            </a:extLst>
          </p:cNvPr>
          <p:cNvSpPr/>
          <p:nvPr/>
        </p:nvSpPr>
        <p:spPr>
          <a:xfrm>
            <a:off x="4836370" y="1653253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4F93BE-A62F-0244-AB8F-16BC0F97016E}"/>
              </a:ext>
            </a:extLst>
          </p:cNvPr>
          <p:cNvSpPr/>
          <p:nvPr/>
        </p:nvSpPr>
        <p:spPr>
          <a:xfrm>
            <a:off x="5459191" y="1659242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DDC1B8-E9B2-3949-AD44-636ABAF35DA8}"/>
              </a:ext>
            </a:extLst>
          </p:cNvPr>
          <p:cNvSpPr/>
          <p:nvPr/>
        </p:nvSpPr>
        <p:spPr>
          <a:xfrm>
            <a:off x="6084348" y="1653253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2F2A00E-B4E6-4148-9827-B80B07E07C4C}"/>
              </a:ext>
            </a:extLst>
          </p:cNvPr>
          <p:cNvSpPr/>
          <p:nvPr/>
        </p:nvSpPr>
        <p:spPr>
          <a:xfrm>
            <a:off x="6695498" y="1656782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5A18C7C-EC34-0F4A-B004-CB8CD52F28D4}"/>
              </a:ext>
            </a:extLst>
          </p:cNvPr>
          <p:cNvSpPr/>
          <p:nvPr/>
        </p:nvSpPr>
        <p:spPr>
          <a:xfrm>
            <a:off x="7305841" y="1653053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D94C781-F849-784F-8E23-95B52F3331E8}"/>
              </a:ext>
            </a:extLst>
          </p:cNvPr>
          <p:cNvSpPr/>
          <p:nvPr/>
        </p:nvSpPr>
        <p:spPr>
          <a:xfrm>
            <a:off x="7948877" y="1661460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0AB852A-C87B-1644-8F90-08334417D787}"/>
              </a:ext>
            </a:extLst>
          </p:cNvPr>
          <p:cNvSpPr/>
          <p:nvPr/>
        </p:nvSpPr>
        <p:spPr>
          <a:xfrm>
            <a:off x="2847394" y="2596918"/>
            <a:ext cx="2743200" cy="79310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13ADF42-1442-0945-8C00-9E895BE805B2}"/>
              </a:ext>
            </a:extLst>
          </p:cNvPr>
          <p:cNvSpPr/>
          <p:nvPr/>
        </p:nvSpPr>
        <p:spPr>
          <a:xfrm>
            <a:off x="3023122" y="2776047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7A331FC-8750-424C-85E8-C9E5551E1B88}"/>
              </a:ext>
            </a:extLst>
          </p:cNvPr>
          <p:cNvSpPr/>
          <p:nvPr/>
        </p:nvSpPr>
        <p:spPr>
          <a:xfrm>
            <a:off x="3642053" y="2776047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58676BF-1A41-8A4A-8E84-47E89FCE0FFE}"/>
              </a:ext>
            </a:extLst>
          </p:cNvPr>
          <p:cNvSpPr/>
          <p:nvPr/>
        </p:nvSpPr>
        <p:spPr>
          <a:xfrm>
            <a:off x="4259429" y="2770058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F07221E-E947-BB40-9693-E47150839870}"/>
              </a:ext>
            </a:extLst>
          </p:cNvPr>
          <p:cNvSpPr/>
          <p:nvPr/>
        </p:nvSpPr>
        <p:spPr>
          <a:xfrm>
            <a:off x="4882250" y="2776047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CC2CA23-DB2D-5848-8475-E660E4C74867}"/>
              </a:ext>
            </a:extLst>
          </p:cNvPr>
          <p:cNvSpPr/>
          <p:nvPr/>
        </p:nvSpPr>
        <p:spPr>
          <a:xfrm>
            <a:off x="6459905" y="2767596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C5ABEBB-FA4A-404B-AAAB-5529C9260ABB}"/>
              </a:ext>
            </a:extLst>
          </p:cNvPr>
          <p:cNvSpPr/>
          <p:nvPr/>
        </p:nvSpPr>
        <p:spPr>
          <a:xfrm>
            <a:off x="7071055" y="2771125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782A02A-BD46-9544-A403-6A26AC1E097D}"/>
              </a:ext>
            </a:extLst>
          </p:cNvPr>
          <p:cNvSpPr/>
          <p:nvPr/>
        </p:nvSpPr>
        <p:spPr>
          <a:xfrm>
            <a:off x="7681398" y="2767396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70CDF1F-C744-894E-9B49-3D2ED14D84BF}"/>
              </a:ext>
            </a:extLst>
          </p:cNvPr>
          <p:cNvSpPr/>
          <p:nvPr/>
        </p:nvSpPr>
        <p:spPr>
          <a:xfrm>
            <a:off x="8324434" y="2775803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E8C2BA1-4644-3942-B125-6D032689D7F3}"/>
              </a:ext>
            </a:extLst>
          </p:cNvPr>
          <p:cNvSpPr/>
          <p:nvPr/>
        </p:nvSpPr>
        <p:spPr>
          <a:xfrm>
            <a:off x="6275624" y="2603186"/>
            <a:ext cx="2743200" cy="79310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6CCC22B-CAA8-784D-A667-27A9BFE8A81E}"/>
              </a:ext>
            </a:extLst>
          </p:cNvPr>
          <p:cNvSpPr/>
          <p:nvPr/>
        </p:nvSpPr>
        <p:spPr>
          <a:xfrm>
            <a:off x="1985827" y="3639343"/>
            <a:ext cx="1499257" cy="75972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6122D32-B816-5847-94E7-806926AEB237}"/>
              </a:ext>
            </a:extLst>
          </p:cNvPr>
          <p:cNvSpPr/>
          <p:nvPr/>
        </p:nvSpPr>
        <p:spPr>
          <a:xfrm>
            <a:off x="2161555" y="3818472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02AD8E7-8BED-404E-9E3C-FE8B6799A38A}"/>
              </a:ext>
            </a:extLst>
          </p:cNvPr>
          <p:cNvSpPr/>
          <p:nvPr/>
        </p:nvSpPr>
        <p:spPr>
          <a:xfrm>
            <a:off x="2780486" y="3818472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0585D94-AFE0-AE43-8B54-EE8FD33933B4}"/>
              </a:ext>
            </a:extLst>
          </p:cNvPr>
          <p:cNvSpPr/>
          <p:nvPr/>
        </p:nvSpPr>
        <p:spPr>
          <a:xfrm>
            <a:off x="3851852" y="3639343"/>
            <a:ext cx="1499257" cy="75972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D5007DE-12D2-9B41-BD2B-AF5711C563BB}"/>
              </a:ext>
            </a:extLst>
          </p:cNvPr>
          <p:cNvSpPr/>
          <p:nvPr/>
        </p:nvSpPr>
        <p:spPr>
          <a:xfrm>
            <a:off x="4027580" y="3818472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E6FD9D4-FFA9-AD4B-8F65-55DE40CBBB53}"/>
              </a:ext>
            </a:extLst>
          </p:cNvPr>
          <p:cNvSpPr/>
          <p:nvPr/>
        </p:nvSpPr>
        <p:spPr>
          <a:xfrm>
            <a:off x="4646511" y="3818472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D4A21E2-6D14-DF44-9DD4-49F4441C5653}"/>
              </a:ext>
            </a:extLst>
          </p:cNvPr>
          <p:cNvSpPr/>
          <p:nvPr/>
        </p:nvSpPr>
        <p:spPr>
          <a:xfrm>
            <a:off x="6466686" y="3639343"/>
            <a:ext cx="1499257" cy="75972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431E6BC-C7AA-3144-9DE0-158C3DB7C0A0}"/>
              </a:ext>
            </a:extLst>
          </p:cNvPr>
          <p:cNvSpPr/>
          <p:nvPr/>
        </p:nvSpPr>
        <p:spPr>
          <a:xfrm>
            <a:off x="6642414" y="3818472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F14972B-2D4E-9947-AA50-1C4B9484DE9B}"/>
              </a:ext>
            </a:extLst>
          </p:cNvPr>
          <p:cNvSpPr/>
          <p:nvPr/>
        </p:nvSpPr>
        <p:spPr>
          <a:xfrm>
            <a:off x="7261345" y="3818472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32EE2F3-50AD-7540-B58F-F9C447954007}"/>
              </a:ext>
            </a:extLst>
          </p:cNvPr>
          <p:cNvSpPr/>
          <p:nvPr/>
        </p:nvSpPr>
        <p:spPr>
          <a:xfrm>
            <a:off x="8357228" y="3639343"/>
            <a:ext cx="1499257" cy="75972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F92EA1F-E042-1C4D-AECE-8FEE23B89DD8}"/>
              </a:ext>
            </a:extLst>
          </p:cNvPr>
          <p:cNvSpPr/>
          <p:nvPr/>
        </p:nvSpPr>
        <p:spPr>
          <a:xfrm>
            <a:off x="8532956" y="3818472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5E43B6B-9A18-2D46-AD79-4DDC621839A3}"/>
              </a:ext>
            </a:extLst>
          </p:cNvPr>
          <p:cNvSpPr/>
          <p:nvPr/>
        </p:nvSpPr>
        <p:spPr>
          <a:xfrm>
            <a:off x="9151887" y="3818472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5055D1-9BEC-D748-B9B5-37EA0AB39C5A}"/>
              </a:ext>
            </a:extLst>
          </p:cNvPr>
          <p:cNvGrpSpPr/>
          <p:nvPr/>
        </p:nvGrpSpPr>
        <p:grpSpPr>
          <a:xfrm>
            <a:off x="1741871" y="4578200"/>
            <a:ext cx="727751" cy="730780"/>
            <a:chOff x="1741871" y="4578200"/>
            <a:chExt cx="727751" cy="73078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C83E395-51F1-A74D-B6AD-DCF9802F0F81}"/>
                </a:ext>
              </a:extLst>
            </p:cNvPr>
            <p:cNvSpPr/>
            <p:nvPr/>
          </p:nvSpPr>
          <p:spPr>
            <a:xfrm>
              <a:off x="1741871" y="4578200"/>
              <a:ext cx="727751" cy="7307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CD0537-EC76-BA49-96B6-43E5FF6C7D80}"/>
                </a:ext>
              </a:extLst>
            </p:cNvPr>
            <p:cNvSpPr/>
            <p:nvPr/>
          </p:nvSpPr>
          <p:spPr>
            <a:xfrm>
              <a:off x="1850691" y="4703169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2D3FE73-392C-484A-B8EF-AE3D5A381CA1}"/>
              </a:ext>
            </a:extLst>
          </p:cNvPr>
          <p:cNvGrpSpPr/>
          <p:nvPr/>
        </p:nvGrpSpPr>
        <p:grpSpPr>
          <a:xfrm>
            <a:off x="3748612" y="4578200"/>
            <a:ext cx="727751" cy="730780"/>
            <a:chOff x="1741871" y="4578200"/>
            <a:chExt cx="727751" cy="73078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425C42D-730E-9B41-88A3-FA14F14589FA}"/>
                </a:ext>
              </a:extLst>
            </p:cNvPr>
            <p:cNvSpPr/>
            <p:nvPr/>
          </p:nvSpPr>
          <p:spPr>
            <a:xfrm>
              <a:off x="1741871" y="4578200"/>
              <a:ext cx="727751" cy="7307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B9C0E61-DF11-CB45-82F1-13402ABE50D6}"/>
                </a:ext>
              </a:extLst>
            </p:cNvPr>
            <p:cNvSpPr/>
            <p:nvPr/>
          </p:nvSpPr>
          <p:spPr>
            <a:xfrm>
              <a:off x="1850691" y="4703169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F53DB48-599D-CC46-B4D1-0B0B843C5792}"/>
              </a:ext>
            </a:extLst>
          </p:cNvPr>
          <p:cNvGrpSpPr/>
          <p:nvPr/>
        </p:nvGrpSpPr>
        <p:grpSpPr>
          <a:xfrm>
            <a:off x="9308758" y="4538961"/>
            <a:ext cx="727751" cy="730780"/>
            <a:chOff x="1741871" y="4578200"/>
            <a:chExt cx="727751" cy="730780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1581DE1-1AD0-654A-9FB1-8DE4D6007AE9}"/>
                </a:ext>
              </a:extLst>
            </p:cNvPr>
            <p:cNvSpPr/>
            <p:nvPr/>
          </p:nvSpPr>
          <p:spPr>
            <a:xfrm>
              <a:off x="1741871" y="4578200"/>
              <a:ext cx="727751" cy="7307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2A3A800-4669-3D4F-8CF9-6129646625A3}"/>
                </a:ext>
              </a:extLst>
            </p:cNvPr>
            <p:cNvSpPr/>
            <p:nvPr/>
          </p:nvSpPr>
          <p:spPr>
            <a:xfrm>
              <a:off x="1850691" y="4703169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C4422DC-BAF6-9D41-ABAD-BBCC3342679E}"/>
              </a:ext>
            </a:extLst>
          </p:cNvPr>
          <p:cNvGrpSpPr/>
          <p:nvPr/>
        </p:nvGrpSpPr>
        <p:grpSpPr>
          <a:xfrm>
            <a:off x="8357228" y="4553960"/>
            <a:ext cx="727751" cy="730780"/>
            <a:chOff x="1741871" y="4578200"/>
            <a:chExt cx="727751" cy="73078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50474014-5670-184C-8AB0-857E2F121518}"/>
                </a:ext>
              </a:extLst>
            </p:cNvPr>
            <p:cNvSpPr/>
            <p:nvPr/>
          </p:nvSpPr>
          <p:spPr>
            <a:xfrm>
              <a:off x="1741871" y="4578200"/>
              <a:ext cx="727751" cy="7307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CE41C00-7D44-5E41-8AF0-263BB72C3AFA}"/>
                </a:ext>
              </a:extLst>
            </p:cNvPr>
            <p:cNvSpPr/>
            <p:nvPr/>
          </p:nvSpPr>
          <p:spPr>
            <a:xfrm>
              <a:off x="1850691" y="4703169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E67DB58-A51E-5147-8D55-AF8E81D3E8BE}"/>
              </a:ext>
            </a:extLst>
          </p:cNvPr>
          <p:cNvGrpSpPr/>
          <p:nvPr/>
        </p:nvGrpSpPr>
        <p:grpSpPr>
          <a:xfrm>
            <a:off x="7305841" y="4562040"/>
            <a:ext cx="727751" cy="730780"/>
            <a:chOff x="1741871" y="4578200"/>
            <a:chExt cx="727751" cy="73078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2B0DB17-2A57-2E4E-B2C1-F45E287F9F2F}"/>
                </a:ext>
              </a:extLst>
            </p:cNvPr>
            <p:cNvSpPr/>
            <p:nvPr/>
          </p:nvSpPr>
          <p:spPr>
            <a:xfrm>
              <a:off x="1741871" y="4578200"/>
              <a:ext cx="727751" cy="7307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BE13552-BAAB-0945-9678-333370ACBED2}"/>
                </a:ext>
              </a:extLst>
            </p:cNvPr>
            <p:cNvSpPr/>
            <p:nvPr/>
          </p:nvSpPr>
          <p:spPr>
            <a:xfrm>
              <a:off x="1850691" y="4703169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E206948-9AC0-DA4A-BC7C-7A9DF66EB431}"/>
              </a:ext>
            </a:extLst>
          </p:cNvPr>
          <p:cNvGrpSpPr/>
          <p:nvPr/>
        </p:nvGrpSpPr>
        <p:grpSpPr>
          <a:xfrm>
            <a:off x="6271754" y="4570120"/>
            <a:ext cx="727751" cy="730780"/>
            <a:chOff x="1741871" y="4578200"/>
            <a:chExt cx="727751" cy="73078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2024ADF-829E-694A-96CF-42B124507CA6}"/>
                </a:ext>
              </a:extLst>
            </p:cNvPr>
            <p:cNvSpPr/>
            <p:nvPr/>
          </p:nvSpPr>
          <p:spPr>
            <a:xfrm>
              <a:off x="1741871" y="4578200"/>
              <a:ext cx="727751" cy="7307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BA64306-7B86-E847-BFC9-7CA334FE62A6}"/>
                </a:ext>
              </a:extLst>
            </p:cNvPr>
            <p:cNvSpPr/>
            <p:nvPr/>
          </p:nvSpPr>
          <p:spPr>
            <a:xfrm>
              <a:off x="1850691" y="4703169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C3A1FA0-8867-424A-8ED7-AD4973B54F40}"/>
              </a:ext>
            </a:extLst>
          </p:cNvPr>
          <p:cNvGrpSpPr/>
          <p:nvPr/>
        </p:nvGrpSpPr>
        <p:grpSpPr>
          <a:xfrm>
            <a:off x="4678507" y="4594235"/>
            <a:ext cx="727751" cy="730780"/>
            <a:chOff x="1741871" y="4578200"/>
            <a:chExt cx="727751" cy="73078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308ED78-F7FB-6D41-9743-EC270418C481}"/>
                </a:ext>
              </a:extLst>
            </p:cNvPr>
            <p:cNvSpPr/>
            <p:nvPr/>
          </p:nvSpPr>
          <p:spPr>
            <a:xfrm>
              <a:off x="1741871" y="4578200"/>
              <a:ext cx="727751" cy="7307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F248671-FE88-6B4E-9B45-7370CB662E70}"/>
                </a:ext>
              </a:extLst>
            </p:cNvPr>
            <p:cNvSpPr/>
            <p:nvPr/>
          </p:nvSpPr>
          <p:spPr>
            <a:xfrm>
              <a:off x="1850691" y="4703169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66A72C4-1535-694B-B892-57788A3D4ACE}"/>
              </a:ext>
            </a:extLst>
          </p:cNvPr>
          <p:cNvGrpSpPr/>
          <p:nvPr/>
        </p:nvGrpSpPr>
        <p:grpSpPr>
          <a:xfrm>
            <a:off x="2671766" y="4603525"/>
            <a:ext cx="727751" cy="730780"/>
            <a:chOff x="1741871" y="4578200"/>
            <a:chExt cx="727751" cy="73078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13C02DF-BB5A-164B-84E8-406718F0BAA1}"/>
                </a:ext>
              </a:extLst>
            </p:cNvPr>
            <p:cNvSpPr/>
            <p:nvPr/>
          </p:nvSpPr>
          <p:spPr>
            <a:xfrm>
              <a:off x="1741871" y="4578200"/>
              <a:ext cx="727751" cy="7307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92007F5-AA48-C345-AB40-8FB710131642}"/>
                </a:ext>
              </a:extLst>
            </p:cNvPr>
            <p:cNvSpPr/>
            <p:nvPr/>
          </p:nvSpPr>
          <p:spPr>
            <a:xfrm>
              <a:off x="1850691" y="4703169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0999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776" y="410978"/>
            <a:ext cx="10515600" cy="1325563"/>
          </a:xfrm>
        </p:spPr>
        <p:txBody>
          <a:bodyPr/>
          <a:lstStyle/>
          <a:p>
            <a:r>
              <a:rPr lang="en-US" dirty="0"/>
              <a:t>Merge sort - example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68857F-338A-3E44-93B6-685B80430177}"/>
              </a:ext>
            </a:extLst>
          </p:cNvPr>
          <p:cNvSpPr txBox="1"/>
          <p:nvPr/>
        </p:nvSpPr>
        <p:spPr>
          <a:xfrm>
            <a:off x="615820" y="2273215"/>
            <a:ext cx="102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Merging: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2C60D0-50D7-674C-B3B2-5FC2FBD1584A}"/>
              </a:ext>
            </a:extLst>
          </p:cNvPr>
          <p:cNvGrpSpPr/>
          <p:nvPr/>
        </p:nvGrpSpPr>
        <p:grpSpPr>
          <a:xfrm>
            <a:off x="1735863" y="2626334"/>
            <a:ext cx="1499257" cy="759728"/>
            <a:chOff x="1985827" y="3639343"/>
            <a:chExt cx="1499257" cy="759728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6CCC22B-CAA8-784D-A667-27A9BFE8A81E}"/>
                </a:ext>
              </a:extLst>
            </p:cNvPr>
            <p:cNvSpPr/>
            <p:nvPr/>
          </p:nvSpPr>
          <p:spPr>
            <a:xfrm>
              <a:off x="1985827" y="3639343"/>
              <a:ext cx="1499257" cy="75972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6122D32-B816-5847-94E7-806926AEB237}"/>
                </a:ext>
              </a:extLst>
            </p:cNvPr>
            <p:cNvSpPr/>
            <p:nvPr/>
          </p:nvSpPr>
          <p:spPr>
            <a:xfrm>
              <a:off x="2161555" y="3818472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02AD8E7-8BED-404E-9E3C-FE8B6799A38A}"/>
                </a:ext>
              </a:extLst>
            </p:cNvPr>
            <p:cNvSpPr/>
            <p:nvPr/>
          </p:nvSpPr>
          <p:spPr>
            <a:xfrm>
              <a:off x="2780486" y="3818472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24E4BD-5151-1842-A27C-0B76B9BBC5F8}"/>
              </a:ext>
            </a:extLst>
          </p:cNvPr>
          <p:cNvGrpSpPr/>
          <p:nvPr/>
        </p:nvGrpSpPr>
        <p:grpSpPr>
          <a:xfrm>
            <a:off x="3796801" y="2623298"/>
            <a:ext cx="1499257" cy="759728"/>
            <a:chOff x="3851852" y="3639343"/>
            <a:chExt cx="1499257" cy="759728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0585D94-AFE0-AE43-8B54-EE8FD33933B4}"/>
                </a:ext>
              </a:extLst>
            </p:cNvPr>
            <p:cNvSpPr/>
            <p:nvPr/>
          </p:nvSpPr>
          <p:spPr>
            <a:xfrm>
              <a:off x="3851852" y="3639343"/>
              <a:ext cx="1499257" cy="75972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D5007DE-12D2-9B41-BD2B-AF5711C563BB}"/>
                </a:ext>
              </a:extLst>
            </p:cNvPr>
            <p:cNvSpPr/>
            <p:nvPr/>
          </p:nvSpPr>
          <p:spPr>
            <a:xfrm>
              <a:off x="4027580" y="3818472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E6FD9D4-FFA9-AD4B-8F65-55DE40CBBB53}"/>
                </a:ext>
              </a:extLst>
            </p:cNvPr>
            <p:cNvSpPr/>
            <p:nvPr/>
          </p:nvSpPr>
          <p:spPr>
            <a:xfrm>
              <a:off x="4646511" y="3818472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43F58A3-E4F1-684F-B03C-A5725586383C}"/>
              </a:ext>
            </a:extLst>
          </p:cNvPr>
          <p:cNvGrpSpPr/>
          <p:nvPr/>
        </p:nvGrpSpPr>
        <p:grpSpPr>
          <a:xfrm>
            <a:off x="6265746" y="2623298"/>
            <a:ext cx="1499257" cy="759728"/>
            <a:chOff x="6466686" y="3639343"/>
            <a:chExt cx="1499257" cy="759728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D4A21E2-6D14-DF44-9DD4-49F4441C5653}"/>
                </a:ext>
              </a:extLst>
            </p:cNvPr>
            <p:cNvSpPr/>
            <p:nvPr/>
          </p:nvSpPr>
          <p:spPr>
            <a:xfrm>
              <a:off x="6466686" y="3639343"/>
              <a:ext cx="1499257" cy="75972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431E6BC-C7AA-3144-9DE0-158C3DB7C0A0}"/>
                </a:ext>
              </a:extLst>
            </p:cNvPr>
            <p:cNvSpPr/>
            <p:nvPr/>
          </p:nvSpPr>
          <p:spPr>
            <a:xfrm>
              <a:off x="6642414" y="3818472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F14972B-2D4E-9947-AA50-1C4B9484DE9B}"/>
                </a:ext>
              </a:extLst>
            </p:cNvPr>
            <p:cNvSpPr/>
            <p:nvPr/>
          </p:nvSpPr>
          <p:spPr>
            <a:xfrm>
              <a:off x="7261345" y="3818472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13D690E-D8D1-3444-8F0D-9BA0E0CA0DA4}"/>
              </a:ext>
            </a:extLst>
          </p:cNvPr>
          <p:cNvGrpSpPr/>
          <p:nvPr/>
        </p:nvGrpSpPr>
        <p:grpSpPr>
          <a:xfrm>
            <a:off x="8333122" y="2623298"/>
            <a:ext cx="1499257" cy="759728"/>
            <a:chOff x="8357228" y="3639343"/>
            <a:chExt cx="1499257" cy="759728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32EE2F3-50AD-7540-B58F-F9C447954007}"/>
                </a:ext>
              </a:extLst>
            </p:cNvPr>
            <p:cNvSpPr/>
            <p:nvPr/>
          </p:nvSpPr>
          <p:spPr>
            <a:xfrm>
              <a:off x="8357228" y="3639343"/>
              <a:ext cx="1499257" cy="75972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F92EA1F-E042-1C4D-AECE-8FEE23B89DD8}"/>
                </a:ext>
              </a:extLst>
            </p:cNvPr>
            <p:cNvSpPr/>
            <p:nvPr/>
          </p:nvSpPr>
          <p:spPr>
            <a:xfrm>
              <a:off x="8532956" y="3818472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5E43B6B-9A18-2D46-AD79-4DDC621839A3}"/>
                </a:ext>
              </a:extLst>
            </p:cNvPr>
            <p:cNvSpPr/>
            <p:nvPr/>
          </p:nvSpPr>
          <p:spPr>
            <a:xfrm>
              <a:off x="9151887" y="3818472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5055D1-9BEC-D748-B9B5-37EA0AB39C5A}"/>
              </a:ext>
            </a:extLst>
          </p:cNvPr>
          <p:cNvGrpSpPr/>
          <p:nvPr/>
        </p:nvGrpSpPr>
        <p:grpSpPr>
          <a:xfrm>
            <a:off x="1735863" y="1465086"/>
            <a:ext cx="727751" cy="730780"/>
            <a:chOff x="1741871" y="4578200"/>
            <a:chExt cx="727751" cy="73078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C83E395-51F1-A74D-B6AD-DCF9802F0F81}"/>
                </a:ext>
              </a:extLst>
            </p:cNvPr>
            <p:cNvSpPr/>
            <p:nvPr/>
          </p:nvSpPr>
          <p:spPr>
            <a:xfrm>
              <a:off x="1741871" y="4578200"/>
              <a:ext cx="727751" cy="7307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CD0537-EC76-BA49-96B6-43E5FF6C7D80}"/>
                </a:ext>
              </a:extLst>
            </p:cNvPr>
            <p:cNvSpPr/>
            <p:nvPr/>
          </p:nvSpPr>
          <p:spPr>
            <a:xfrm>
              <a:off x="1850691" y="4703169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2D3FE73-392C-484A-B8EF-AE3D5A381CA1}"/>
              </a:ext>
            </a:extLst>
          </p:cNvPr>
          <p:cNvGrpSpPr/>
          <p:nvPr/>
        </p:nvGrpSpPr>
        <p:grpSpPr>
          <a:xfrm>
            <a:off x="3742604" y="1465086"/>
            <a:ext cx="727751" cy="730780"/>
            <a:chOff x="1741871" y="4578200"/>
            <a:chExt cx="727751" cy="73078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425C42D-730E-9B41-88A3-FA14F14589FA}"/>
                </a:ext>
              </a:extLst>
            </p:cNvPr>
            <p:cNvSpPr/>
            <p:nvPr/>
          </p:nvSpPr>
          <p:spPr>
            <a:xfrm>
              <a:off x="1741871" y="4578200"/>
              <a:ext cx="727751" cy="7307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B9C0E61-DF11-CB45-82F1-13402ABE50D6}"/>
                </a:ext>
              </a:extLst>
            </p:cNvPr>
            <p:cNvSpPr/>
            <p:nvPr/>
          </p:nvSpPr>
          <p:spPr>
            <a:xfrm>
              <a:off x="1850691" y="4703169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F53DB48-599D-CC46-B4D1-0B0B843C5792}"/>
              </a:ext>
            </a:extLst>
          </p:cNvPr>
          <p:cNvGrpSpPr/>
          <p:nvPr/>
        </p:nvGrpSpPr>
        <p:grpSpPr>
          <a:xfrm>
            <a:off x="9302750" y="1425847"/>
            <a:ext cx="727751" cy="730780"/>
            <a:chOff x="1741871" y="4578200"/>
            <a:chExt cx="727751" cy="730780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1581DE1-1AD0-654A-9FB1-8DE4D6007AE9}"/>
                </a:ext>
              </a:extLst>
            </p:cNvPr>
            <p:cNvSpPr/>
            <p:nvPr/>
          </p:nvSpPr>
          <p:spPr>
            <a:xfrm>
              <a:off x="1741871" y="4578200"/>
              <a:ext cx="727751" cy="7307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2A3A800-4669-3D4F-8CF9-6129646625A3}"/>
                </a:ext>
              </a:extLst>
            </p:cNvPr>
            <p:cNvSpPr/>
            <p:nvPr/>
          </p:nvSpPr>
          <p:spPr>
            <a:xfrm>
              <a:off x="1850691" y="4703169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C4422DC-BAF6-9D41-ABAD-BBCC3342679E}"/>
              </a:ext>
            </a:extLst>
          </p:cNvPr>
          <p:cNvGrpSpPr/>
          <p:nvPr/>
        </p:nvGrpSpPr>
        <p:grpSpPr>
          <a:xfrm>
            <a:off x="8351220" y="1440846"/>
            <a:ext cx="727751" cy="730780"/>
            <a:chOff x="1741871" y="4578200"/>
            <a:chExt cx="727751" cy="73078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50474014-5670-184C-8AB0-857E2F121518}"/>
                </a:ext>
              </a:extLst>
            </p:cNvPr>
            <p:cNvSpPr/>
            <p:nvPr/>
          </p:nvSpPr>
          <p:spPr>
            <a:xfrm>
              <a:off x="1741871" y="4578200"/>
              <a:ext cx="727751" cy="7307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CE41C00-7D44-5E41-8AF0-263BB72C3AFA}"/>
                </a:ext>
              </a:extLst>
            </p:cNvPr>
            <p:cNvSpPr/>
            <p:nvPr/>
          </p:nvSpPr>
          <p:spPr>
            <a:xfrm>
              <a:off x="1850691" y="4703169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E67DB58-A51E-5147-8D55-AF8E81D3E8BE}"/>
              </a:ext>
            </a:extLst>
          </p:cNvPr>
          <p:cNvGrpSpPr/>
          <p:nvPr/>
        </p:nvGrpSpPr>
        <p:grpSpPr>
          <a:xfrm>
            <a:off x="7299833" y="1448926"/>
            <a:ext cx="727751" cy="730780"/>
            <a:chOff x="1741871" y="4578200"/>
            <a:chExt cx="727751" cy="73078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2B0DB17-2A57-2E4E-B2C1-F45E287F9F2F}"/>
                </a:ext>
              </a:extLst>
            </p:cNvPr>
            <p:cNvSpPr/>
            <p:nvPr/>
          </p:nvSpPr>
          <p:spPr>
            <a:xfrm>
              <a:off x="1741871" y="4578200"/>
              <a:ext cx="727751" cy="7307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BE13552-BAAB-0945-9678-333370ACBED2}"/>
                </a:ext>
              </a:extLst>
            </p:cNvPr>
            <p:cNvSpPr/>
            <p:nvPr/>
          </p:nvSpPr>
          <p:spPr>
            <a:xfrm>
              <a:off x="1850691" y="4703169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E206948-9AC0-DA4A-BC7C-7A9DF66EB431}"/>
              </a:ext>
            </a:extLst>
          </p:cNvPr>
          <p:cNvGrpSpPr/>
          <p:nvPr/>
        </p:nvGrpSpPr>
        <p:grpSpPr>
          <a:xfrm>
            <a:off x="6265746" y="1457006"/>
            <a:ext cx="727751" cy="730780"/>
            <a:chOff x="1741871" y="4578200"/>
            <a:chExt cx="727751" cy="73078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2024ADF-829E-694A-96CF-42B124507CA6}"/>
                </a:ext>
              </a:extLst>
            </p:cNvPr>
            <p:cNvSpPr/>
            <p:nvPr/>
          </p:nvSpPr>
          <p:spPr>
            <a:xfrm>
              <a:off x="1741871" y="4578200"/>
              <a:ext cx="727751" cy="7307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BA64306-7B86-E847-BFC9-7CA334FE62A6}"/>
                </a:ext>
              </a:extLst>
            </p:cNvPr>
            <p:cNvSpPr/>
            <p:nvPr/>
          </p:nvSpPr>
          <p:spPr>
            <a:xfrm>
              <a:off x="1850691" y="4703169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C3A1FA0-8867-424A-8ED7-AD4973B54F40}"/>
              </a:ext>
            </a:extLst>
          </p:cNvPr>
          <p:cNvGrpSpPr/>
          <p:nvPr/>
        </p:nvGrpSpPr>
        <p:grpSpPr>
          <a:xfrm>
            <a:off x="4672499" y="1481121"/>
            <a:ext cx="727751" cy="730780"/>
            <a:chOff x="1741871" y="4578200"/>
            <a:chExt cx="727751" cy="73078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308ED78-F7FB-6D41-9743-EC270418C481}"/>
                </a:ext>
              </a:extLst>
            </p:cNvPr>
            <p:cNvSpPr/>
            <p:nvPr/>
          </p:nvSpPr>
          <p:spPr>
            <a:xfrm>
              <a:off x="1741871" y="4578200"/>
              <a:ext cx="727751" cy="7307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F248671-FE88-6B4E-9B45-7370CB662E70}"/>
                </a:ext>
              </a:extLst>
            </p:cNvPr>
            <p:cNvSpPr/>
            <p:nvPr/>
          </p:nvSpPr>
          <p:spPr>
            <a:xfrm>
              <a:off x="1850691" y="4703169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66A72C4-1535-694B-B892-57788A3D4ACE}"/>
              </a:ext>
            </a:extLst>
          </p:cNvPr>
          <p:cNvGrpSpPr/>
          <p:nvPr/>
        </p:nvGrpSpPr>
        <p:grpSpPr>
          <a:xfrm>
            <a:off x="2665758" y="1490411"/>
            <a:ext cx="727751" cy="730780"/>
            <a:chOff x="1741871" y="4578200"/>
            <a:chExt cx="727751" cy="73078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13C02DF-BB5A-164B-84E8-406718F0BAA1}"/>
                </a:ext>
              </a:extLst>
            </p:cNvPr>
            <p:cNvSpPr/>
            <p:nvPr/>
          </p:nvSpPr>
          <p:spPr>
            <a:xfrm>
              <a:off x="1741871" y="4578200"/>
              <a:ext cx="727751" cy="7307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92007F5-AA48-C345-AB40-8FB710131642}"/>
                </a:ext>
              </a:extLst>
            </p:cNvPr>
            <p:cNvSpPr/>
            <p:nvPr/>
          </p:nvSpPr>
          <p:spPr>
            <a:xfrm>
              <a:off x="1850691" y="4703169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74CC9625-1D11-4742-B946-1B0A09F8EC55}"/>
              </a:ext>
            </a:extLst>
          </p:cNvPr>
          <p:cNvGrpSpPr/>
          <p:nvPr/>
        </p:nvGrpSpPr>
        <p:grpSpPr>
          <a:xfrm>
            <a:off x="2113484" y="4818087"/>
            <a:ext cx="2743200" cy="793102"/>
            <a:chOff x="2847394" y="2596918"/>
            <a:chExt cx="2743200" cy="793102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9371DF4F-3BF5-B345-9E6A-B74D6B92A570}"/>
                </a:ext>
              </a:extLst>
            </p:cNvPr>
            <p:cNvSpPr/>
            <p:nvPr/>
          </p:nvSpPr>
          <p:spPr>
            <a:xfrm>
              <a:off x="2847394" y="2596918"/>
              <a:ext cx="2743200" cy="79310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11FF572-5A86-1D44-95EB-399FB6EA83EB}"/>
                </a:ext>
              </a:extLst>
            </p:cNvPr>
            <p:cNvSpPr/>
            <p:nvPr/>
          </p:nvSpPr>
          <p:spPr>
            <a:xfrm>
              <a:off x="3023122" y="2776047"/>
              <a:ext cx="514739" cy="46468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408CD0A2-7D73-9847-854B-08E1B4689047}"/>
              </a:ext>
            </a:extLst>
          </p:cNvPr>
          <p:cNvGrpSpPr/>
          <p:nvPr/>
        </p:nvGrpSpPr>
        <p:grpSpPr>
          <a:xfrm>
            <a:off x="6568149" y="4818087"/>
            <a:ext cx="2743200" cy="793102"/>
            <a:chOff x="6275624" y="2603186"/>
            <a:chExt cx="2743200" cy="793102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9E320C73-A7B7-1143-B177-8025B5A5EAF3}"/>
                </a:ext>
              </a:extLst>
            </p:cNvPr>
            <p:cNvSpPr/>
            <p:nvPr/>
          </p:nvSpPr>
          <p:spPr>
            <a:xfrm>
              <a:off x="6459905" y="2767596"/>
              <a:ext cx="514739" cy="46468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CD688E4-BAF1-0441-8FFC-C807D9255B8D}"/>
                </a:ext>
              </a:extLst>
            </p:cNvPr>
            <p:cNvSpPr/>
            <p:nvPr/>
          </p:nvSpPr>
          <p:spPr>
            <a:xfrm>
              <a:off x="6275624" y="2603186"/>
              <a:ext cx="2743200" cy="79310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FF364211-740C-CD48-9FA6-4DB4A95927F3}"/>
              </a:ext>
            </a:extLst>
          </p:cNvPr>
          <p:cNvGrpSpPr/>
          <p:nvPr/>
        </p:nvGrpSpPr>
        <p:grpSpPr>
          <a:xfrm>
            <a:off x="1735863" y="3629097"/>
            <a:ext cx="1499257" cy="759728"/>
            <a:chOff x="1985827" y="3639343"/>
            <a:chExt cx="1499257" cy="75972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F3FC50A-FEFB-2442-9C83-20B817B99AD6}"/>
                </a:ext>
              </a:extLst>
            </p:cNvPr>
            <p:cNvSpPr/>
            <p:nvPr/>
          </p:nvSpPr>
          <p:spPr>
            <a:xfrm>
              <a:off x="1985827" y="3639343"/>
              <a:ext cx="1499257" cy="75972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AD592C3-B1F0-8040-A9E7-EEF05D0FF9F2}"/>
                </a:ext>
              </a:extLst>
            </p:cNvPr>
            <p:cNvSpPr/>
            <p:nvPr/>
          </p:nvSpPr>
          <p:spPr>
            <a:xfrm>
              <a:off x="2161555" y="3818472"/>
              <a:ext cx="514739" cy="46468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0B5B1F4E-45A5-A343-83C3-C719FE1FC87D}"/>
                </a:ext>
              </a:extLst>
            </p:cNvPr>
            <p:cNvSpPr/>
            <p:nvPr/>
          </p:nvSpPr>
          <p:spPr>
            <a:xfrm>
              <a:off x="2780486" y="3818472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2D04B5A-4EE0-134B-87D2-B1C7B20DAFAF}"/>
              </a:ext>
            </a:extLst>
          </p:cNvPr>
          <p:cNvGrpSpPr/>
          <p:nvPr/>
        </p:nvGrpSpPr>
        <p:grpSpPr>
          <a:xfrm>
            <a:off x="3796801" y="3626061"/>
            <a:ext cx="1499257" cy="759728"/>
            <a:chOff x="3851852" y="3639343"/>
            <a:chExt cx="1499257" cy="759728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7439D1B-30EB-2244-A0FE-B8BFD4846761}"/>
                </a:ext>
              </a:extLst>
            </p:cNvPr>
            <p:cNvSpPr/>
            <p:nvPr/>
          </p:nvSpPr>
          <p:spPr>
            <a:xfrm>
              <a:off x="3851852" y="3639343"/>
              <a:ext cx="1499257" cy="75972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70DF06CF-55A8-AA49-9314-5BCA20B8FCCF}"/>
                </a:ext>
              </a:extLst>
            </p:cNvPr>
            <p:cNvSpPr/>
            <p:nvPr/>
          </p:nvSpPr>
          <p:spPr>
            <a:xfrm>
              <a:off x="4027580" y="3818472"/>
              <a:ext cx="514739" cy="46468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265A72E6-BFB8-D744-B7CD-83296EC2951F}"/>
                </a:ext>
              </a:extLst>
            </p:cNvPr>
            <p:cNvSpPr/>
            <p:nvPr/>
          </p:nvSpPr>
          <p:spPr>
            <a:xfrm>
              <a:off x="4646511" y="3818472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0F971F5D-3FA2-FB47-B397-1F7FAAB90E67}"/>
              </a:ext>
            </a:extLst>
          </p:cNvPr>
          <p:cNvGrpSpPr/>
          <p:nvPr/>
        </p:nvGrpSpPr>
        <p:grpSpPr>
          <a:xfrm>
            <a:off x="6265746" y="3626061"/>
            <a:ext cx="1499257" cy="759728"/>
            <a:chOff x="6466686" y="3639343"/>
            <a:chExt cx="1499257" cy="759728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09268156-2839-3D44-AD7D-06751E32FC74}"/>
                </a:ext>
              </a:extLst>
            </p:cNvPr>
            <p:cNvSpPr/>
            <p:nvPr/>
          </p:nvSpPr>
          <p:spPr>
            <a:xfrm>
              <a:off x="6466686" y="3639343"/>
              <a:ext cx="1499257" cy="75972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0392A260-66B4-924D-BEA3-F8F0AC9552EA}"/>
                </a:ext>
              </a:extLst>
            </p:cNvPr>
            <p:cNvSpPr/>
            <p:nvPr/>
          </p:nvSpPr>
          <p:spPr>
            <a:xfrm>
              <a:off x="6642414" y="3818472"/>
              <a:ext cx="514739" cy="46468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6229DE09-F1B6-284D-8A77-C14C12817A09}"/>
                </a:ext>
              </a:extLst>
            </p:cNvPr>
            <p:cNvSpPr/>
            <p:nvPr/>
          </p:nvSpPr>
          <p:spPr>
            <a:xfrm>
              <a:off x="7261345" y="3818472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2B267B8-6B16-7043-A07E-2F3399B5CF75}"/>
              </a:ext>
            </a:extLst>
          </p:cNvPr>
          <p:cNvGrpSpPr/>
          <p:nvPr/>
        </p:nvGrpSpPr>
        <p:grpSpPr>
          <a:xfrm>
            <a:off x="8333122" y="3626061"/>
            <a:ext cx="1499257" cy="759728"/>
            <a:chOff x="8357228" y="3639343"/>
            <a:chExt cx="1499257" cy="759728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2003D53-8D03-A248-945C-33CA3100342A}"/>
                </a:ext>
              </a:extLst>
            </p:cNvPr>
            <p:cNvSpPr/>
            <p:nvPr/>
          </p:nvSpPr>
          <p:spPr>
            <a:xfrm>
              <a:off x="8357228" y="3639343"/>
              <a:ext cx="1499257" cy="75972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81E56E90-3ED2-0349-BAC1-297650BB42AE}"/>
                </a:ext>
              </a:extLst>
            </p:cNvPr>
            <p:cNvSpPr/>
            <p:nvPr/>
          </p:nvSpPr>
          <p:spPr>
            <a:xfrm>
              <a:off x="8532956" y="3818472"/>
              <a:ext cx="514739" cy="46468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601DACCA-BC6D-7341-9BC5-EA450A8824E0}"/>
                </a:ext>
              </a:extLst>
            </p:cNvPr>
            <p:cNvSpPr/>
            <p:nvPr/>
          </p:nvSpPr>
          <p:spPr>
            <a:xfrm>
              <a:off x="9151887" y="3818472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8860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776" y="410978"/>
            <a:ext cx="10515600" cy="1325563"/>
          </a:xfrm>
        </p:spPr>
        <p:txBody>
          <a:bodyPr/>
          <a:lstStyle/>
          <a:p>
            <a:r>
              <a:rPr lang="en-US" dirty="0"/>
              <a:t>Merge sort - example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A226C40-8B48-304B-ADA1-6ABF7E1E22C1}"/>
              </a:ext>
            </a:extLst>
          </p:cNvPr>
          <p:cNvGrpSpPr/>
          <p:nvPr/>
        </p:nvGrpSpPr>
        <p:grpSpPr>
          <a:xfrm>
            <a:off x="2122815" y="2659673"/>
            <a:ext cx="2743200" cy="793102"/>
            <a:chOff x="2847394" y="2596918"/>
            <a:chExt cx="2743200" cy="793102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9DFDE94-175D-444D-8397-F3B46F388006}"/>
                </a:ext>
              </a:extLst>
            </p:cNvPr>
            <p:cNvSpPr/>
            <p:nvPr/>
          </p:nvSpPr>
          <p:spPr>
            <a:xfrm>
              <a:off x="2847394" y="2596918"/>
              <a:ext cx="2743200" cy="79310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CD694B2-3536-4240-98CF-F872CA551F65}"/>
                </a:ext>
              </a:extLst>
            </p:cNvPr>
            <p:cNvSpPr/>
            <p:nvPr/>
          </p:nvSpPr>
          <p:spPr>
            <a:xfrm>
              <a:off x="3023122" y="2776047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6B05976-3F0F-6944-BE2C-2D47B2A84C6B}"/>
              </a:ext>
            </a:extLst>
          </p:cNvPr>
          <p:cNvGrpSpPr/>
          <p:nvPr/>
        </p:nvGrpSpPr>
        <p:grpSpPr>
          <a:xfrm>
            <a:off x="6577480" y="2659673"/>
            <a:ext cx="2743200" cy="793102"/>
            <a:chOff x="6275624" y="2603186"/>
            <a:chExt cx="2743200" cy="793102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88862162-B716-9F4D-A803-294AF4C49CDD}"/>
                </a:ext>
              </a:extLst>
            </p:cNvPr>
            <p:cNvSpPr/>
            <p:nvPr/>
          </p:nvSpPr>
          <p:spPr>
            <a:xfrm>
              <a:off x="6459905" y="2767596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F7491F3-6FEC-7948-94D5-3DEDA212FD28}"/>
                </a:ext>
              </a:extLst>
            </p:cNvPr>
            <p:cNvSpPr/>
            <p:nvPr/>
          </p:nvSpPr>
          <p:spPr>
            <a:xfrm>
              <a:off x="6275624" y="2603186"/>
              <a:ext cx="2743200" cy="79310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7B2CF43-C81A-2F43-A99B-C718EFBDD632}"/>
              </a:ext>
            </a:extLst>
          </p:cNvPr>
          <p:cNvGrpSpPr/>
          <p:nvPr/>
        </p:nvGrpSpPr>
        <p:grpSpPr>
          <a:xfrm>
            <a:off x="1745194" y="1470683"/>
            <a:ext cx="1499257" cy="759728"/>
            <a:chOff x="1985827" y="3639343"/>
            <a:chExt cx="1499257" cy="759728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96E85AF-41B3-AA4B-A113-E538381B8153}"/>
                </a:ext>
              </a:extLst>
            </p:cNvPr>
            <p:cNvSpPr/>
            <p:nvPr/>
          </p:nvSpPr>
          <p:spPr>
            <a:xfrm>
              <a:off x="1985827" y="3639343"/>
              <a:ext cx="1499257" cy="75972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9247C103-C325-AB42-BEE7-E9D9EC2046BC}"/>
                </a:ext>
              </a:extLst>
            </p:cNvPr>
            <p:cNvSpPr/>
            <p:nvPr/>
          </p:nvSpPr>
          <p:spPr>
            <a:xfrm>
              <a:off x="2161555" y="3818472"/>
              <a:ext cx="514739" cy="46468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EBDEFD8-8987-5B48-B374-CDD6AC0B2F9E}"/>
                </a:ext>
              </a:extLst>
            </p:cNvPr>
            <p:cNvSpPr/>
            <p:nvPr/>
          </p:nvSpPr>
          <p:spPr>
            <a:xfrm>
              <a:off x="2780486" y="3818472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73B0646-11E0-FE42-99E3-742768B066DE}"/>
              </a:ext>
            </a:extLst>
          </p:cNvPr>
          <p:cNvGrpSpPr/>
          <p:nvPr/>
        </p:nvGrpSpPr>
        <p:grpSpPr>
          <a:xfrm>
            <a:off x="3806132" y="1467647"/>
            <a:ext cx="1499257" cy="759728"/>
            <a:chOff x="3851852" y="3639343"/>
            <a:chExt cx="1499257" cy="759728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77840A4-708B-094A-88A9-7EE12858E5D6}"/>
                </a:ext>
              </a:extLst>
            </p:cNvPr>
            <p:cNvSpPr/>
            <p:nvPr/>
          </p:nvSpPr>
          <p:spPr>
            <a:xfrm>
              <a:off x="3851852" y="3639343"/>
              <a:ext cx="1499257" cy="75972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1CC819BC-38B0-4740-BB1B-81EF47E91B01}"/>
                </a:ext>
              </a:extLst>
            </p:cNvPr>
            <p:cNvSpPr/>
            <p:nvPr/>
          </p:nvSpPr>
          <p:spPr>
            <a:xfrm>
              <a:off x="4027580" y="3818472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F245B0C9-390B-E041-9F2E-5A3B3D512EB9}"/>
                </a:ext>
              </a:extLst>
            </p:cNvPr>
            <p:cNvSpPr/>
            <p:nvPr/>
          </p:nvSpPr>
          <p:spPr>
            <a:xfrm>
              <a:off x="4646511" y="3818472"/>
              <a:ext cx="514739" cy="46468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0CCC192-BB7C-B549-92A6-333EE10D24E0}"/>
              </a:ext>
            </a:extLst>
          </p:cNvPr>
          <p:cNvGrpSpPr/>
          <p:nvPr/>
        </p:nvGrpSpPr>
        <p:grpSpPr>
          <a:xfrm>
            <a:off x="6275077" y="1467647"/>
            <a:ext cx="1499257" cy="759728"/>
            <a:chOff x="6466686" y="3639343"/>
            <a:chExt cx="1499257" cy="759728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60F5D7F-4EF2-BF40-B970-EE760D48244B}"/>
                </a:ext>
              </a:extLst>
            </p:cNvPr>
            <p:cNvSpPr/>
            <p:nvPr/>
          </p:nvSpPr>
          <p:spPr>
            <a:xfrm>
              <a:off x="6466686" y="3639343"/>
              <a:ext cx="1499257" cy="75972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0E89F8-3D77-E54D-B6D3-568F51C1F512}"/>
                </a:ext>
              </a:extLst>
            </p:cNvPr>
            <p:cNvSpPr/>
            <p:nvPr/>
          </p:nvSpPr>
          <p:spPr>
            <a:xfrm>
              <a:off x="6642414" y="3818472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095DD515-F774-1144-B52D-10C6A389C325}"/>
                </a:ext>
              </a:extLst>
            </p:cNvPr>
            <p:cNvSpPr/>
            <p:nvPr/>
          </p:nvSpPr>
          <p:spPr>
            <a:xfrm>
              <a:off x="7261345" y="3818472"/>
              <a:ext cx="514739" cy="46468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8120981-D270-F749-896E-1E31EFEC793A}"/>
              </a:ext>
            </a:extLst>
          </p:cNvPr>
          <p:cNvGrpSpPr/>
          <p:nvPr/>
        </p:nvGrpSpPr>
        <p:grpSpPr>
          <a:xfrm>
            <a:off x="8342453" y="1467647"/>
            <a:ext cx="1499257" cy="759728"/>
            <a:chOff x="8357228" y="3639343"/>
            <a:chExt cx="1499257" cy="759728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480B321E-CB7A-724E-9C65-5B76B6A41D09}"/>
                </a:ext>
              </a:extLst>
            </p:cNvPr>
            <p:cNvSpPr/>
            <p:nvPr/>
          </p:nvSpPr>
          <p:spPr>
            <a:xfrm>
              <a:off x="8357228" y="3639343"/>
              <a:ext cx="1499257" cy="75972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BC4A7A7-8B06-8C40-A280-2FAAF066F896}"/>
                </a:ext>
              </a:extLst>
            </p:cNvPr>
            <p:cNvSpPr/>
            <p:nvPr/>
          </p:nvSpPr>
          <p:spPr>
            <a:xfrm>
              <a:off x="8532956" y="3818472"/>
              <a:ext cx="514739" cy="46468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0EFE34E-1EAE-4C42-885E-85FD918D118E}"/>
                </a:ext>
              </a:extLst>
            </p:cNvPr>
            <p:cNvSpPr/>
            <p:nvPr/>
          </p:nvSpPr>
          <p:spPr>
            <a:xfrm>
              <a:off x="9151887" y="3818472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A8465E3-B904-B047-9A78-E860972D4C0A}"/>
              </a:ext>
            </a:extLst>
          </p:cNvPr>
          <p:cNvSpPr/>
          <p:nvPr/>
        </p:nvSpPr>
        <p:spPr>
          <a:xfrm>
            <a:off x="2987081" y="2824083"/>
            <a:ext cx="514739" cy="46468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0008B1E-6B42-6846-B587-B8CE8FD393F1}"/>
              </a:ext>
            </a:extLst>
          </p:cNvPr>
          <p:cNvSpPr/>
          <p:nvPr/>
        </p:nvSpPr>
        <p:spPr>
          <a:xfrm>
            <a:off x="7488397" y="2824083"/>
            <a:ext cx="514739" cy="46468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7664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776" y="410978"/>
            <a:ext cx="10515600" cy="1325563"/>
          </a:xfrm>
        </p:spPr>
        <p:txBody>
          <a:bodyPr/>
          <a:lstStyle/>
          <a:p>
            <a:r>
              <a:rPr lang="en-US" dirty="0"/>
              <a:t>Merge sort - example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A226C40-8B48-304B-ADA1-6ABF7E1E22C1}"/>
              </a:ext>
            </a:extLst>
          </p:cNvPr>
          <p:cNvGrpSpPr/>
          <p:nvPr/>
        </p:nvGrpSpPr>
        <p:grpSpPr>
          <a:xfrm>
            <a:off x="2122815" y="2659673"/>
            <a:ext cx="2743200" cy="793102"/>
            <a:chOff x="2847394" y="2596918"/>
            <a:chExt cx="2743200" cy="793102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9DFDE94-175D-444D-8397-F3B46F388006}"/>
                </a:ext>
              </a:extLst>
            </p:cNvPr>
            <p:cNvSpPr/>
            <p:nvPr/>
          </p:nvSpPr>
          <p:spPr>
            <a:xfrm>
              <a:off x="2847394" y="2596918"/>
              <a:ext cx="2743200" cy="79310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CD694B2-3536-4240-98CF-F872CA551F65}"/>
                </a:ext>
              </a:extLst>
            </p:cNvPr>
            <p:cNvSpPr/>
            <p:nvPr/>
          </p:nvSpPr>
          <p:spPr>
            <a:xfrm>
              <a:off x="3023122" y="2776047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6B05976-3F0F-6944-BE2C-2D47B2A84C6B}"/>
              </a:ext>
            </a:extLst>
          </p:cNvPr>
          <p:cNvGrpSpPr/>
          <p:nvPr/>
        </p:nvGrpSpPr>
        <p:grpSpPr>
          <a:xfrm>
            <a:off x="6577480" y="2659673"/>
            <a:ext cx="2743200" cy="793102"/>
            <a:chOff x="6275624" y="2603186"/>
            <a:chExt cx="2743200" cy="793102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88862162-B716-9F4D-A803-294AF4C49CDD}"/>
                </a:ext>
              </a:extLst>
            </p:cNvPr>
            <p:cNvSpPr/>
            <p:nvPr/>
          </p:nvSpPr>
          <p:spPr>
            <a:xfrm>
              <a:off x="6459905" y="2767596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F7491F3-6FEC-7948-94D5-3DEDA212FD28}"/>
                </a:ext>
              </a:extLst>
            </p:cNvPr>
            <p:cNvSpPr/>
            <p:nvPr/>
          </p:nvSpPr>
          <p:spPr>
            <a:xfrm>
              <a:off x="6275624" y="2603186"/>
              <a:ext cx="2743200" cy="79310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7B2CF43-C81A-2F43-A99B-C718EFBDD632}"/>
              </a:ext>
            </a:extLst>
          </p:cNvPr>
          <p:cNvGrpSpPr/>
          <p:nvPr/>
        </p:nvGrpSpPr>
        <p:grpSpPr>
          <a:xfrm>
            <a:off x="1745194" y="1470683"/>
            <a:ext cx="1499257" cy="759728"/>
            <a:chOff x="1985827" y="3639343"/>
            <a:chExt cx="1499257" cy="759728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96E85AF-41B3-AA4B-A113-E538381B8153}"/>
                </a:ext>
              </a:extLst>
            </p:cNvPr>
            <p:cNvSpPr/>
            <p:nvPr/>
          </p:nvSpPr>
          <p:spPr>
            <a:xfrm>
              <a:off x="1985827" y="3639343"/>
              <a:ext cx="1499257" cy="75972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9247C103-C325-AB42-BEE7-E9D9EC2046BC}"/>
                </a:ext>
              </a:extLst>
            </p:cNvPr>
            <p:cNvSpPr/>
            <p:nvPr/>
          </p:nvSpPr>
          <p:spPr>
            <a:xfrm>
              <a:off x="2161555" y="3818472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EBDEFD8-8987-5B48-B374-CDD6AC0B2F9E}"/>
                </a:ext>
              </a:extLst>
            </p:cNvPr>
            <p:cNvSpPr/>
            <p:nvPr/>
          </p:nvSpPr>
          <p:spPr>
            <a:xfrm>
              <a:off x="2780486" y="3818472"/>
              <a:ext cx="514739" cy="46468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73B0646-11E0-FE42-99E3-742768B066DE}"/>
              </a:ext>
            </a:extLst>
          </p:cNvPr>
          <p:cNvGrpSpPr/>
          <p:nvPr/>
        </p:nvGrpSpPr>
        <p:grpSpPr>
          <a:xfrm>
            <a:off x="3806132" y="1467647"/>
            <a:ext cx="1499257" cy="759728"/>
            <a:chOff x="3851852" y="3639343"/>
            <a:chExt cx="1499257" cy="759728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77840A4-708B-094A-88A9-7EE12858E5D6}"/>
                </a:ext>
              </a:extLst>
            </p:cNvPr>
            <p:cNvSpPr/>
            <p:nvPr/>
          </p:nvSpPr>
          <p:spPr>
            <a:xfrm>
              <a:off x="3851852" y="3639343"/>
              <a:ext cx="1499257" cy="75972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1CC819BC-38B0-4740-BB1B-81EF47E91B01}"/>
                </a:ext>
              </a:extLst>
            </p:cNvPr>
            <p:cNvSpPr/>
            <p:nvPr/>
          </p:nvSpPr>
          <p:spPr>
            <a:xfrm>
              <a:off x="4027580" y="3818472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F245B0C9-390B-E041-9F2E-5A3B3D512EB9}"/>
                </a:ext>
              </a:extLst>
            </p:cNvPr>
            <p:cNvSpPr/>
            <p:nvPr/>
          </p:nvSpPr>
          <p:spPr>
            <a:xfrm>
              <a:off x="4646511" y="3818472"/>
              <a:ext cx="514739" cy="46468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0CCC192-BB7C-B549-92A6-333EE10D24E0}"/>
              </a:ext>
            </a:extLst>
          </p:cNvPr>
          <p:cNvGrpSpPr/>
          <p:nvPr/>
        </p:nvGrpSpPr>
        <p:grpSpPr>
          <a:xfrm>
            <a:off x="6275077" y="1467647"/>
            <a:ext cx="1499257" cy="759728"/>
            <a:chOff x="6466686" y="3639343"/>
            <a:chExt cx="1499257" cy="759728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60F5D7F-4EF2-BF40-B970-EE760D48244B}"/>
                </a:ext>
              </a:extLst>
            </p:cNvPr>
            <p:cNvSpPr/>
            <p:nvPr/>
          </p:nvSpPr>
          <p:spPr>
            <a:xfrm>
              <a:off x="6466686" y="3639343"/>
              <a:ext cx="1499257" cy="75972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0E89F8-3D77-E54D-B6D3-568F51C1F512}"/>
                </a:ext>
              </a:extLst>
            </p:cNvPr>
            <p:cNvSpPr/>
            <p:nvPr/>
          </p:nvSpPr>
          <p:spPr>
            <a:xfrm>
              <a:off x="6642414" y="3818472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095DD515-F774-1144-B52D-10C6A389C325}"/>
                </a:ext>
              </a:extLst>
            </p:cNvPr>
            <p:cNvSpPr/>
            <p:nvPr/>
          </p:nvSpPr>
          <p:spPr>
            <a:xfrm>
              <a:off x="7261345" y="3818472"/>
              <a:ext cx="514739" cy="46468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8120981-D270-F749-896E-1E31EFEC793A}"/>
              </a:ext>
            </a:extLst>
          </p:cNvPr>
          <p:cNvGrpSpPr/>
          <p:nvPr/>
        </p:nvGrpSpPr>
        <p:grpSpPr>
          <a:xfrm>
            <a:off x="8342453" y="1467647"/>
            <a:ext cx="1499257" cy="759728"/>
            <a:chOff x="8357228" y="3639343"/>
            <a:chExt cx="1499257" cy="759728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480B321E-CB7A-724E-9C65-5B76B6A41D09}"/>
                </a:ext>
              </a:extLst>
            </p:cNvPr>
            <p:cNvSpPr/>
            <p:nvPr/>
          </p:nvSpPr>
          <p:spPr>
            <a:xfrm>
              <a:off x="8357228" y="3639343"/>
              <a:ext cx="1499257" cy="75972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BC4A7A7-8B06-8C40-A280-2FAAF066F896}"/>
                </a:ext>
              </a:extLst>
            </p:cNvPr>
            <p:cNvSpPr/>
            <p:nvPr/>
          </p:nvSpPr>
          <p:spPr>
            <a:xfrm>
              <a:off x="8532956" y="3818472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0EFE34E-1EAE-4C42-885E-85FD918D118E}"/>
                </a:ext>
              </a:extLst>
            </p:cNvPr>
            <p:cNvSpPr/>
            <p:nvPr/>
          </p:nvSpPr>
          <p:spPr>
            <a:xfrm>
              <a:off x="9151887" y="3818472"/>
              <a:ext cx="514739" cy="46468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A8465E3-B904-B047-9A78-E860972D4C0A}"/>
              </a:ext>
            </a:extLst>
          </p:cNvPr>
          <p:cNvSpPr/>
          <p:nvPr/>
        </p:nvSpPr>
        <p:spPr>
          <a:xfrm>
            <a:off x="2987081" y="2824083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0008B1E-6B42-6846-B587-B8CE8FD393F1}"/>
              </a:ext>
            </a:extLst>
          </p:cNvPr>
          <p:cNvSpPr/>
          <p:nvPr/>
        </p:nvSpPr>
        <p:spPr>
          <a:xfrm>
            <a:off x="7459499" y="2797614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CC3A27E-649B-5F4E-914F-8B23DF183098}"/>
              </a:ext>
            </a:extLst>
          </p:cNvPr>
          <p:cNvSpPr/>
          <p:nvPr/>
        </p:nvSpPr>
        <p:spPr>
          <a:xfrm>
            <a:off x="3681828" y="2824083"/>
            <a:ext cx="514739" cy="46468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638A3C6-AB1F-4B46-AD74-F25829AEE3D1}"/>
              </a:ext>
            </a:extLst>
          </p:cNvPr>
          <p:cNvSpPr/>
          <p:nvPr/>
        </p:nvSpPr>
        <p:spPr>
          <a:xfrm>
            <a:off x="8159061" y="2793210"/>
            <a:ext cx="514739" cy="46468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54717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776" y="410978"/>
            <a:ext cx="10515600" cy="1325563"/>
          </a:xfrm>
        </p:spPr>
        <p:txBody>
          <a:bodyPr/>
          <a:lstStyle/>
          <a:p>
            <a:r>
              <a:rPr lang="en-US" dirty="0"/>
              <a:t>Merge sort - example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A226C40-8B48-304B-ADA1-6ABF7E1E22C1}"/>
              </a:ext>
            </a:extLst>
          </p:cNvPr>
          <p:cNvGrpSpPr/>
          <p:nvPr/>
        </p:nvGrpSpPr>
        <p:grpSpPr>
          <a:xfrm>
            <a:off x="2122815" y="2659673"/>
            <a:ext cx="2743200" cy="793102"/>
            <a:chOff x="2847394" y="2596918"/>
            <a:chExt cx="2743200" cy="793102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9DFDE94-175D-444D-8397-F3B46F388006}"/>
                </a:ext>
              </a:extLst>
            </p:cNvPr>
            <p:cNvSpPr/>
            <p:nvPr/>
          </p:nvSpPr>
          <p:spPr>
            <a:xfrm>
              <a:off x="2847394" y="2596918"/>
              <a:ext cx="2743200" cy="79310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CD694B2-3536-4240-98CF-F872CA551F65}"/>
                </a:ext>
              </a:extLst>
            </p:cNvPr>
            <p:cNvSpPr/>
            <p:nvPr/>
          </p:nvSpPr>
          <p:spPr>
            <a:xfrm>
              <a:off x="3023122" y="2776047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6B05976-3F0F-6944-BE2C-2D47B2A84C6B}"/>
              </a:ext>
            </a:extLst>
          </p:cNvPr>
          <p:cNvGrpSpPr/>
          <p:nvPr/>
        </p:nvGrpSpPr>
        <p:grpSpPr>
          <a:xfrm>
            <a:off x="6577480" y="2659673"/>
            <a:ext cx="2743200" cy="793102"/>
            <a:chOff x="6275624" y="2603186"/>
            <a:chExt cx="2743200" cy="793102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88862162-B716-9F4D-A803-294AF4C49CDD}"/>
                </a:ext>
              </a:extLst>
            </p:cNvPr>
            <p:cNvSpPr/>
            <p:nvPr/>
          </p:nvSpPr>
          <p:spPr>
            <a:xfrm>
              <a:off x="6459905" y="2767596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F7491F3-6FEC-7948-94D5-3DEDA212FD28}"/>
                </a:ext>
              </a:extLst>
            </p:cNvPr>
            <p:cNvSpPr/>
            <p:nvPr/>
          </p:nvSpPr>
          <p:spPr>
            <a:xfrm>
              <a:off x="6275624" y="2603186"/>
              <a:ext cx="2743200" cy="79310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7B2CF43-C81A-2F43-A99B-C718EFBDD632}"/>
              </a:ext>
            </a:extLst>
          </p:cNvPr>
          <p:cNvGrpSpPr/>
          <p:nvPr/>
        </p:nvGrpSpPr>
        <p:grpSpPr>
          <a:xfrm>
            <a:off x="1745194" y="1470683"/>
            <a:ext cx="1499257" cy="759728"/>
            <a:chOff x="1985827" y="3639343"/>
            <a:chExt cx="1499257" cy="759728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96E85AF-41B3-AA4B-A113-E538381B8153}"/>
                </a:ext>
              </a:extLst>
            </p:cNvPr>
            <p:cNvSpPr/>
            <p:nvPr/>
          </p:nvSpPr>
          <p:spPr>
            <a:xfrm>
              <a:off x="1985827" y="3639343"/>
              <a:ext cx="1499257" cy="75972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9247C103-C325-AB42-BEE7-E9D9EC2046BC}"/>
                </a:ext>
              </a:extLst>
            </p:cNvPr>
            <p:cNvSpPr/>
            <p:nvPr/>
          </p:nvSpPr>
          <p:spPr>
            <a:xfrm>
              <a:off x="2161555" y="3818472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EBDEFD8-8987-5B48-B374-CDD6AC0B2F9E}"/>
                </a:ext>
              </a:extLst>
            </p:cNvPr>
            <p:cNvSpPr/>
            <p:nvPr/>
          </p:nvSpPr>
          <p:spPr>
            <a:xfrm>
              <a:off x="2780486" y="3818472"/>
              <a:ext cx="514739" cy="46468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73B0646-11E0-FE42-99E3-742768B066DE}"/>
              </a:ext>
            </a:extLst>
          </p:cNvPr>
          <p:cNvGrpSpPr/>
          <p:nvPr/>
        </p:nvGrpSpPr>
        <p:grpSpPr>
          <a:xfrm>
            <a:off x="3806132" y="1467647"/>
            <a:ext cx="1499257" cy="759728"/>
            <a:chOff x="3851852" y="3639343"/>
            <a:chExt cx="1499257" cy="759728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77840A4-708B-094A-88A9-7EE12858E5D6}"/>
                </a:ext>
              </a:extLst>
            </p:cNvPr>
            <p:cNvSpPr/>
            <p:nvPr/>
          </p:nvSpPr>
          <p:spPr>
            <a:xfrm>
              <a:off x="3851852" y="3639343"/>
              <a:ext cx="1499257" cy="75972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1CC819BC-38B0-4740-BB1B-81EF47E91B01}"/>
                </a:ext>
              </a:extLst>
            </p:cNvPr>
            <p:cNvSpPr/>
            <p:nvPr/>
          </p:nvSpPr>
          <p:spPr>
            <a:xfrm>
              <a:off x="4027580" y="3818472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F245B0C9-390B-E041-9F2E-5A3B3D512EB9}"/>
                </a:ext>
              </a:extLst>
            </p:cNvPr>
            <p:cNvSpPr/>
            <p:nvPr/>
          </p:nvSpPr>
          <p:spPr>
            <a:xfrm>
              <a:off x="4646511" y="3818472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0CCC192-BB7C-B549-92A6-333EE10D24E0}"/>
              </a:ext>
            </a:extLst>
          </p:cNvPr>
          <p:cNvGrpSpPr/>
          <p:nvPr/>
        </p:nvGrpSpPr>
        <p:grpSpPr>
          <a:xfrm>
            <a:off x="6275077" y="1467647"/>
            <a:ext cx="1499257" cy="759728"/>
            <a:chOff x="6466686" y="3639343"/>
            <a:chExt cx="1499257" cy="759728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60F5D7F-4EF2-BF40-B970-EE760D48244B}"/>
                </a:ext>
              </a:extLst>
            </p:cNvPr>
            <p:cNvSpPr/>
            <p:nvPr/>
          </p:nvSpPr>
          <p:spPr>
            <a:xfrm>
              <a:off x="6466686" y="3639343"/>
              <a:ext cx="1499257" cy="75972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0E89F8-3D77-E54D-B6D3-568F51C1F512}"/>
                </a:ext>
              </a:extLst>
            </p:cNvPr>
            <p:cNvSpPr/>
            <p:nvPr/>
          </p:nvSpPr>
          <p:spPr>
            <a:xfrm>
              <a:off x="6642414" y="3818472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095DD515-F774-1144-B52D-10C6A389C325}"/>
                </a:ext>
              </a:extLst>
            </p:cNvPr>
            <p:cNvSpPr/>
            <p:nvPr/>
          </p:nvSpPr>
          <p:spPr>
            <a:xfrm>
              <a:off x="7261345" y="3818472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8120981-D270-F749-896E-1E31EFEC793A}"/>
              </a:ext>
            </a:extLst>
          </p:cNvPr>
          <p:cNvGrpSpPr/>
          <p:nvPr/>
        </p:nvGrpSpPr>
        <p:grpSpPr>
          <a:xfrm>
            <a:off x="8342453" y="1467647"/>
            <a:ext cx="1499257" cy="759728"/>
            <a:chOff x="8357228" y="3639343"/>
            <a:chExt cx="1499257" cy="759728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480B321E-CB7A-724E-9C65-5B76B6A41D09}"/>
                </a:ext>
              </a:extLst>
            </p:cNvPr>
            <p:cNvSpPr/>
            <p:nvPr/>
          </p:nvSpPr>
          <p:spPr>
            <a:xfrm>
              <a:off x="8357228" y="3639343"/>
              <a:ext cx="1499257" cy="75972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BC4A7A7-8B06-8C40-A280-2FAAF066F896}"/>
                </a:ext>
              </a:extLst>
            </p:cNvPr>
            <p:cNvSpPr/>
            <p:nvPr/>
          </p:nvSpPr>
          <p:spPr>
            <a:xfrm>
              <a:off x="8532956" y="3818472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0EFE34E-1EAE-4C42-885E-85FD918D118E}"/>
                </a:ext>
              </a:extLst>
            </p:cNvPr>
            <p:cNvSpPr/>
            <p:nvPr/>
          </p:nvSpPr>
          <p:spPr>
            <a:xfrm>
              <a:off x="9151887" y="3818472"/>
              <a:ext cx="514739" cy="46468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A8465E3-B904-B047-9A78-E860972D4C0A}"/>
              </a:ext>
            </a:extLst>
          </p:cNvPr>
          <p:cNvSpPr/>
          <p:nvPr/>
        </p:nvSpPr>
        <p:spPr>
          <a:xfrm>
            <a:off x="2929942" y="2830395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0008B1E-6B42-6846-B587-B8CE8FD393F1}"/>
              </a:ext>
            </a:extLst>
          </p:cNvPr>
          <p:cNvSpPr/>
          <p:nvPr/>
        </p:nvSpPr>
        <p:spPr>
          <a:xfrm>
            <a:off x="7459499" y="2797614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CC3A27E-649B-5F4E-914F-8B23DF183098}"/>
              </a:ext>
            </a:extLst>
          </p:cNvPr>
          <p:cNvSpPr/>
          <p:nvPr/>
        </p:nvSpPr>
        <p:spPr>
          <a:xfrm>
            <a:off x="3598715" y="2830600"/>
            <a:ext cx="514739" cy="4646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638A3C6-AB1F-4B46-AD74-F25829AEE3D1}"/>
              </a:ext>
            </a:extLst>
          </p:cNvPr>
          <p:cNvSpPr/>
          <p:nvPr/>
        </p:nvSpPr>
        <p:spPr>
          <a:xfrm>
            <a:off x="8159061" y="2793210"/>
            <a:ext cx="514739" cy="4646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9672E8B-9927-9F41-B55A-8443BD494F19}"/>
              </a:ext>
            </a:extLst>
          </p:cNvPr>
          <p:cNvSpPr/>
          <p:nvPr/>
        </p:nvSpPr>
        <p:spPr>
          <a:xfrm>
            <a:off x="4230114" y="2819361"/>
            <a:ext cx="514739" cy="46468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BB33968-FAF2-9744-BD71-DF38C69C9F72}"/>
              </a:ext>
            </a:extLst>
          </p:cNvPr>
          <p:cNvSpPr/>
          <p:nvPr/>
        </p:nvSpPr>
        <p:spPr>
          <a:xfrm>
            <a:off x="8739870" y="2793209"/>
            <a:ext cx="514739" cy="46468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31538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776" y="410978"/>
            <a:ext cx="10515600" cy="1325563"/>
          </a:xfrm>
        </p:spPr>
        <p:txBody>
          <a:bodyPr/>
          <a:lstStyle/>
          <a:p>
            <a:r>
              <a:rPr lang="en-US" dirty="0"/>
              <a:t>Merge sort - example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B613B67-3D94-9D4C-BCA9-73649B385A85}"/>
              </a:ext>
            </a:extLst>
          </p:cNvPr>
          <p:cNvGrpSpPr/>
          <p:nvPr/>
        </p:nvGrpSpPr>
        <p:grpSpPr>
          <a:xfrm>
            <a:off x="2839790" y="2856792"/>
            <a:ext cx="5217376" cy="793102"/>
            <a:chOff x="3424335" y="1480113"/>
            <a:chExt cx="5217376" cy="79310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B3D78C-E8B0-5F44-8C86-26BE6C10F127}"/>
                </a:ext>
              </a:extLst>
            </p:cNvPr>
            <p:cNvSpPr/>
            <p:nvPr/>
          </p:nvSpPr>
          <p:spPr>
            <a:xfrm>
              <a:off x="3424335" y="1480113"/>
              <a:ext cx="5217376" cy="79310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BA1C8FF-A261-D240-9E0B-7BDB371CE162}"/>
                </a:ext>
              </a:extLst>
            </p:cNvPr>
            <p:cNvSpPr/>
            <p:nvPr/>
          </p:nvSpPr>
          <p:spPr>
            <a:xfrm>
              <a:off x="3600063" y="1659242"/>
              <a:ext cx="514739" cy="46468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A872769-95C7-CC4B-B05F-EBFD69C51B4E}"/>
                </a:ext>
              </a:extLst>
            </p:cNvPr>
            <p:cNvSpPr/>
            <p:nvPr/>
          </p:nvSpPr>
          <p:spPr>
            <a:xfrm>
              <a:off x="4218994" y="1659242"/>
              <a:ext cx="514739" cy="464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58C202-0FFB-C147-8DEC-52905B32A3CE}"/>
                </a:ext>
              </a:extLst>
            </p:cNvPr>
            <p:cNvSpPr/>
            <p:nvPr/>
          </p:nvSpPr>
          <p:spPr>
            <a:xfrm>
              <a:off x="4836370" y="1653253"/>
              <a:ext cx="514739" cy="464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B4F93BE-A62F-0244-AB8F-16BC0F97016E}"/>
                </a:ext>
              </a:extLst>
            </p:cNvPr>
            <p:cNvSpPr/>
            <p:nvPr/>
          </p:nvSpPr>
          <p:spPr>
            <a:xfrm>
              <a:off x="5459191" y="1659242"/>
              <a:ext cx="514739" cy="464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1DDC1B8-E9B2-3949-AD44-636ABAF35DA8}"/>
                </a:ext>
              </a:extLst>
            </p:cNvPr>
            <p:cNvSpPr/>
            <p:nvPr/>
          </p:nvSpPr>
          <p:spPr>
            <a:xfrm>
              <a:off x="6084348" y="1653253"/>
              <a:ext cx="514739" cy="464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2F2A00E-B4E6-4148-9827-B80B07E07C4C}"/>
                </a:ext>
              </a:extLst>
            </p:cNvPr>
            <p:cNvSpPr/>
            <p:nvPr/>
          </p:nvSpPr>
          <p:spPr>
            <a:xfrm>
              <a:off x="6695498" y="1656782"/>
              <a:ext cx="514739" cy="464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5A18C7C-EC34-0F4A-B004-CB8CD52F28D4}"/>
                </a:ext>
              </a:extLst>
            </p:cNvPr>
            <p:cNvSpPr/>
            <p:nvPr/>
          </p:nvSpPr>
          <p:spPr>
            <a:xfrm>
              <a:off x="7305841" y="1653053"/>
              <a:ext cx="514739" cy="464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D94C781-F849-784F-8E23-95B52F3331E8}"/>
                </a:ext>
              </a:extLst>
            </p:cNvPr>
            <p:cNvSpPr/>
            <p:nvPr/>
          </p:nvSpPr>
          <p:spPr>
            <a:xfrm>
              <a:off x="7948877" y="1661460"/>
              <a:ext cx="514739" cy="464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0407B95-907A-E24B-B8F2-252E660647B1}"/>
              </a:ext>
            </a:extLst>
          </p:cNvPr>
          <p:cNvGrpSpPr/>
          <p:nvPr/>
        </p:nvGrpSpPr>
        <p:grpSpPr>
          <a:xfrm>
            <a:off x="2406693" y="1490547"/>
            <a:ext cx="2743200" cy="793102"/>
            <a:chOff x="2847394" y="2596918"/>
            <a:chExt cx="2743200" cy="79310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E2EB06B-A53F-6649-82EF-26F354E12652}"/>
                </a:ext>
              </a:extLst>
            </p:cNvPr>
            <p:cNvSpPr/>
            <p:nvPr/>
          </p:nvSpPr>
          <p:spPr>
            <a:xfrm>
              <a:off x="2847394" y="2596918"/>
              <a:ext cx="2743200" cy="79310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2CDAE31-9BEA-F94D-AD6E-BA2FC897EA2E}"/>
                </a:ext>
              </a:extLst>
            </p:cNvPr>
            <p:cNvSpPr/>
            <p:nvPr/>
          </p:nvSpPr>
          <p:spPr>
            <a:xfrm>
              <a:off x="3023122" y="2776047"/>
              <a:ext cx="514739" cy="46468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C70DBCD-450C-EF4F-8E8F-58E43E890729}"/>
                </a:ext>
              </a:extLst>
            </p:cNvPr>
            <p:cNvSpPr/>
            <p:nvPr/>
          </p:nvSpPr>
          <p:spPr>
            <a:xfrm>
              <a:off x="3642053" y="2776047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2FABF19-B1F6-F64B-AD83-E9DDB2FF8132}"/>
                </a:ext>
              </a:extLst>
            </p:cNvPr>
            <p:cNvSpPr/>
            <p:nvPr/>
          </p:nvSpPr>
          <p:spPr>
            <a:xfrm>
              <a:off x="4259429" y="2770058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4171C65-F2C6-FE4F-80CD-1FFB02546F38}"/>
                </a:ext>
              </a:extLst>
            </p:cNvPr>
            <p:cNvSpPr/>
            <p:nvPr/>
          </p:nvSpPr>
          <p:spPr>
            <a:xfrm>
              <a:off x="4882250" y="2776047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888F8A0-D693-4B4D-9616-393EC459E7CD}"/>
              </a:ext>
            </a:extLst>
          </p:cNvPr>
          <p:cNvGrpSpPr/>
          <p:nvPr/>
        </p:nvGrpSpPr>
        <p:grpSpPr>
          <a:xfrm>
            <a:off x="5901891" y="1490547"/>
            <a:ext cx="2743200" cy="793102"/>
            <a:chOff x="2847394" y="2596918"/>
            <a:chExt cx="2743200" cy="793102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75C7134-A603-7B4D-B7E7-5477DF771821}"/>
                </a:ext>
              </a:extLst>
            </p:cNvPr>
            <p:cNvSpPr/>
            <p:nvPr/>
          </p:nvSpPr>
          <p:spPr>
            <a:xfrm>
              <a:off x="2847394" y="2596918"/>
              <a:ext cx="2743200" cy="79310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C01DB99-D6B4-C544-AF2C-45016B0E85B6}"/>
                </a:ext>
              </a:extLst>
            </p:cNvPr>
            <p:cNvSpPr/>
            <p:nvPr/>
          </p:nvSpPr>
          <p:spPr>
            <a:xfrm>
              <a:off x="3023122" y="2776047"/>
              <a:ext cx="514739" cy="46468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A7749AE-3196-BD41-BB03-C1B560C81107}"/>
                </a:ext>
              </a:extLst>
            </p:cNvPr>
            <p:cNvSpPr/>
            <p:nvPr/>
          </p:nvSpPr>
          <p:spPr>
            <a:xfrm>
              <a:off x="3642053" y="2776047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C68A974-22DB-E542-BC68-BC63F3056CBE}"/>
                </a:ext>
              </a:extLst>
            </p:cNvPr>
            <p:cNvSpPr/>
            <p:nvPr/>
          </p:nvSpPr>
          <p:spPr>
            <a:xfrm>
              <a:off x="4259429" y="2770058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C8DA3E6-B1D8-CF4F-9BB0-84EE19FF429F}"/>
                </a:ext>
              </a:extLst>
            </p:cNvPr>
            <p:cNvSpPr/>
            <p:nvPr/>
          </p:nvSpPr>
          <p:spPr>
            <a:xfrm>
              <a:off x="4882250" y="2776047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1780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776" y="410978"/>
            <a:ext cx="10515600" cy="1325563"/>
          </a:xfrm>
        </p:spPr>
        <p:txBody>
          <a:bodyPr/>
          <a:lstStyle/>
          <a:p>
            <a:r>
              <a:rPr lang="en-US" dirty="0"/>
              <a:t>Merge sort - example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B613B67-3D94-9D4C-BCA9-73649B385A85}"/>
              </a:ext>
            </a:extLst>
          </p:cNvPr>
          <p:cNvGrpSpPr/>
          <p:nvPr/>
        </p:nvGrpSpPr>
        <p:grpSpPr>
          <a:xfrm>
            <a:off x="2839790" y="2856792"/>
            <a:ext cx="5217376" cy="793102"/>
            <a:chOff x="3424335" y="1480113"/>
            <a:chExt cx="5217376" cy="79310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B3D78C-E8B0-5F44-8C86-26BE6C10F127}"/>
                </a:ext>
              </a:extLst>
            </p:cNvPr>
            <p:cNvSpPr/>
            <p:nvPr/>
          </p:nvSpPr>
          <p:spPr>
            <a:xfrm>
              <a:off x="3424335" y="1480113"/>
              <a:ext cx="5217376" cy="79310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BA1C8FF-A261-D240-9E0B-7BDB371CE162}"/>
                </a:ext>
              </a:extLst>
            </p:cNvPr>
            <p:cNvSpPr/>
            <p:nvPr/>
          </p:nvSpPr>
          <p:spPr>
            <a:xfrm>
              <a:off x="3600063" y="1659242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A872769-95C7-CC4B-B05F-EBFD69C51B4E}"/>
                </a:ext>
              </a:extLst>
            </p:cNvPr>
            <p:cNvSpPr/>
            <p:nvPr/>
          </p:nvSpPr>
          <p:spPr>
            <a:xfrm>
              <a:off x="4218994" y="1659242"/>
              <a:ext cx="514739" cy="46468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58C202-0FFB-C147-8DEC-52905B32A3CE}"/>
                </a:ext>
              </a:extLst>
            </p:cNvPr>
            <p:cNvSpPr/>
            <p:nvPr/>
          </p:nvSpPr>
          <p:spPr>
            <a:xfrm>
              <a:off x="4836370" y="1653253"/>
              <a:ext cx="514739" cy="464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B4F93BE-A62F-0244-AB8F-16BC0F97016E}"/>
                </a:ext>
              </a:extLst>
            </p:cNvPr>
            <p:cNvSpPr/>
            <p:nvPr/>
          </p:nvSpPr>
          <p:spPr>
            <a:xfrm>
              <a:off x="5459191" y="1659242"/>
              <a:ext cx="514739" cy="464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1DDC1B8-E9B2-3949-AD44-636ABAF35DA8}"/>
                </a:ext>
              </a:extLst>
            </p:cNvPr>
            <p:cNvSpPr/>
            <p:nvPr/>
          </p:nvSpPr>
          <p:spPr>
            <a:xfrm>
              <a:off x="6084348" y="1653253"/>
              <a:ext cx="514739" cy="464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2F2A00E-B4E6-4148-9827-B80B07E07C4C}"/>
                </a:ext>
              </a:extLst>
            </p:cNvPr>
            <p:cNvSpPr/>
            <p:nvPr/>
          </p:nvSpPr>
          <p:spPr>
            <a:xfrm>
              <a:off x="6695498" y="1656782"/>
              <a:ext cx="514739" cy="464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5A18C7C-EC34-0F4A-B004-CB8CD52F28D4}"/>
                </a:ext>
              </a:extLst>
            </p:cNvPr>
            <p:cNvSpPr/>
            <p:nvPr/>
          </p:nvSpPr>
          <p:spPr>
            <a:xfrm>
              <a:off x="7305841" y="1653053"/>
              <a:ext cx="514739" cy="464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D94C781-F849-784F-8E23-95B52F3331E8}"/>
                </a:ext>
              </a:extLst>
            </p:cNvPr>
            <p:cNvSpPr/>
            <p:nvPr/>
          </p:nvSpPr>
          <p:spPr>
            <a:xfrm>
              <a:off x="7948877" y="1661460"/>
              <a:ext cx="514739" cy="464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0407B95-907A-E24B-B8F2-252E660647B1}"/>
              </a:ext>
            </a:extLst>
          </p:cNvPr>
          <p:cNvGrpSpPr/>
          <p:nvPr/>
        </p:nvGrpSpPr>
        <p:grpSpPr>
          <a:xfrm>
            <a:off x="2406693" y="1490547"/>
            <a:ext cx="2743200" cy="793102"/>
            <a:chOff x="2847394" y="2596918"/>
            <a:chExt cx="2743200" cy="79310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E2EB06B-A53F-6649-82EF-26F354E12652}"/>
                </a:ext>
              </a:extLst>
            </p:cNvPr>
            <p:cNvSpPr/>
            <p:nvPr/>
          </p:nvSpPr>
          <p:spPr>
            <a:xfrm>
              <a:off x="2847394" y="2596918"/>
              <a:ext cx="2743200" cy="79310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2CDAE31-9BEA-F94D-AD6E-BA2FC897EA2E}"/>
                </a:ext>
              </a:extLst>
            </p:cNvPr>
            <p:cNvSpPr/>
            <p:nvPr/>
          </p:nvSpPr>
          <p:spPr>
            <a:xfrm>
              <a:off x="3023122" y="2776047"/>
              <a:ext cx="514739" cy="46468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C70DBCD-450C-EF4F-8E8F-58E43E890729}"/>
                </a:ext>
              </a:extLst>
            </p:cNvPr>
            <p:cNvSpPr/>
            <p:nvPr/>
          </p:nvSpPr>
          <p:spPr>
            <a:xfrm>
              <a:off x="3642053" y="2776047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2FABF19-B1F6-F64B-AD83-E9DDB2FF8132}"/>
                </a:ext>
              </a:extLst>
            </p:cNvPr>
            <p:cNvSpPr/>
            <p:nvPr/>
          </p:nvSpPr>
          <p:spPr>
            <a:xfrm>
              <a:off x="4259429" y="2770058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4171C65-F2C6-FE4F-80CD-1FFB02546F38}"/>
                </a:ext>
              </a:extLst>
            </p:cNvPr>
            <p:cNvSpPr/>
            <p:nvPr/>
          </p:nvSpPr>
          <p:spPr>
            <a:xfrm>
              <a:off x="4882250" y="2776047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888F8A0-D693-4B4D-9616-393EC459E7CD}"/>
              </a:ext>
            </a:extLst>
          </p:cNvPr>
          <p:cNvGrpSpPr/>
          <p:nvPr/>
        </p:nvGrpSpPr>
        <p:grpSpPr>
          <a:xfrm>
            <a:off x="5901891" y="1490547"/>
            <a:ext cx="2743200" cy="793102"/>
            <a:chOff x="2847394" y="2596918"/>
            <a:chExt cx="2743200" cy="793102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75C7134-A603-7B4D-B7E7-5477DF771821}"/>
                </a:ext>
              </a:extLst>
            </p:cNvPr>
            <p:cNvSpPr/>
            <p:nvPr/>
          </p:nvSpPr>
          <p:spPr>
            <a:xfrm>
              <a:off x="2847394" y="2596918"/>
              <a:ext cx="2743200" cy="79310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C01DB99-D6B4-C544-AF2C-45016B0E85B6}"/>
                </a:ext>
              </a:extLst>
            </p:cNvPr>
            <p:cNvSpPr/>
            <p:nvPr/>
          </p:nvSpPr>
          <p:spPr>
            <a:xfrm>
              <a:off x="3023122" y="2776047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A7749AE-3196-BD41-BB03-C1B560C81107}"/>
                </a:ext>
              </a:extLst>
            </p:cNvPr>
            <p:cNvSpPr/>
            <p:nvPr/>
          </p:nvSpPr>
          <p:spPr>
            <a:xfrm>
              <a:off x="3642053" y="2776047"/>
              <a:ext cx="514739" cy="46468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C68A974-22DB-E542-BC68-BC63F3056CBE}"/>
                </a:ext>
              </a:extLst>
            </p:cNvPr>
            <p:cNvSpPr/>
            <p:nvPr/>
          </p:nvSpPr>
          <p:spPr>
            <a:xfrm>
              <a:off x="4259429" y="2770058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C8DA3E6-B1D8-CF4F-9BB0-84EE19FF429F}"/>
                </a:ext>
              </a:extLst>
            </p:cNvPr>
            <p:cNvSpPr/>
            <p:nvPr/>
          </p:nvSpPr>
          <p:spPr>
            <a:xfrm>
              <a:off x="4882250" y="2776047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6979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776" y="410978"/>
            <a:ext cx="10515600" cy="1325563"/>
          </a:xfrm>
        </p:spPr>
        <p:txBody>
          <a:bodyPr/>
          <a:lstStyle/>
          <a:p>
            <a:r>
              <a:rPr lang="en-US" dirty="0"/>
              <a:t>Merge sort - example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B613B67-3D94-9D4C-BCA9-73649B385A85}"/>
              </a:ext>
            </a:extLst>
          </p:cNvPr>
          <p:cNvGrpSpPr/>
          <p:nvPr/>
        </p:nvGrpSpPr>
        <p:grpSpPr>
          <a:xfrm>
            <a:off x="2839790" y="2856792"/>
            <a:ext cx="5217376" cy="793102"/>
            <a:chOff x="3424335" y="1480113"/>
            <a:chExt cx="5217376" cy="79310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B3D78C-E8B0-5F44-8C86-26BE6C10F127}"/>
                </a:ext>
              </a:extLst>
            </p:cNvPr>
            <p:cNvSpPr/>
            <p:nvPr/>
          </p:nvSpPr>
          <p:spPr>
            <a:xfrm>
              <a:off x="3424335" y="1480113"/>
              <a:ext cx="5217376" cy="79310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BA1C8FF-A261-D240-9E0B-7BDB371CE162}"/>
                </a:ext>
              </a:extLst>
            </p:cNvPr>
            <p:cNvSpPr/>
            <p:nvPr/>
          </p:nvSpPr>
          <p:spPr>
            <a:xfrm>
              <a:off x="3600063" y="1659242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A872769-95C7-CC4B-B05F-EBFD69C51B4E}"/>
                </a:ext>
              </a:extLst>
            </p:cNvPr>
            <p:cNvSpPr/>
            <p:nvPr/>
          </p:nvSpPr>
          <p:spPr>
            <a:xfrm>
              <a:off x="4218994" y="1659242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58C202-0FFB-C147-8DEC-52905B32A3CE}"/>
                </a:ext>
              </a:extLst>
            </p:cNvPr>
            <p:cNvSpPr/>
            <p:nvPr/>
          </p:nvSpPr>
          <p:spPr>
            <a:xfrm>
              <a:off x="4836370" y="1653253"/>
              <a:ext cx="514739" cy="46468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B4F93BE-A62F-0244-AB8F-16BC0F97016E}"/>
                </a:ext>
              </a:extLst>
            </p:cNvPr>
            <p:cNvSpPr/>
            <p:nvPr/>
          </p:nvSpPr>
          <p:spPr>
            <a:xfrm>
              <a:off x="5459191" y="1659242"/>
              <a:ext cx="514739" cy="464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1DDC1B8-E9B2-3949-AD44-636ABAF35DA8}"/>
                </a:ext>
              </a:extLst>
            </p:cNvPr>
            <p:cNvSpPr/>
            <p:nvPr/>
          </p:nvSpPr>
          <p:spPr>
            <a:xfrm>
              <a:off x="6084348" y="1653253"/>
              <a:ext cx="514739" cy="464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2F2A00E-B4E6-4148-9827-B80B07E07C4C}"/>
                </a:ext>
              </a:extLst>
            </p:cNvPr>
            <p:cNvSpPr/>
            <p:nvPr/>
          </p:nvSpPr>
          <p:spPr>
            <a:xfrm>
              <a:off x="6695498" y="1656782"/>
              <a:ext cx="514739" cy="464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5A18C7C-EC34-0F4A-B004-CB8CD52F28D4}"/>
                </a:ext>
              </a:extLst>
            </p:cNvPr>
            <p:cNvSpPr/>
            <p:nvPr/>
          </p:nvSpPr>
          <p:spPr>
            <a:xfrm>
              <a:off x="7305841" y="1653053"/>
              <a:ext cx="514739" cy="464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D94C781-F849-784F-8E23-95B52F3331E8}"/>
                </a:ext>
              </a:extLst>
            </p:cNvPr>
            <p:cNvSpPr/>
            <p:nvPr/>
          </p:nvSpPr>
          <p:spPr>
            <a:xfrm>
              <a:off x="7948877" y="1661460"/>
              <a:ext cx="514739" cy="464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0407B95-907A-E24B-B8F2-252E660647B1}"/>
              </a:ext>
            </a:extLst>
          </p:cNvPr>
          <p:cNvGrpSpPr/>
          <p:nvPr/>
        </p:nvGrpSpPr>
        <p:grpSpPr>
          <a:xfrm>
            <a:off x="2406693" y="1490547"/>
            <a:ext cx="2743200" cy="793102"/>
            <a:chOff x="2847394" y="2596918"/>
            <a:chExt cx="2743200" cy="79310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E2EB06B-A53F-6649-82EF-26F354E12652}"/>
                </a:ext>
              </a:extLst>
            </p:cNvPr>
            <p:cNvSpPr/>
            <p:nvPr/>
          </p:nvSpPr>
          <p:spPr>
            <a:xfrm>
              <a:off x="2847394" y="2596918"/>
              <a:ext cx="2743200" cy="79310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2CDAE31-9BEA-F94D-AD6E-BA2FC897EA2E}"/>
                </a:ext>
              </a:extLst>
            </p:cNvPr>
            <p:cNvSpPr/>
            <p:nvPr/>
          </p:nvSpPr>
          <p:spPr>
            <a:xfrm>
              <a:off x="3023122" y="2776047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C70DBCD-450C-EF4F-8E8F-58E43E890729}"/>
                </a:ext>
              </a:extLst>
            </p:cNvPr>
            <p:cNvSpPr/>
            <p:nvPr/>
          </p:nvSpPr>
          <p:spPr>
            <a:xfrm>
              <a:off x="3642053" y="2776047"/>
              <a:ext cx="514739" cy="46468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2FABF19-B1F6-F64B-AD83-E9DDB2FF8132}"/>
                </a:ext>
              </a:extLst>
            </p:cNvPr>
            <p:cNvSpPr/>
            <p:nvPr/>
          </p:nvSpPr>
          <p:spPr>
            <a:xfrm>
              <a:off x="4259429" y="2770058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4171C65-F2C6-FE4F-80CD-1FFB02546F38}"/>
                </a:ext>
              </a:extLst>
            </p:cNvPr>
            <p:cNvSpPr/>
            <p:nvPr/>
          </p:nvSpPr>
          <p:spPr>
            <a:xfrm>
              <a:off x="4882250" y="2776047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888F8A0-D693-4B4D-9616-393EC459E7CD}"/>
              </a:ext>
            </a:extLst>
          </p:cNvPr>
          <p:cNvGrpSpPr/>
          <p:nvPr/>
        </p:nvGrpSpPr>
        <p:grpSpPr>
          <a:xfrm>
            <a:off x="5901891" y="1490547"/>
            <a:ext cx="2743200" cy="793102"/>
            <a:chOff x="2847394" y="2596918"/>
            <a:chExt cx="2743200" cy="793102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75C7134-A603-7B4D-B7E7-5477DF771821}"/>
                </a:ext>
              </a:extLst>
            </p:cNvPr>
            <p:cNvSpPr/>
            <p:nvPr/>
          </p:nvSpPr>
          <p:spPr>
            <a:xfrm>
              <a:off x="2847394" y="2596918"/>
              <a:ext cx="2743200" cy="79310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C01DB99-D6B4-C544-AF2C-45016B0E85B6}"/>
                </a:ext>
              </a:extLst>
            </p:cNvPr>
            <p:cNvSpPr/>
            <p:nvPr/>
          </p:nvSpPr>
          <p:spPr>
            <a:xfrm>
              <a:off x="3023122" y="2776047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A7749AE-3196-BD41-BB03-C1B560C81107}"/>
                </a:ext>
              </a:extLst>
            </p:cNvPr>
            <p:cNvSpPr/>
            <p:nvPr/>
          </p:nvSpPr>
          <p:spPr>
            <a:xfrm>
              <a:off x="3642053" y="2776047"/>
              <a:ext cx="514739" cy="46468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C68A974-22DB-E542-BC68-BC63F3056CBE}"/>
                </a:ext>
              </a:extLst>
            </p:cNvPr>
            <p:cNvSpPr/>
            <p:nvPr/>
          </p:nvSpPr>
          <p:spPr>
            <a:xfrm>
              <a:off x="4259429" y="2770058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C8DA3E6-B1D8-CF4F-9BB0-84EE19FF429F}"/>
                </a:ext>
              </a:extLst>
            </p:cNvPr>
            <p:cNvSpPr/>
            <p:nvPr/>
          </p:nvSpPr>
          <p:spPr>
            <a:xfrm>
              <a:off x="4882250" y="2776047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3566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776" y="410978"/>
            <a:ext cx="10515600" cy="1325563"/>
          </a:xfrm>
        </p:spPr>
        <p:txBody>
          <a:bodyPr/>
          <a:lstStyle/>
          <a:p>
            <a:r>
              <a:rPr lang="en-US" dirty="0"/>
              <a:t>Merge sort - example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B613B67-3D94-9D4C-BCA9-73649B385A85}"/>
              </a:ext>
            </a:extLst>
          </p:cNvPr>
          <p:cNvGrpSpPr/>
          <p:nvPr/>
        </p:nvGrpSpPr>
        <p:grpSpPr>
          <a:xfrm>
            <a:off x="2839790" y="2856792"/>
            <a:ext cx="5217376" cy="793102"/>
            <a:chOff x="3424335" y="1480113"/>
            <a:chExt cx="5217376" cy="79310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B3D78C-E8B0-5F44-8C86-26BE6C10F127}"/>
                </a:ext>
              </a:extLst>
            </p:cNvPr>
            <p:cNvSpPr/>
            <p:nvPr/>
          </p:nvSpPr>
          <p:spPr>
            <a:xfrm>
              <a:off x="3424335" y="1480113"/>
              <a:ext cx="5217376" cy="79310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BA1C8FF-A261-D240-9E0B-7BDB371CE162}"/>
                </a:ext>
              </a:extLst>
            </p:cNvPr>
            <p:cNvSpPr/>
            <p:nvPr/>
          </p:nvSpPr>
          <p:spPr>
            <a:xfrm>
              <a:off x="3600063" y="1659242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A872769-95C7-CC4B-B05F-EBFD69C51B4E}"/>
                </a:ext>
              </a:extLst>
            </p:cNvPr>
            <p:cNvSpPr/>
            <p:nvPr/>
          </p:nvSpPr>
          <p:spPr>
            <a:xfrm>
              <a:off x="4218994" y="1659242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58C202-0FFB-C147-8DEC-52905B32A3CE}"/>
                </a:ext>
              </a:extLst>
            </p:cNvPr>
            <p:cNvSpPr/>
            <p:nvPr/>
          </p:nvSpPr>
          <p:spPr>
            <a:xfrm>
              <a:off x="4836370" y="1653253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B4F93BE-A62F-0244-AB8F-16BC0F97016E}"/>
                </a:ext>
              </a:extLst>
            </p:cNvPr>
            <p:cNvSpPr/>
            <p:nvPr/>
          </p:nvSpPr>
          <p:spPr>
            <a:xfrm>
              <a:off x="5459191" y="1659242"/>
              <a:ext cx="514739" cy="46468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1DDC1B8-E9B2-3949-AD44-636ABAF35DA8}"/>
                </a:ext>
              </a:extLst>
            </p:cNvPr>
            <p:cNvSpPr/>
            <p:nvPr/>
          </p:nvSpPr>
          <p:spPr>
            <a:xfrm>
              <a:off x="6084348" y="1653253"/>
              <a:ext cx="514739" cy="464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2F2A00E-B4E6-4148-9827-B80B07E07C4C}"/>
                </a:ext>
              </a:extLst>
            </p:cNvPr>
            <p:cNvSpPr/>
            <p:nvPr/>
          </p:nvSpPr>
          <p:spPr>
            <a:xfrm>
              <a:off x="6695498" y="1656782"/>
              <a:ext cx="514739" cy="464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5A18C7C-EC34-0F4A-B004-CB8CD52F28D4}"/>
                </a:ext>
              </a:extLst>
            </p:cNvPr>
            <p:cNvSpPr/>
            <p:nvPr/>
          </p:nvSpPr>
          <p:spPr>
            <a:xfrm>
              <a:off x="7305841" y="1653053"/>
              <a:ext cx="514739" cy="464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D94C781-F849-784F-8E23-95B52F3331E8}"/>
                </a:ext>
              </a:extLst>
            </p:cNvPr>
            <p:cNvSpPr/>
            <p:nvPr/>
          </p:nvSpPr>
          <p:spPr>
            <a:xfrm>
              <a:off x="7948877" y="1661460"/>
              <a:ext cx="514739" cy="464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0407B95-907A-E24B-B8F2-252E660647B1}"/>
              </a:ext>
            </a:extLst>
          </p:cNvPr>
          <p:cNvGrpSpPr/>
          <p:nvPr/>
        </p:nvGrpSpPr>
        <p:grpSpPr>
          <a:xfrm>
            <a:off x="2406693" y="1490547"/>
            <a:ext cx="2743200" cy="793102"/>
            <a:chOff x="2847394" y="2596918"/>
            <a:chExt cx="2743200" cy="79310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E2EB06B-A53F-6649-82EF-26F354E12652}"/>
                </a:ext>
              </a:extLst>
            </p:cNvPr>
            <p:cNvSpPr/>
            <p:nvPr/>
          </p:nvSpPr>
          <p:spPr>
            <a:xfrm>
              <a:off x="2847394" y="2596918"/>
              <a:ext cx="2743200" cy="79310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2CDAE31-9BEA-F94D-AD6E-BA2FC897EA2E}"/>
                </a:ext>
              </a:extLst>
            </p:cNvPr>
            <p:cNvSpPr/>
            <p:nvPr/>
          </p:nvSpPr>
          <p:spPr>
            <a:xfrm>
              <a:off x="3023122" y="2776047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C70DBCD-450C-EF4F-8E8F-58E43E890729}"/>
                </a:ext>
              </a:extLst>
            </p:cNvPr>
            <p:cNvSpPr/>
            <p:nvPr/>
          </p:nvSpPr>
          <p:spPr>
            <a:xfrm>
              <a:off x="3642053" y="2776047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2FABF19-B1F6-F64B-AD83-E9DDB2FF8132}"/>
                </a:ext>
              </a:extLst>
            </p:cNvPr>
            <p:cNvSpPr/>
            <p:nvPr/>
          </p:nvSpPr>
          <p:spPr>
            <a:xfrm>
              <a:off x="4259429" y="2770058"/>
              <a:ext cx="514739" cy="46468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4171C65-F2C6-FE4F-80CD-1FFB02546F38}"/>
                </a:ext>
              </a:extLst>
            </p:cNvPr>
            <p:cNvSpPr/>
            <p:nvPr/>
          </p:nvSpPr>
          <p:spPr>
            <a:xfrm>
              <a:off x="4882250" y="2776047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888F8A0-D693-4B4D-9616-393EC459E7CD}"/>
              </a:ext>
            </a:extLst>
          </p:cNvPr>
          <p:cNvGrpSpPr/>
          <p:nvPr/>
        </p:nvGrpSpPr>
        <p:grpSpPr>
          <a:xfrm>
            <a:off x="5901891" y="1490547"/>
            <a:ext cx="2743200" cy="793102"/>
            <a:chOff x="2847394" y="2596918"/>
            <a:chExt cx="2743200" cy="793102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75C7134-A603-7B4D-B7E7-5477DF771821}"/>
                </a:ext>
              </a:extLst>
            </p:cNvPr>
            <p:cNvSpPr/>
            <p:nvPr/>
          </p:nvSpPr>
          <p:spPr>
            <a:xfrm>
              <a:off x="2847394" y="2596918"/>
              <a:ext cx="2743200" cy="79310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C01DB99-D6B4-C544-AF2C-45016B0E85B6}"/>
                </a:ext>
              </a:extLst>
            </p:cNvPr>
            <p:cNvSpPr/>
            <p:nvPr/>
          </p:nvSpPr>
          <p:spPr>
            <a:xfrm>
              <a:off x="3023122" y="2776047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A7749AE-3196-BD41-BB03-C1B560C81107}"/>
                </a:ext>
              </a:extLst>
            </p:cNvPr>
            <p:cNvSpPr/>
            <p:nvPr/>
          </p:nvSpPr>
          <p:spPr>
            <a:xfrm>
              <a:off x="3642053" y="2776047"/>
              <a:ext cx="514739" cy="46468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C68A974-22DB-E542-BC68-BC63F3056CBE}"/>
                </a:ext>
              </a:extLst>
            </p:cNvPr>
            <p:cNvSpPr/>
            <p:nvPr/>
          </p:nvSpPr>
          <p:spPr>
            <a:xfrm>
              <a:off x="4259429" y="2770058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C8DA3E6-B1D8-CF4F-9BB0-84EE19FF429F}"/>
                </a:ext>
              </a:extLst>
            </p:cNvPr>
            <p:cNvSpPr/>
            <p:nvPr/>
          </p:nvSpPr>
          <p:spPr>
            <a:xfrm>
              <a:off x="4882250" y="2776047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013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7E7C-6223-8D43-9BC3-D64EDB800A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Sorting 10b </a:t>
            </a:r>
            <a:br>
              <a:rPr lang="en-US" dirty="0"/>
            </a:b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09D9913-E1C2-704E-B1FE-E9FBA3824957}"/>
              </a:ext>
            </a:extLst>
          </p:cNvPr>
          <p:cNvSpPr txBox="1">
            <a:spLocks/>
          </p:cNvSpPr>
          <p:nvPr/>
        </p:nvSpPr>
        <p:spPr>
          <a:xfrm>
            <a:off x="1603513" y="2852530"/>
            <a:ext cx="9144000" cy="3001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/>
              <a:t>Todays topics:</a:t>
            </a:r>
          </a:p>
          <a:p>
            <a:pPr algn="l"/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Bubble sort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Merge sort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Quick sort</a:t>
            </a:r>
          </a:p>
          <a:p>
            <a:pPr algn="l"/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0FA3C1-E133-0E42-813C-FBB3A5BA38F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372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776" y="410978"/>
            <a:ext cx="10515600" cy="1325563"/>
          </a:xfrm>
        </p:spPr>
        <p:txBody>
          <a:bodyPr/>
          <a:lstStyle/>
          <a:p>
            <a:r>
              <a:rPr lang="en-US" dirty="0"/>
              <a:t>Merge sort - example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B613B67-3D94-9D4C-BCA9-73649B385A85}"/>
              </a:ext>
            </a:extLst>
          </p:cNvPr>
          <p:cNvGrpSpPr/>
          <p:nvPr/>
        </p:nvGrpSpPr>
        <p:grpSpPr>
          <a:xfrm>
            <a:off x="2839790" y="2856792"/>
            <a:ext cx="5217376" cy="793102"/>
            <a:chOff x="3424335" y="1480113"/>
            <a:chExt cx="5217376" cy="79310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B3D78C-E8B0-5F44-8C86-26BE6C10F127}"/>
                </a:ext>
              </a:extLst>
            </p:cNvPr>
            <p:cNvSpPr/>
            <p:nvPr/>
          </p:nvSpPr>
          <p:spPr>
            <a:xfrm>
              <a:off x="3424335" y="1480113"/>
              <a:ext cx="5217376" cy="79310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BA1C8FF-A261-D240-9E0B-7BDB371CE162}"/>
                </a:ext>
              </a:extLst>
            </p:cNvPr>
            <p:cNvSpPr/>
            <p:nvPr/>
          </p:nvSpPr>
          <p:spPr>
            <a:xfrm>
              <a:off x="3600063" y="1659242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A872769-95C7-CC4B-B05F-EBFD69C51B4E}"/>
                </a:ext>
              </a:extLst>
            </p:cNvPr>
            <p:cNvSpPr/>
            <p:nvPr/>
          </p:nvSpPr>
          <p:spPr>
            <a:xfrm>
              <a:off x="4218994" y="1659242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58C202-0FFB-C147-8DEC-52905B32A3CE}"/>
                </a:ext>
              </a:extLst>
            </p:cNvPr>
            <p:cNvSpPr/>
            <p:nvPr/>
          </p:nvSpPr>
          <p:spPr>
            <a:xfrm>
              <a:off x="4836370" y="1653253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B4F93BE-A62F-0244-AB8F-16BC0F97016E}"/>
                </a:ext>
              </a:extLst>
            </p:cNvPr>
            <p:cNvSpPr/>
            <p:nvPr/>
          </p:nvSpPr>
          <p:spPr>
            <a:xfrm>
              <a:off x="5459191" y="1659242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1DDC1B8-E9B2-3949-AD44-636ABAF35DA8}"/>
                </a:ext>
              </a:extLst>
            </p:cNvPr>
            <p:cNvSpPr/>
            <p:nvPr/>
          </p:nvSpPr>
          <p:spPr>
            <a:xfrm>
              <a:off x="6084348" y="1653253"/>
              <a:ext cx="514739" cy="46468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2F2A00E-B4E6-4148-9827-B80B07E07C4C}"/>
                </a:ext>
              </a:extLst>
            </p:cNvPr>
            <p:cNvSpPr/>
            <p:nvPr/>
          </p:nvSpPr>
          <p:spPr>
            <a:xfrm>
              <a:off x="6695498" y="1656782"/>
              <a:ext cx="514739" cy="464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5A18C7C-EC34-0F4A-B004-CB8CD52F28D4}"/>
                </a:ext>
              </a:extLst>
            </p:cNvPr>
            <p:cNvSpPr/>
            <p:nvPr/>
          </p:nvSpPr>
          <p:spPr>
            <a:xfrm>
              <a:off x="7305841" y="1653053"/>
              <a:ext cx="514739" cy="464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D94C781-F849-784F-8E23-95B52F3331E8}"/>
                </a:ext>
              </a:extLst>
            </p:cNvPr>
            <p:cNvSpPr/>
            <p:nvPr/>
          </p:nvSpPr>
          <p:spPr>
            <a:xfrm>
              <a:off x="7948877" y="1661460"/>
              <a:ext cx="514739" cy="464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0407B95-907A-E24B-B8F2-252E660647B1}"/>
              </a:ext>
            </a:extLst>
          </p:cNvPr>
          <p:cNvGrpSpPr/>
          <p:nvPr/>
        </p:nvGrpSpPr>
        <p:grpSpPr>
          <a:xfrm>
            <a:off x="2406693" y="1490547"/>
            <a:ext cx="2743200" cy="793102"/>
            <a:chOff x="2847394" y="2596918"/>
            <a:chExt cx="2743200" cy="79310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E2EB06B-A53F-6649-82EF-26F354E12652}"/>
                </a:ext>
              </a:extLst>
            </p:cNvPr>
            <p:cNvSpPr/>
            <p:nvPr/>
          </p:nvSpPr>
          <p:spPr>
            <a:xfrm>
              <a:off x="2847394" y="2596918"/>
              <a:ext cx="2743200" cy="79310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2CDAE31-9BEA-F94D-AD6E-BA2FC897EA2E}"/>
                </a:ext>
              </a:extLst>
            </p:cNvPr>
            <p:cNvSpPr/>
            <p:nvPr/>
          </p:nvSpPr>
          <p:spPr>
            <a:xfrm>
              <a:off x="3023122" y="2776047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C70DBCD-450C-EF4F-8E8F-58E43E890729}"/>
                </a:ext>
              </a:extLst>
            </p:cNvPr>
            <p:cNvSpPr/>
            <p:nvPr/>
          </p:nvSpPr>
          <p:spPr>
            <a:xfrm>
              <a:off x="3642053" y="2776047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2FABF19-B1F6-F64B-AD83-E9DDB2FF8132}"/>
                </a:ext>
              </a:extLst>
            </p:cNvPr>
            <p:cNvSpPr/>
            <p:nvPr/>
          </p:nvSpPr>
          <p:spPr>
            <a:xfrm>
              <a:off x="4259429" y="2770058"/>
              <a:ext cx="514739" cy="46468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4171C65-F2C6-FE4F-80CD-1FFB02546F38}"/>
                </a:ext>
              </a:extLst>
            </p:cNvPr>
            <p:cNvSpPr/>
            <p:nvPr/>
          </p:nvSpPr>
          <p:spPr>
            <a:xfrm>
              <a:off x="4882250" y="2776047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888F8A0-D693-4B4D-9616-393EC459E7CD}"/>
              </a:ext>
            </a:extLst>
          </p:cNvPr>
          <p:cNvGrpSpPr/>
          <p:nvPr/>
        </p:nvGrpSpPr>
        <p:grpSpPr>
          <a:xfrm>
            <a:off x="5901891" y="1490547"/>
            <a:ext cx="2743200" cy="793102"/>
            <a:chOff x="2847394" y="2596918"/>
            <a:chExt cx="2743200" cy="793102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75C7134-A603-7B4D-B7E7-5477DF771821}"/>
                </a:ext>
              </a:extLst>
            </p:cNvPr>
            <p:cNvSpPr/>
            <p:nvPr/>
          </p:nvSpPr>
          <p:spPr>
            <a:xfrm>
              <a:off x="2847394" y="2596918"/>
              <a:ext cx="2743200" cy="79310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C01DB99-D6B4-C544-AF2C-45016B0E85B6}"/>
                </a:ext>
              </a:extLst>
            </p:cNvPr>
            <p:cNvSpPr/>
            <p:nvPr/>
          </p:nvSpPr>
          <p:spPr>
            <a:xfrm>
              <a:off x="3023122" y="2776047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A7749AE-3196-BD41-BB03-C1B560C81107}"/>
                </a:ext>
              </a:extLst>
            </p:cNvPr>
            <p:cNvSpPr/>
            <p:nvPr/>
          </p:nvSpPr>
          <p:spPr>
            <a:xfrm>
              <a:off x="3642053" y="2776047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C68A974-22DB-E542-BC68-BC63F3056CBE}"/>
                </a:ext>
              </a:extLst>
            </p:cNvPr>
            <p:cNvSpPr/>
            <p:nvPr/>
          </p:nvSpPr>
          <p:spPr>
            <a:xfrm>
              <a:off x="4259429" y="2770058"/>
              <a:ext cx="514739" cy="46468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C8DA3E6-B1D8-CF4F-9BB0-84EE19FF429F}"/>
                </a:ext>
              </a:extLst>
            </p:cNvPr>
            <p:cNvSpPr/>
            <p:nvPr/>
          </p:nvSpPr>
          <p:spPr>
            <a:xfrm>
              <a:off x="4882250" y="2776047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2355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776" y="410978"/>
            <a:ext cx="10515600" cy="1325563"/>
          </a:xfrm>
        </p:spPr>
        <p:txBody>
          <a:bodyPr/>
          <a:lstStyle/>
          <a:p>
            <a:r>
              <a:rPr lang="en-US" dirty="0"/>
              <a:t>Merge sort - example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B613B67-3D94-9D4C-BCA9-73649B385A85}"/>
              </a:ext>
            </a:extLst>
          </p:cNvPr>
          <p:cNvGrpSpPr/>
          <p:nvPr/>
        </p:nvGrpSpPr>
        <p:grpSpPr>
          <a:xfrm>
            <a:off x="2839790" y="2856792"/>
            <a:ext cx="5217376" cy="793102"/>
            <a:chOff x="3424335" y="1480113"/>
            <a:chExt cx="5217376" cy="79310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B3D78C-E8B0-5F44-8C86-26BE6C10F127}"/>
                </a:ext>
              </a:extLst>
            </p:cNvPr>
            <p:cNvSpPr/>
            <p:nvPr/>
          </p:nvSpPr>
          <p:spPr>
            <a:xfrm>
              <a:off x="3424335" y="1480113"/>
              <a:ext cx="5217376" cy="79310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BA1C8FF-A261-D240-9E0B-7BDB371CE162}"/>
                </a:ext>
              </a:extLst>
            </p:cNvPr>
            <p:cNvSpPr/>
            <p:nvPr/>
          </p:nvSpPr>
          <p:spPr>
            <a:xfrm>
              <a:off x="3600063" y="1659242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A872769-95C7-CC4B-B05F-EBFD69C51B4E}"/>
                </a:ext>
              </a:extLst>
            </p:cNvPr>
            <p:cNvSpPr/>
            <p:nvPr/>
          </p:nvSpPr>
          <p:spPr>
            <a:xfrm>
              <a:off x="4218994" y="1659242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58C202-0FFB-C147-8DEC-52905B32A3CE}"/>
                </a:ext>
              </a:extLst>
            </p:cNvPr>
            <p:cNvSpPr/>
            <p:nvPr/>
          </p:nvSpPr>
          <p:spPr>
            <a:xfrm>
              <a:off x="4836370" y="1653253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B4F93BE-A62F-0244-AB8F-16BC0F97016E}"/>
                </a:ext>
              </a:extLst>
            </p:cNvPr>
            <p:cNvSpPr/>
            <p:nvPr/>
          </p:nvSpPr>
          <p:spPr>
            <a:xfrm>
              <a:off x="5459191" y="1659242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1DDC1B8-E9B2-3949-AD44-636ABAF35DA8}"/>
                </a:ext>
              </a:extLst>
            </p:cNvPr>
            <p:cNvSpPr/>
            <p:nvPr/>
          </p:nvSpPr>
          <p:spPr>
            <a:xfrm>
              <a:off x="6084348" y="1653253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2F2A00E-B4E6-4148-9827-B80B07E07C4C}"/>
                </a:ext>
              </a:extLst>
            </p:cNvPr>
            <p:cNvSpPr/>
            <p:nvPr/>
          </p:nvSpPr>
          <p:spPr>
            <a:xfrm>
              <a:off x="6695498" y="1656782"/>
              <a:ext cx="514739" cy="46468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5A18C7C-EC34-0F4A-B004-CB8CD52F28D4}"/>
                </a:ext>
              </a:extLst>
            </p:cNvPr>
            <p:cNvSpPr/>
            <p:nvPr/>
          </p:nvSpPr>
          <p:spPr>
            <a:xfrm>
              <a:off x="7305841" y="1653053"/>
              <a:ext cx="514739" cy="464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D94C781-F849-784F-8E23-95B52F3331E8}"/>
                </a:ext>
              </a:extLst>
            </p:cNvPr>
            <p:cNvSpPr/>
            <p:nvPr/>
          </p:nvSpPr>
          <p:spPr>
            <a:xfrm>
              <a:off x="7948877" y="1661460"/>
              <a:ext cx="514739" cy="464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0407B95-907A-E24B-B8F2-252E660647B1}"/>
              </a:ext>
            </a:extLst>
          </p:cNvPr>
          <p:cNvGrpSpPr/>
          <p:nvPr/>
        </p:nvGrpSpPr>
        <p:grpSpPr>
          <a:xfrm>
            <a:off x="2406693" y="1490547"/>
            <a:ext cx="2743200" cy="793102"/>
            <a:chOff x="2847394" y="2596918"/>
            <a:chExt cx="2743200" cy="79310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E2EB06B-A53F-6649-82EF-26F354E12652}"/>
                </a:ext>
              </a:extLst>
            </p:cNvPr>
            <p:cNvSpPr/>
            <p:nvPr/>
          </p:nvSpPr>
          <p:spPr>
            <a:xfrm>
              <a:off x="2847394" y="2596918"/>
              <a:ext cx="2743200" cy="79310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2CDAE31-9BEA-F94D-AD6E-BA2FC897EA2E}"/>
                </a:ext>
              </a:extLst>
            </p:cNvPr>
            <p:cNvSpPr/>
            <p:nvPr/>
          </p:nvSpPr>
          <p:spPr>
            <a:xfrm>
              <a:off x="3023122" y="2776047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C70DBCD-450C-EF4F-8E8F-58E43E890729}"/>
                </a:ext>
              </a:extLst>
            </p:cNvPr>
            <p:cNvSpPr/>
            <p:nvPr/>
          </p:nvSpPr>
          <p:spPr>
            <a:xfrm>
              <a:off x="3642053" y="2776047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2FABF19-B1F6-F64B-AD83-E9DDB2FF8132}"/>
                </a:ext>
              </a:extLst>
            </p:cNvPr>
            <p:cNvSpPr/>
            <p:nvPr/>
          </p:nvSpPr>
          <p:spPr>
            <a:xfrm>
              <a:off x="4259429" y="2770058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4171C65-F2C6-FE4F-80CD-1FFB02546F38}"/>
                </a:ext>
              </a:extLst>
            </p:cNvPr>
            <p:cNvSpPr/>
            <p:nvPr/>
          </p:nvSpPr>
          <p:spPr>
            <a:xfrm>
              <a:off x="4882250" y="2776047"/>
              <a:ext cx="514739" cy="46468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888F8A0-D693-4B4D-9616-393EC459E7CD}"/>
              </a:ext>
            </a:extLst>
          </p:cNvPr>
          <p:cNvGrpSpPr/>
          <p:nvPr/>
        </p:nvGrpSpPr>
        <p:grpSpPr>
          <a:xfrm>
            <a:off x="5901891" y="1490547"/>
            <a:ext cx="2743200" cy="793102"/>
            <a:chOff x="2847394" y="2596918"/>
            <a:chExt cx="2743200" cy="793102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75C7134-A603-7B4D-B7E7-5477DF771821}"/>
                </a:ext>
              </a:extLst>
            </p:cNvPr>
            <p:cNvSpPr/>
            <p:nvPr/>
          </p:nvSpPr>
          <p:spPr>
            <a:xfrm>
              <a:off x="2847394" y="2596918"/>
              <a:ext cx="2743200" cy="79310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C01DB99-D6B4-C544-AF2C-45016B0E85B6}"/>
                </a:ext>
              </a:extLst>
            </p:cNvPr>
            <p:cNvSpPr/>
            <p:nvPr/>
          </p:nvSpPr>
          <p:spPr>
            <a:xfrm>
              <a:off x="3023122" y="2776047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A7749AE-3196-BD41-BB03-C1B560C81107}"/>
                </a:ext>
              </a:extLst>
            </p:cNvPr>
            <p:cNvSpPr/>
            <p:nvPr/>
          </p:nvSpPr>
          <p:spPr>
            <a:xfrm>
              <a:off x="3642053" y="2776047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C68A974-22DB-E542-BC68-BC63F3056CBE}"/>
                </a:ext>
              </a:extLst>
            </p:cNvPr>
            <p:cNvSpPr/>
            <p:nvPr/>
          </p:nvSpPr>
          <p:spPr>
            <a:xfrm>
              <a:off x="4259429" y="2770058"/>
              <a:ext cx="514739" cy="46468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C8DA3E6-B1D8-CF4F-9BB0-84EE19FF429F}"/>
                </a:ext>
              </a:extLst>
            </p:cNvPr>
            <p:cNvSpPr/>
            <p:nvPr/>
          </p:nvSpPr>
          <p:spPr>
            <a:xfrm>
              <a:off x="4882250" y="2776047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3567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776" y="410978"/>
            <a:ext cx="10515600" cy="1325563"/>
          </a:xfrm>
        </p:spPr>
        <p:txBody>
          <a:bodyPr/>
          <a:lstStyle/>
          <a:p>
            <a:r>
              <a:rPr lang="en-US" dirty="0"/>
              <a:t>Merge sort - example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B613B67-3D94-9D4C-BCA9-73649B385A85}"/>
              </a:ext>
            </a:extLst>
          </p:cNvPr>
          <p:cNvGrpSpPr/>
          <p:nvPr/>
        </p:nvGrpSpPr>
        <p:grpSpPr>
          <a:xfrm>
            <a:off x="2839790" y="2856792"/>
            <a:ext cx="5217376" cy="793102"/>
            <a:chOff x="3424335" y="1480113"/>
            <a:chExt cx="5217376" cy="79310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B3D78C-E8B0-5F44-8C86-26BE6C10F127}"/>
                </a:ext>
              </a:extLst>
            </p:cNvPr>
            <p:cNvSpPr/>
            <p:nvPr/>
          </p:nvSpPr>
          <p:spPr>
            <a:xfrm>
              <a:off x="3424335" y="1480113"/>
              <a:ext cx="5217376" cy="79310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BA1C8FF-A261-D240-9E0B-7BDB371CE162}"/>
                </a:ext>
              </a:extLst>
            </p:cNvPr>
            <p:cNvSpPr/>
            <p:nvPr/>
          </p:nvSpPr>
          <p:spPr>
            <a:xfrm>
              <a:off x="3600063" y="1659242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A872769-95C7-CC4B-B05F-EBFD69C51B4E}"/>
                </a:ext>
              </a:extLst>
            </p:cNvPr>
            <p:cNvSpPr/>
            <p:nvPr/>
          </p:nvSpPr>
          <p:spPr>
            <a:xfrm>
              <a:off x="4218994" y="1659242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58C202-0FFB-C147-8DEC-52905B32A3CE}"/>
                </a:ext>
              </a:extLst>
            </p:cNvPr>
            <p:cNvSpPr/>
            <p:nvPr/>
          </p:nvSpPr>
          <p:spPr>
            <a:xfrm>
              <a:off x="4836370" y="1653253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B4F93BE-A62F-0244-AB8F-16BC0F97016E}"/>
                </a:ext>
              </a:extLst>
            </p:cNvPr>
            <p:cNvSpPr/>
            <p:nvPr/>
          </p:nvSpPr>
          <p:spPr>
            <a:xfrm>
              <a:off x="5459191" y="1659242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1DDC1B8-E9B2-3949-AD44-636ABAF35DA8}"/>
                </a:ext>
              </a:extLst>
            </p:cNvPr>
            <p:cNvSpPr/>
            <p:nvPr/>
          </p:nvSpPr>
          <p:spPr>
            <a:xfrm>
              <a:off x="6084348" y="1653253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2F2A00E-B4E6-4148-9827-B80B07E07C4C}"/>
                </a:ext>
              </a:extLst>
            </p:cNvPr>
            <p:cNvSpPr/>
            <p:nvPr/>
          </p:nvSpPr>
          <p:spPr>
            <a:xfrm>
              <a:off x="6695498" y="1656782"/>
              <a:ext cx="514739" cy="46468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5A18C7C-EC34-0F4A-B004-CB8CD52F28D4}"/>
                </a:ext>
              </a:extLst>
            </p:cNvPr>
            <p:cNvSpPr/>
            <p:nvPr/>
          </p:nvSpPr>
          <p:spPr>
            <a:xfrm>
              <a:off x="7305841" y="1653053"/>
              <a:ext cx="514739" cy="46468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D94C781-F849-784F-8E23-95B52F3331E8}"/>
                </a:ext>
              </a:extLst>
            </p:cNvPr>
            <p:cNvSpPr/>
            <p:nvPr/>
          </p:nvSpPr>
          <p:spPr>
            <a:xfrm>
              <a:off x="7948877" y="1661460"/>
              <a:ext cx="514739" cy="464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0407B95-907A-E24B-B8F2-252E660647B1}"/>
              </a:ext>
            </a:extLst>
          </p:cNvPr>
          <p:cNvGrpSpPr/>
          <p:nvPr/>
        </p:nvGrpSpPr>
        <p:grpSpPr>
          <a:xfrm>
            <a:off x="2406693" y="1490547"/>
            <a:ext cx="2743200" cy="793102"/>
            <a:chOff x="2847394" y="2596918"/>
            <a:chExt cx="2743200" cy="79310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E2EB06B-A53F-6649-82EF-26F354E12652}"/>
                </a:ext>
              </a:extLst>
            </p:cNvPr>
            <p:cNvSpPr/>
            <p:nvPr/>
          </p:nvSpPr>
          <p:spPr>
            <a:xfrm>
              <a:off x="2847394" y="2596918"/>
              <a:ext cx="2743200" cy="79310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2CDAE31-9BEA-F94D-AD6E-BA2FC897EA2E}"/>
                </a:ext>
              </a:extLst>
            </p:cNvPr>
            <p:cNvSpPr/>
            <p:nvPr/>
          </p:nvSpPr>
          <p:spPr>
            <a:xfrm>
              <a:off x="3023122" y="2776047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C70DBCD-450C-EF4F-8E8F-58E43E890729}"/>
                </a:ext>
              </a:extLst>
            </p:cNvPr>
            <p:cNvSpPr/>
            <p:nvPr/>
          </p:nvSpPr>
          <p:spPr>
            <a:xfrm>
              <a:off x="3642053" y="2776047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2FABF19-B1F6-F64B-AD83-E9DDB2FF8132}"/>
                </a:ext>
              </a:extLst>
            </p:cNvPr>
            <p:cNvSpPr/>
            <p:nvPr/>
          </p:nvSpPr>
          <p:spPr>
            <a:xfrm>
              <a:off x="4259429" y="2770058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4171C65-F2C6-FE4F-80CD-1FFB02546F38}"/>
                </a:ext>
              </a:extLst>
            </p:cNvPr>
            <p:cNvSpPr/>
            <p:nvPr/>
          </p:nvSpPr>
          <p:spPr>
            <a:xfrm>
              <a:off x="4882250" y="2776047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888F8A0-D693-4B4D-9616-393EC459E7CD}"/>
              </a:ext>
            </a:extLst>
          </p:cNvPr>
          <p:cNvGrpSpPr/>
          <p:nvPr/>
        </p:nvGrpSpPr>
        <p:grpSpPr>
          <a:xfrm>
            <a:off x="5901891" y="1490547"/>
            <a:ext cx="2743200" cy="793102"/>
            <a:chOff x="2847394" y="2596918"/>
            <a:chExt cx="2743200" cy="793102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75C7134-A603-7B4D-B7E7-5477DF771821}"/>
                </a:ext>
              </a:extLst>
            </p:cNvPr>
            <p:cNvSpPr/>
            <p:nvPr/>
          </p:nvSpPr>
          <p:spPr>
            <a:xfrm>
              <a:off x="2847394" y="2596918"/>
              <a:ext cx="2743200" cy="79310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C01DB99-D6B4-C544-AF2C-45016B0E85B6}"/>
                </a:ext>
              </a:extLst>
            </p:cNvPr>
            <p:cNvSpPr/>
            <p:nvPr/>
          </p:nvSpPr>
          <p:spPr>
            <a:xfrm>
              <a:off x="3023122" y="2776047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A7749AE-3196-BD41-BB03-C1B560C81107}"/>
                </a:ext>
              </a:extLst>
            </p:cNvPr>
            <p:cNvSpPr/>
            <p:nvPr/>
          </p:nvSpPr>
          <p:spPr>
            <a:xfrm>
              <a:off x="3642053" y="2776047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C68A974-22DB-E542-BC68-BC63F3056CBE}"/>
                </a:ext>
              </a:extLst>
            </p:cNvPr>
            <p:cNvSpPr/>
            <p:nvPr/>
          </p:nvSpPr>
          <p:spPr>
            <a:xfrm>
              <a:off x="4259429" y="2770058"/>
              <a:ext cx="514739" cy="46468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C8DA3E6-B1D8-CF4F-9BB0-84EE19FF429F}"/>
                </a:ext>
              </a:extLst>
            </p:cNvPr>
            <p:cNvSpPr/>
            <p:nvPr/>
          </p:nvSpPr>
          <p:spPr>
            <a:xfrm>
              <a:off x="4882250" y="2776047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8401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776" y="410978"/>
            <a:ext cx="10515600" cy="1325563"/>
          </a:xfrm>
        </p:spPr>
        <p:txBody>
          <a:bodyPr/>
          <a:lstStyle/>
          <a:p>
            <a:r>
              <a:rPr lang="en-US" dirty="0"/>
              <a:t>Merge sort - example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B613B67-3D94-9D4C-BCA9-73649B385A85}"/>
              </a:ext>
            </a:extLst>
          </p:cNvPr>
          <p:cNvGrpSpPr/>
          <p:nvPr/>
        </p:nvGrpSpPr>
        <p:grpSpPr>
          <a:xfrm>
            <a:off x="2839790" y="2856792"/>
            <a:ext cx="5217376" cy="793102"/>
            <a:chOff x="3424335" y="1480113"/>
            <a:chExt cx="5217376" cy="79310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B3D78C-E8B0-5F44-8C86-26BE6C10F127}"/>
                </a:ext>
              </a:extLst>
            </p:cNvPr>
            <p:cNvSpPr/>
            <p:nvPr/>
          </p:nvSpPr>
          <p:spPr>
            <a:xfrm>
              <a:off x="3424335" y="1480113"/>
              <a:ext cx="5217376" cy="79310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BA1C8FF-A261-D240-9E0B-7BDB371CE162}"/>
                </a:ext>
              </a:extLst>
            </p:cNvPr>
            <p:cNvSpPr/>
            <p:nvPr/>
          </p:nvSpPr>
          <p:spPr>
            <a:xfrm>
              <a:off x="3600063" y="1659242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A872769-95C7-CC4B-B05F-EBFD69C51B4E}"/>
                </a:ext>
              </a:extLst>
            </p:cNvPr>
            <p:cNvSpPr/>
            <p:nvPr/>
          </p:nvSpPr>
          <p:spPr>
            <a:xfrm>
              <a:off x="4218994" y="1659242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58C202-0FFB-C147-8DEC-52905B32A3CE}"/>
                </a:ext>
              </a:extLst>
            </p:cNvPr>
            <p:cNvSpPr/>
            <p:nvPr/>
          </p:nvSpPr>
          <p:spPr>
            <a:xfrm>
              <a:off x="4836370" y="1653253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B4F93BE-A62F-0244-AB8F-16BC0F97016E}"/>
                </a:ext>
              </a:extLst>
            </p:cNvPr>
            <p:cNvSpPr/>
            <p:nvPr/>
          </p:nvSpPr>
          <p:spPr>
            <a:xfrm>
              <a:off x="5459191" y="1659242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1DDC1B8-E9B2-3949-AD44-636ABAF35DA8}"/>
                </a:ext>
              </a:extLst>
            </p:cNvPr>
            <p:cNvSpPr/>
            <p:nvPr/>
          </p:nvSpPr>
          <p:spPr>
            <a:xfrm>
              <a:off x="6084348" y="1653253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2F2A00E-B4E6-4148-9827-B80B07E07C4C}"/>
                </a:ext>
              </a:extLst>
            </p:cNvPr>
            <p:cNvSpPr/>
            <p:nvPr/>
          </p:nvSpPr>
          <p:spPr>
            <a:xfrm>
              <a:off x="6695498" y="1656782"/>
              <a:ext cx="514739" cy="46468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5A18C7C-EC34-0F4A-B004-CB8CD52F28D4}"/>
                </a:ext>
              </a:extLst>
            </p:cNvPr>
            <p:cNvSpPr/>
            <p:nvPr/>
          </p:nvSpPr>
          <p:spPr>
            <a:xfrm>
              <a:off x="7305841" y="1653053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D94C781-F849-784F-8E23-95B52F3331E8}"/>
                </a:ext>
              </a:extLst>
            </p:cNvPr>
            <p:cNvSpPr/>
            <p:nvPr/>
          </p:nvSpPr>
          <p:spPr>
            <a:xfrm>
              <a:off x="7948877" y="1661460"/>
              <a:ext cx="514739" cy="46468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0407B95-907A-E24B-B8F2-252E660647B1}"/>
              </a:ext>
            </a:extLst>
          </p:cNvPr>
          <p:cNvGrpSpPr/>
          <p:nvPr/>
        </p:nvGrpSpPr>
        <p:grpSpPr>
          <a:xfrm>
            <a:off x="2406693" y="1490547"/>
            <a:ext cx="2743200" cy="793102"/>
            <a:chOff x="2847394" y="2596918"/>
            <a:chExt cx="2743200" cy="79310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E2EB06B-A53F-6649-82EF-26F354E12652}"/>
                </a:ext>
              </a:extLst>
            </p:cNvPr>
            <p:cNvSpPr/>
            <p:nvPr/>
          </p:nvSpPr>
          <p:spPr>
            <a:xfrm>
              <a:off x="2847394" y="2596918"/>
              <a:ext cx="2743200" cy="79310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2CDAE31-9BEA-F94D-AD6E-BA2FC897EA2E}"/>
                </a:ext>
              </a:extLst>
            </p:cNvPr>
            <p:cNvSpPr/>
            <p:nvPr/>
          </p:nvSpPr>
          <p:spPr>
            <a:xfrm>
              <a:off x="3023122" y="2776047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C70DBCD-450C-EF4F-8E8F-58E43E890729}"/>
                </a:ext>
              </a:extLst>
            </p:cNvPr>
            <p:cNvSpPr/>
            <p:nvPr/>
          </p:nvSpPr>
          <p:spPr>
            <a:xfrm>
              <a:off x="3642053" y="2776047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2FABF19-B1F6-F64B-AD83-E9DDB2FF8132}"/>
                </a:ext>
              </a:extLst>
            </p:cNvPr>
            <p:cNvSpPr/>
            <p:nvPr/>
          </p:nvSpPr>
          <p:spPr>
            <a:xfrm>
              <a:off x="4259429" y="2770058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4171C65-F2C6-FE4F-80CD-1FFB02546F38}"/>
                </a:ext>
              </a:extLst>
            </p:cNvPr>
            <p:cNvSpPr/>
            <p:nvPr/>
          </p:nvSpPr>
          <p:spPr>
            <a:xfrm>
              <a:off x="4882250" y="2776047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888F8A0-D693-4B4D-9616-393EC459E7CD}"/>
              </a:ext>
            </a:extLst>
          </p:cNvPr>
          <p:cNvGrpSpPr/>
          <p:nvPr/>
        </p:nvGrpSpPr>
        <p:grpSpPr>
          <a:xfrm>
            <a:off x="5901891" y="1490547"/>
            <a:ext cx="2743200" cy="793102"/>
            <a:chOff x="2847394" y="2596918"/>
            <a:chExt cx="2743200" cy="793102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75C7134-A603-7B4D-B7E7-5477DF771821}"/>
                </a:ext>
              </a:extLst>
            </p:cNvPr>
            <p:cNvSpPr/>
            <p:nvPr/>
          </p:nvSpPr>
          <p:spPr>
            <a:xfrm>
              <a:off x="2847394" y="2596918"/>
              <a:ext cx="2743200" cy="79310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C01DB99-D6B4-C544-AF2C-45016B0E85B6}"/>
                </a:ext>
              </a:extLst>
            </p:cNvPr>
            <p:cNvSpPr/>
            <p:nvPr/>
          </p:nvSpPr>
          <p:spPr>
            <a:xfrm>
              <a:off x="3023122" y="2776047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A7749AE-3196-BD41-BB03-C1B560C81107}"/>
                </a:ext>
              </a:extLst>
            </p:cNvPr>
            <p:cNvSpPr/>
            <p:nvPr/>
          </p:nvSpPr>
          <p:spPr>
            <a:xfrm>
              <a:off x="3642053" y="2776047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C68A974-22DB-E542-BC68-BC63F3056CBE}"/>
                </a:ext>
              </a:extLst>
            </p:cNvPr>
            <p:cNvSpPr/>
            <p:nvPr/>
          </p:nvSpPr>
          <p:spPr>
            <a:xfrm>
              <a:off x="4259429" y="2770058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C8DA3E6-B1D8-CF4F-9BB0-84EE19FF429F}"/>
                </a:ext>
              </a:extLst>
            </p:cNvPr>
            <p:cNvSpPr/>
            <p:nvPr/>
          </p:nvSpPr>
          <p:spPr>
            <a:xfrm>
              <a:off x="4882250" y="2776047"/>
              <a:ext cx="514739" cy="46468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7572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- code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0931"/>
            <a:ext cx="10515600" cy="511194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C7832"/>
                </a:solidFill>
              </a:rPr>
              <a:t>def </a:t>
            </a:r>
            <a:r>
              <a:rPr lang="en-US" dirty="0" err="1">
                <a:solidFill>
                  <a:srgbClr val="FFC66D"/>
                </a:solidFill>
              </a:rPr>
              <a:t>merge_sort</a:t>
            </a:r>
            <a:r>
              <a:rPr lang="en-US" dirty="0"/>
              <a:t>(</a:t>
            </a:r>
            <a:r>
              <a:rPr lang="en-US" dirty="0" err="1"/>
              <a:t>lst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if </a:t>
            </a:r>
            <a:r>
              <a:rPr lang="en-US" dirty="0" err="1">
                <a:solidFill>
                  <a:srgbClr val="8888C6"/>
                </a:solidFill>
              </a:rPr>
              <a:t>len</a:t>
            </a:r>
            <a:r>
              <a:rPr lang="en-US" dirty="0"/>
              <a:t>(</a:t>
            </a:r>
            <a:r>
              <a:rPr lang="en-US" dirty="0" err="1"/>
              <a:t>lst</a:t>
            </a:r>
            <a:r>
              <a:rPr lang="en-US" dirty="0"/>
              <a:t>) == 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 err="1"/>
              <a:t>lst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left_lst</a:t>
            </a:r>
            <a:r>
              <a:rPr lang="en-US" dirty="0"/>
              <a:t> = </a:t>
            </a:r>
            <a:r>
              <a:rPr lang="en-US" dirty="0" err="1"/>
              <a:t>merge_sort</a:t>
            </a:r>
            <a:r>
              <a:rPr lang="en-US" dirty="0"/>
              <a:t>(</a:t>
            </a:r>
            <a:r>
              <a:rPr lang="en-US" dirty="0" err="1"/>
              <a:t>lst</a:t>
            </a:r>
            <a:r>
              <a:rPr lang="en-US" dirty="0"/>
              <a:t>[:</a:t>
            </a:r>
            <a:r>
              <a:rPr lang="en-US" dirty="0" err="1"/>
              <a:t>math.ceil</a:t>
            </a:r>
            <a:r>
              <a:rPr lang="en-US" dirty="0"/>
              <a:t>(</a:t>
            </a:r>
            <a:r>
              <a:rPr lang="en-US" dirty="0" err="1">
                <a:solidFill>
                  <a:srgbClr val="8888C6"/>
                </a:solidFill>
              </a:rPr>
              <a:t>len</a:t>
            </a:r>
            <a:r>
              <a:rPr lang="en-US" dirty="0"/>
              <a:t>(</a:t>
            </a:r>
            <a:r>
              <a:rPr lang="en-US" dirty="0" err="1"/>
              <a:t>lst</a:t>
            </a:r>
            <a:r>
              <a:rPr lang="en-US" dirty="0"/>
              <a:t>)/</a:t>
            </a:r>
            <a:r>
              <a:rPr lang="en-US" dirty="0">
                <a:solidFill>
                  <a:srgbClr val="6897BB"/>
                </a:solidFill>
              </a:rPr>
              <a:t>2</a:t>
            </a:r>
            <a:r>
              <a:rPr lang="en-US" dirty="0"/>
              <a:t>)])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right_lst</a:t>
            </a:r>
            <a:r>
              <a:rPr lang="en-US" dirty="0"/>
              <a:t> = </a:t>
            </a:r>
            <a:r>
              <a:rPr lang="en-US" dirty="0" err="1"/>
              <a:t>merge_sort</a:t>
            </a:r>
            <a:r>
              <a:rPr lang="en-US" dirty="0"/>
              <a:t>(</a:t>
            </a:r>
            <a:r>
              <a:rPr lang="en-US" dirty="0" err="1"/>
              <a:t>lst</a:t>
            </a:r>
            <a:r>
              <a:rPr lang="en-US" dirty="0"/>
              <a:t>[</a:t>
            </a:r>
            <a:r>
              <a:rPr lang="en-US" dirty="0" err="1"/>
              <a:t>math.ceil</a:t>
            </a:r>
            <a:r>
              <a:rPr lang="en-US" dirty="0"/>
              <a:t>(</a:t>
            </a:r>
            <a:r>
              <a:rPr lang="en-US" dirty="0" err="1">
                <a:solidFill>
                  <a:srgbClr val="8888C6"/>
                </a:solidFill>
              </a:rPr>
              <a:t>len</a:t>
            </a:r>
            <a:r>
              <a:rPr lang="en-US" dirty="0"/>
              <a:t>(</a:t>
            </a:r>
            <a:r>
              <a:rPr lang="en-US" dirty="0" err="1"/>
              <a:t>lst</a:t>
            </a:r>
            <a:r>
              <a:rPr lang="en-US" dirty="0"/>
              <a:t>)/</a:t>
            </a:r>
            <a:r>
              <a:rPr lang="en-US" dirty="0">
                <a:solidFill>
                  <a:srgbClr val="6897BB"/>
                </a:solidFill>
              </a:rPr>
              <a:t>2</a:t>
            </a:r>
            <a:r>
              <a:rPr lang="en-US" dirty="0"/>
              <a:t>):])</a:t>
            </a:r>
            <a:br>
              <a:rPr lang="en-US" dirty="0"/>
            </a:br>
            <a:r>
              <a:rPr lang="en-US" dirty="0"/>
              <a:t>    l = </a:t>
            </a:r>
            <a:r>
              <a:rPr lang="en-US" dirty="0">
                <a:solidFill>
                  <a:srgbClr val="6897BB"/>
                </a:solidFill>
              </a:rPr>
              <a:t>0</a:t>
            </a:r>
            <a:br>
              <a:rPr lang="en-US" dirty="0">
                <a:solidFill>
                  <a:srgbClr val="6897BB"/>
                </a:solidFill>
              </a:rPr>
            </a:br>
            <a:r>
              <a:rPr lang="en-US" dirty="0">
                <a:solidFill>
                  <a:srgbClr val="6897BB"/>
                </a:solidFill>
              </a:rPr>
              <a:t>    </a:t>
            </a:r>
            <a:r>
              <a:rPr lang="en-US" dirty="0"/>
              <a:t>m = </a:t>
            </a:r>
            <a:r>
              <a:rPr lang="en-US" dirty="0">
                <a:solidFill>
                  <a:srgbClr val="6897BB"/>
                </a:solidFill>
              </a:rPr>
              <a:t>0</a:t>
            </a:r>
            <a:br>
              <a:rPr lang="en-US" dirty="0">
                <a:solidFill>
                  <a:srgbClr val="6897BB"/>
                </a:solidFill>
              </a:rPr>
            </a:br>
            <a:r>
              <a:rPr lang="en-US" dirty="0">
                <a:solidFill>
                  <a:srgbClr val="6897BB"/>
                </a:solidFill>
              </a:rPr>
              <a:t>    </a:t>
            </a:r>
            <a:r>
              <a:rPr lang="en-US" dirty="0" err="1"/>
              <a:t>res_lst</a:t>
            </a:r>
            <a:r>
              <a:rPr lang="en-US" dirty="0"/>
              <a:t> = []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while</a:t>
            </a:r>
            <a:r>
              <a:rPr lang="en-US" dirty="0"/>
              <a:t>(</a:t>
            </a:r>
            <a:r>
              <a:rPr lang="en-US" dirty="0" err="1">
                <a:solidFill>
                  <a:srgbClr val="8888C6"/>
                </a:solidFill>
              </a:rPr>
              <a:t>len</a:t>
            </a:r>
            <a:r>
              <a:rPr lang="en-US" dirty="0"/>
              <a:t>(</a:t>
            </a:r>
            <a:r>
              <a:rPr lang="en-US" dirty="0" err="1"/>
              <a:t>res_lst</a:t>
            </a:r>
            <a:r>
              <a:rPr lang="en-US" dirty="0"/>
              <a:t>) &lt; (</a:t>
            </a:r>
            <a:r>
              <a:rPr lang="en-US" dirty="0" err="1">
                <a:solidFill>
                  <a:srgbClr val="8888C6"/>
                </a:solidFill>
              </a:rPr>
              <a:t>len</a:t>
            </a:r>
            <a:r>
              <a:rPr lang="en-US" dirty="0"/>
              <a:t>(</a:t>
            </a:r>
            <a:r>
              <a:rPr lang="en-US" dirty="0" err="1"/>
              <a:t>left_lst</a:t>
            </a:r>
            <a:r>
              <a:rPr lang="en-US" dirty="0"/>
              <a:t>) + </a:t>
            </a:r>
            <a:r>
              <a:rPr lang="en-US" dirty="0" err="1">
                <a:solidFill>
                  <a:srgbClr val="8888C6"/>
                </a:solidFill>
              </a:rPr>
              <a:t>len</a:t>
            </a:r>
            <a:r>
              <a:rPr lang="en-US" dirty="0"/>
              <a:t>(</a:t>
            </a:r>
            <a:r>
              <a:rPr lang="en-US" dirty="0" err="1"/>
              <a:t>right_lst</a:t>
            </a:r>
            <a:r>
              <a:rPr lang="en-US" dirty="0"/>
              <a:t>)) ):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</a:rPr>
              <a:t>if </a:t>
            </a:r>
            <a:r>
              <a:rPr lang="en-US" dirty="0"/>
              <a:t>l &lt; </a:t>
            </a:r>
            <a:r>
              <a:rPr lang="en-US" dirty="0" err="1">
                <a:solidFill>
                  <a:srgbClr val="8888C6"/>
                </a:solidFill>
              </a:rPr>
              <a:t>len</a:t>
            </a:r>
            <a:r>
              <a:rPr lang="en-US" dirty="0"/>
              <a:t>(</a:t>
            </a:r>
            <a:r>
              <a:rPr lang="en-US" dirty="0" err="1"/>
              <a:t>left_lst</a:t>
            </a:r>
            <a:r>
              <a:rPr lang="en-US" dirty="0"/>
              <a:t>) </a:t>
            </a:r>
            <a:r>
              <a:rPr lang="en-US" dirty="0">
                <a:solidFill>
                  <a:srgbClr val="CC7832"/>
                </a:solidFill>
              </a:rPr>
              <a:t>and </a:t>
            </a:r>
            <a:r>
              <a:rPr lang="en-US" dirty="0"/>
              <a:t>m &lt; </a:t>
            </a:r>
            <a:r>
              <a:rPr lang="en-US" dirty="0" err="1">
                <a:solidFill>
                  <a:srgbClr val="8888C6"/>
                </a:solidFill>
              </a:rPr>
              <a:t>len</a:t>
            </a:r>
            <a:r>
              <a:rPr lang="en-US" dirty="0"/>
              <a:t>(</a:t>
            </a:r>
            <a:r>
              <a:rPr lang="en-US" dirty="0" err="1"/>
              <a:t>right_lst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>
                <a:solidFill>
                  <a:srgbClr val="CC7832"/>
                </a:solidFill>
              </a:rPr>
              <a:t>if </a:t>
            </a:r>
            <a:r>
              <a:rPr lang="en-US" dirty="0" err="1"/>
              <a:t>left_lst</a:t>
            </a:r>
            <a:r>
              <a:rPr lang="en-US" dirty="0"/>
              <a:t>[l] &lt;= </a:t>
            </a:r>
            <a:r>
              <a:rPr lang="en-US" dirty="0" err="1"/>
              <a:t>right_lst</a:t>
            </a:r>
            <a:r>
              <a:rPr lang="en-US" dirty="0"/>
              <a:t>[m]: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res_lst.append</a:t>
            </a:r>
            <a:r>
              <a:rPr lang="en-US" dirty="0"/>
              <a:t>(</a:t>
            </a:r>
            <a:r>
              <a:rPr lang="en-US" dirty="0" err="1"/>
              <a:t>left_lst</a:t>
            </a:r>
            <a:r>
              <a:rPr lang="en-US" dirty="0"/>
              <a:t>[l])</a:t>
            </a:r>
            <a:br>
              <a:rPr lang="en-US" dirty="0"/>
            </a:br>
            <a:r>
              <a:rPr lang="en-US" dirty="0"/>
              <a:t>                l += </a:t>
            </a:r>
            <a:r>
              <a:rPr lang="en-US" dirty="0">
                <a:solidFill>
                  <a:srgbClr val="6897BB"/>
                </a:solidFill>
              </a:rPr>
              <a:t>1</a:t>
            </a:r>
            <a:br>
              <a:rPr lang="en-US" dirty="0">
                <a:solidFill>
                  <a:srgbClr val="6897BB"/>
                </a:solidFill>
              </a:rPr>
            </a:br>
            <a:r>
              <a:rPr lang="en-US" dirty="0">
                <a:solidFill>
                  <a:srgbClr val="6897BB"/>
                </a:solidFill>
              </a:rPr>
              <a:t>            </a:t>
            </a:r>
            <a:r>
              <a:rPr lang="en-US" dirty="0">
                <a:solidFill>
                  <a:srgbClr val="CC7832"/>
                </a:solidFill>
              </a:rPr>
              <a:t>else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res_lst.append</a:t>
            </a:r>
            <a:r>
              <a:rPr lang="en-US" dirty="0"/>
              <a:t>(</a:t>
            </a:r>
            <a:r>
              <a:rPr lang="en-US" dirty="0" err="1"/>
              <a:t>right_lst</a:t>
            </a:r>
            <a:r>
              <a:rPr lang="en-US" dirty="0"/>
              <a:t>[m])</a:t>
            </a:r>
            <a:br>
              <a:rPr lang="en-US" dirty="0"/>
            </a:br>
            <a:r>
              <a:rPr lang="en-US" dirty="0"/>
              <a:t>                m += </a:t>
            </a:r>
            <a:r>
              <a:rPr lang="en-US" dirty="0">
                <a:solidFill>
                  <a:srgbClr val="6897BB"/>
                </a:solidFill>
              </a:rPr>
              <a:t>1</a:t>
            </a:r>
            <a:br>
              <a:rPr lang="en-US" dirty="0">
                <a:solidFill>
                  <a:srgbClr val="6897BB"/>
                </a:solidFill>
              </a:rPr>
            </a:br>
            <a:r>
              <a:rPr lang="en-US" dirty="0">
                <a:solidFill>
                  <a:srgbClr val="6897BB"/>
                </a:solidFill>
              </a:rPr>
              <a:t>        </a:t>
            </a:r>
            <a:r>
              <a:rPr lang="en-US" dirty="0" err="1">
                <a:solidFill>
                  <a:srgbClr val="CC7832"/>
                </a:solidFill>
              </a:rPr>
              <a:t>elif</a:t>
            </a:r>
            <a:r>
              <a:rPr lang="en-US" dirty="0">
                <a:solidFill>
                  <a:srgbClr val="CC7832"/>
                </a:solidFill>
              </a:rPr>
              <a:t> </a:t>
            </a:r>
            <a:r>
              <a:rPr lang="en-US" dirty="0"/>
              <a:t>l &lt; </a:t>
            </a:r>
            <a:r>
              <a:rPr lang="en-US" dirty="0" err="1">
                <a:solidFill>
                  <a:srgbClr val="8888C6"/>
                </a:solidFill>
              </a:rPr>
              <a:t>len</a:t>
            </a:r>
            <a:r>
              <a:rPr lang="en-US" dirty="0"/>
              <a:t>(</a:t>
            </a:r>
            <a:r>
              <a:rPr lang="en-US" dirty="0" err="1"/>
              <a:t>left_lst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res_lst.append</a:t>
            </a:r>
            <a:r>
              <a:rPr lang="en-US" dirty="0"/>
              <a:t>(</a:t>
            </a:r>
            <a:r>
              <a:rPr lang="en-US" dirty="0" err="1"/>
              <a:t>left_lst</a:t>
            </a:r>
            <a:r>
              <a:rPr lang="en-US" dirty="0"/>
              <a:t>[l])</a:t>
            </a:r>
            <a:br>
              <a:rPr lang="en-US" dirty="0"/>
            </a:br>
            <a:r>
              <a:rPr lang="en-US" dirty="0"/>
              <a:t>            l += </a:t>
            </a:r>
            <a:r>
              <a:rPr lang="en-US" dirty="0">
                <a:solidFill>
                  <a:srgbClr val="6897BB"/>
                </a:solidFill>
              </a:rPr>
              <a:t>1</a:t>
            </a:r>
            <a:br>
              <a:rPr lang="en-US" dirty="0">
                <a:solidFill>
                  <a:srgbClr val="6897BB"/>
                </a:solidFill>
              </a:rPr>
            </a:br>
            <a:r>
              <a:rPr lang="en-US" dirty="0">
                <a:solidFill>
                  <a:srgbClr val="6897BB"/>
                </a:solidFill>
              </a:rPr>
              <a:t>        </a:t>
            </a:r>
            <a:r>
              <a:rPr lang="en-US" dirty="0">
                <a:solidFill>
                  <a:srgbClr val="CC7832"/>
                </a:solidFill>
              </a:rPr>
              <a:t>else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res_lst.append</a:t>
            </a:r>
            <a:r>
              <a:rPr lang="en-US" dirty="0"/>
              <a:t>(</a:t>
            </a:r>
            <a:r>
              <a:rPr lang="en-US" dirty="0" err="1"/>
              <a:t>right_lst</a:t>
            </a:r>
            <a:r>
              <a:rPr lang="en-US" dirty="0"/>
              <a:t>[m])</a:t>
            </a:r>
            <a:br>
              <a:rPr lang="en-US" dirty="0"/>
            </a:br>
            <a:r>
              <a:rPr lang="en-US" dirty="0"/>
              <a:t>            m += </a:t>
            </a:r>
            <a:r>
              <a:rPr lang="en-US" dirty="0">
                <a:solidFill>
                  <a:srgbClr val="6897BB"/>
                </a:solidFill>
              </a:rPr>
              <a:t>1</a:t>
            </a:r>
            <a:br>
              <a:rPr lang="en-US" dirty="0">
                <a:solidFill>
                  <a:srgbClr val="6897BB"/>
                </a:solidFill>
              </a:rPr>
            </a:br>
            <a:br>
              <a:rPr lang="en-US" dirty="0">
                <a:solidFill>
                  <a:srgbClr val="6897BB"/>
                </a:solidFill>
              </a:rPr>
            </a:br>
            <a:r>
              <a:rPr lang="en-US" dirty="0">
                <a:solidFill>
                  <a:srgbClr val="6897BB"/>
                </a:solidFill>
              </a:rPr>
              <a:t>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 err="1"/>
              <a:t>res_lst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36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err="1"/>
              <a:t>W</a:t>
            </a:r>
            <a:r>
              <a:rPr lang="en-US" dirty="0"/>
              <a:t>hat is the complexity?</a:t>
            </a:r>
          </a:p>
          <a:p>
            <a:r>
              <a:rPr lang="en-US" dirty="0"/>
              <a:t>What is the best case?</a:t>
            </a:r>
          </a:p>
          <a:p>
            <a:r>
              <a:rPr lang="en-US" dirty="0"/>
              <a:t>What is the worst case?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141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Best case: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Worst case: 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Average case: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14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Choose a pivot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Sort the list to two unsorted sub-lists, smaller and larger than the pivot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1-2 for sub-lists.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Merge all sub-lists.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are many ways to choose the pivot and to sort the list which can significantly effect the performance.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21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776" y="410978"/>
            <a:ext cx="10515600" cy="1325563"/>
          </a:xfrm>
        </p:spPr>
        <p:txBody>
          <a:bodyPr/>
          <a:lstStyle/>
          <a:p>
            <a:r>
              <a:rPr lang="en-US" dirty="0"/>
              <a:t>Quick sort - example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2EB333D-F46F-A540-ACEE-18EE04325534}"/>
              </a:ext>
            </a:extLst>
          </p:cNvPr>
          <p:cNvSpPr/>
          <p:nvPr/>
        </p:nvSpPr>
        <p:spPr>
          <a:xfrm>
            <a:off x="3424335" y="1480113"/>
            <a:ext cx="3974841" cy="7965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FA5DCD6-2E2D-5743-A0C3-9D5D0D210CDF}"/>
              </a:ext>
            </a:extLst>
          </p:cNvPr>
          <p:cNvSpPr/>
          <p:nvPr/>
        </p:nvSpPr>
        <p:spPr>
          <a:xfrm>
            <a:off x="3600063" y="1659242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ECFF974-23C6-5648-ABD8-C2D1A5CAFCDB}"/>
              </a:ext>
            </a:extLst>
          </p:cNvPr>
          <p:cNvSpPr/>
          <p:nvPr/>
        </p:nvSpPr>
        <p:spPr>
          <a:xfrm>
            <a:off x="4218994" y="1659242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670B3BD-E876-D44D-8D33-E345325C073C}"/>
              </a:ext>
            </a:extLst>
          </p:cNvPr>
          <p:cNvSpPr/>
          <p:nvPr/>
        </p:nvSpPr>
        <p:spPr>
          <a:xfrm>
            <a:off x="4836370" y="1653253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47DD58A-45FB-B348-A6B4-3C68CC09C4D8}"/>
              </a:ext>
            </a:extLst>
          </p:cNvPr>
          <p:cNvSpPr/>
          <p:nvPr/>
        </p:nvSpPr>
        <p:spPr>
          <a:xfrm>
            <a:off x="5459191" y="1659242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A06266F-C38C-D64A-8E38-37B203EE9679}"/>
              </a:ext>
            </a:extLst>
          </p:cNvPr>
          <p:cNvSpPr/>
          <p:nvPr/>
        </p:nvSpPr>
        <p:spPr>
          <a:xfrm>
            <a:off x="6084348" y="1653253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20FC3F9-1C35-9444-9638-63AAE81CCAA4}"/>
              </a:ext>
            </a:extLst>
          </p:cNvPr>
          <p:cNvSpPr/>
          <p:nvPr/>
        </p:nvSpPr>
        <p:spPr>
          <a:xfrm>
            <a:off x="6695498" y="1656782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007F21-837F-D048-82CF-0AF6095ABBC3}"/>
              </a:ext>
            </a:extLst>
          </p:cNvPr>
          <p:cNvSpPr/>
          <p:nvPr/>
        </p:nvSpPr>
        <p:spPr>
          <a:xfrm>
            <a:off x="3424335" y="2769094"/>
            <a:ext cx="3974841" cy="7965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DE748D5-D3D3-C947-B80C-10791E91B5A1}"/>
              </a:ext>
            </a:extLst>
          </p:cNvPr>
          <p:cNvSpPr/>
          <p:nvPr/>
        </p:nvSpPr>
        <p:spPr>
          <a:xfrm>
            <a:off x="3600063" y="2948223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2E38882-BAC1-3B44-BFCD-3F366294BA84}"/>
              </a:ext>
            </a:extLst>
          </p:cNvPr>
          <p:cNvSpPr/>
          <p:nvPr/>
        </p:nvSpPr>
        <p:spPr>
          <a:xfrm>
            <a:off x="4218994" y="2948223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BE84537-2F20-C34F-8402-A3719AC6B3AF}"/>
              </a:ext>
            </a:extLst>
          </p:cNvPr>
          <p:cNvSpPr/>
          <p:nvPr/>
        </p:nvSpPr>
        <p:spPr>
          <a:xfrm>
            <a:off x="4836370" y="2942234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2F0439A-B451-EF4D-BA14-6AA8E4C7D411}"/>
              </a:ext>
            </a:extLst>
          </p:cNvPr>
          <p:cNvSpPr/>
          <p:nvPr/>
        </p:nvSpPr>
        <p:spPr>
          <a:xfrm>
            <a:off x="5459191" y="2948223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6C88698-983D-E243-965E-CC4A8053B6AD}"/>
              </a:ext>
            </a:extLst>
          </p:cNvPr>
          <p:cNvSpPr/>
          <p:nvPr/>
        </p:nvSpPr>
        <p:spPr>
          <a:xfrm>
            <a:off x="6084348" y="2942234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69A1B9B-647E-F849-BB7C-19670058671C}"/>
              </a:ext>
            </a:extLst>
          </p:cNvPr>
          <p:cNvSpPr/>
          <p:nvPr/>
        </p:nvSpPr>
        <p:spPr>
          <a:xfrm>
            <a:off x="6695498" y="2945763"/>
            <a:ext cx="514739" cy="4646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23E8AB-521A-DA46-B6DA-E641156C9C52}"/>
              </a:ext>
            </a:extLst>
          </p:cNvPr>
          <p:cNvSpPr txBox="1"/>
          <p:nvPr/>
        </p:nvSpPr>
        <p:spPr>
          <a:xfrm>
            <a:off x="237137" y="2345938"/>
            <a:ext cx="387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Choose pivot (we will use last number):</a:t>
            </a:r>
          </a:p>
        </p:txBody>
      </p:sp>
    </p:spTree>
    <p:extLst>
      <p:ext uri="{BB962C8B-B14F-4D97-AF65-F5344CB8AC3E}">
        <p14:creationId xmlns:p14="http://schemas.microsoft.com/office/powerpoint/2010/main" val="3993886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776" y="410978"/>
            <a:ext cx="10515600" cy="1325563"/>
          </a:xfrm>
        </p:spPr>
        <p:txBody>
          <a:bodyPr/>
          <a:lstStyle/>
          <a:p>
            <a:r>
              <a:rPr lang="en-US" dirty="0"/>
              <a:t>Quick sort - example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2EB333D-F46F-A540-ACEE-18EE04325534}"/>
              </a:ext>
            </a:extLst>
          </p:cNvPr>
          <p:cNvSpPr/>
          <p:nvPr/>
        </p:nvSpPr>
        <p:spPr>
          <a:xfrm>
            <a:off x="3424335" y="1480113"/>
            <a:ext cx="3974841" cy="7965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FA5DCD6-2E2D-5743-A0C3-9D5D0D210CDF}"/>
              </a:ext>
            </a:extLst>
          </p:cNvPr>
          <p:cNvSpPr/>
          <p:nvPr/>
        </p:nvSpPr>
        <p:spPr>
          <a:xfrm>
            <a:off x="3600063" y="1659242"/>
            <a:ext cx="514739" cy="46468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ECFF974-23C6-5648-ABD8-C2D1A5CAFCDB}"/>
              </a:ext>
            </a:extLst>
          </p:cNvPr>
          <p:cNvSpPr/>
          <p:nvPr/>
        </p:nvSpPr>
        <p:spPr>
          <a:xfrm>
            <a:off x="4218994" y="1659242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670B3BD-E876-D44D-8D33-E345325C073C}"/>
              </a:ext>
            </a:extLst>
          </p:cNvPr>
          <p:cNvSpPr/>
          <p:nvPr/>
        </p:nvSpPr>
        <p:spPr>
          <a:xfrm>
            <a:off x="4836370" y="1653253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47DD58A-45FB-B348-A6B4-3C68CC09C4D8}"/>
              </a:ext>
            </a:extLst>
          </p:cNvPr>
          <p:cNvSpPr/>
          <p:nvPr/>
        </p:nvSpPr>
        <p:spPr>
          <a:xfrm>
            <a:off x="5459191" y="1659242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A06266F-C38C-D64A-8E38-37B203EE9679}"/>
              </a:ext>
            </a:extLst>
          </p:cNvPr>
          <p:cNvSpPr/>
          <p:nvPr/>
        </p:nvSpPr>
        <p:spPr>
          <a:xfrm>
            <a:off x="6084348" y="1653253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20FC3F9-1C35-9444-9638-63AAE81CCAA4}"/>
              </a:ext>
            </a:extLst>
          </p:cNvPr>
          <p:cNvSpPr/>
          <p:nvPr/>
        </p:nvSpPr>
        <p:spPr>
          <a:xfrm>
            <a:off x="6695498" y="1656782"/>
            <a:ext cx="514739" cy="4646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007F21-837F-D048-82CF-0AF6095ABBC3}"/>
              </a:ext>
            </a:extLst>
          </p:cNvPr>
          <p:cNvSpPr/>
          <p:nvPr/>
        </p:nvSpPr>
        <p:spPr>
          <a:xfrm>
            <a:off x="3424335" y="2769094"/>
            <a:ext cx="3974841" cy="7965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DE748D5-D3D3-C947-B80C-10791E91B5A1}"/>
              </a:ext>
            </a:extLst>
          </p:cNvPr>
          <p:cNvSpPr/>
          <p:nvPr/>
        </p:nvSpPr>
        <p:spPr>
          <a:xfrm>
            <a:off x="3600063" y="2948223"/>
            <a:ext cx="514739" cy="4646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2E38882-BAC1-3B44-BFCD-3F366294BA84}"/>
              </a:ext>
            </a:extLst>
          </p:cNvPr>
          <p:cNvSpPr/>
          <p:nvPr/>
        </p:nvSpPr>
        <p:spPr>
          <a:xfrm>
            <a:off x="4218994" y="2948223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BE84537-2F20-C34F-8402-A3719AC6B3AF}"/>
              </a:ext>
            </a:extLst>
          </p:cNvPr>
          <p:cNvSpPr/>
          <p:nvPr/>
        </p:nvSpPr>
        <p:spPr>
          <a:xfrm>
            <a:off x="4836370" y="2942234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2F0439A-B451-EF4D-BA14-6AA8E4C7D411}"/>
              </a:ext>
            </a:extLst>
          </p:cNvPr>
          <p:cNvSpPr/>
          <p:nvPr/>
        </p:nvSpPr>
        <p:spPr>
          <a:xfrm>
            <a:off x="5459191" y="2948223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6C88698-983D-E243-965E-CC4A8053B6AD}"/>
              </a:ext>
            </a:extLst>
          </p:cNvPr>
          <p:cNvSpPr/>
          <p:nvPr/>
        </p:nvSpPr>
        <p:spPr>
          <a:xfrm>
            <a:off x="6084348" y="2942234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69A1B9B-647E-F849-BB7C-19670058671C}"/>
              </a:ext>
            </a:extLst>
          </p:cNvPr>
          <p:cNvSpPr/>
          <p:nvPr/>
        </p:nvSpPr>
        <p:spPr>
          <a:xfrm>
            <a:off x="6695498" y="2945763"/>
            <a:ext cx="514739" cy="4646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23E8AB-521A-DA46-B6DA-E641156C9C52}"/>
              </a:ext>
            </a:extLst>
          </p:cNvPr>
          <p:cNvSpPr txBox="1"/>
          <p:nvPr/>
        </p:nvSpPr>
        <p:spPr>
          <a:xfrm>
            <a:off x="237137" y="2345938"/>
            <a:ext cx="21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 to two sub-lists:</a:t>
            </a:r>
          </a:p>
        </p:txBody>
      </p:sp>
    </p:spTree>
    <p:extLst>
      <p:ext uri="{BB962C8B-B14F-4D97-AF65-F5344CB8AC3E}">
        <p14:creationId xmlns:p14="http://schemas.microsoft.com/office/powerpoint/2010/main" val="133907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so many sorting methods? Why aren’t we just using the “best” one?</a:t>
            </a:r>
          </a:p>
          <a:p>
            <a:r>
              <a:rPr lang="en-US" dirty="0"/>
              <a:t>Every sorting method has its best- and worst-case scenario, we should keep that in mind when choosing a method.</a:t>
            </a:r>
          </a:p>
          <a:p>
            <a:endParaRPr lang="en-US" dirty="0"/>
          </a:p>
          <a:p>
            <a:r>
              <a:rPr lang="en-US" dirty="0"/>
              <a:t>Every method is special, and we like them the way they are.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6022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776" y="410978"/>
            <a:ext cx="10515600" cy="1325563"/>
          </a:xfrm>
        </p:spPr>
        <p:txBody>
          <a:bodyPr/>
          <a:lstStyle/>
          <a:p>
            <a:r>
              <a:rPr lang="en-US" dirty="0"/>
              <a:t>Quick sort - example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2EB333D-F46F-A540-ACEE-18EE04325534}"/>
              </a:ext>
            </a:extLst>
          </p:cNvPr>
          <p:cNvSpPr/>
          <p:nvPr/>
        </p:nvSpPr>
        <p:spPr>
          <a:xfrm>
            <a:off x="3424335" y="1480113"/>
            <a:ext cx="3974841" cy="7965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FA5DCD6-2E2D-5743-A0C3-9D5D0D210CDF}"/>
              </a:ext>
            </a:extLst>
          </p:cNvPr>
          <p:cNvSpPr/>
          <p:nvPr/>
        </p:nvSpPr>
        <p:spPr>
          <a:xfrm>
            <a:off x="3600063" y="1659242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ECFF974-23C6-5648-ABD8-C2D1A5CAFCDB}"/>
              </a:ext>
            </a:extLst>
          </p:cNvPr>
          <p:cNvSpPr/>
          <p:nvPr/>
        </p:nvSpPr>
        <p:spPr>
          <a:xfrm>
            <a:off x="4218994" y="1659242"/>
            <a:ext cx="514739" cy="46468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670B3BD-E876-D44D-8D33-E345325C073C}"/>
              </a:ext>
            </a:extLst>
          </p:cNvPr>
          <p:cNvSpPr/>
          <p:nvPr/>
        </p:nvSpPr>
        <p:spPr>
          <a:xfrm>
            <a:off x="4836370" y="1653253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47DD58A-45FB-B348-A6B4-3C68CC09C4D8}"/>
              </a:ext>
            </a:extLst>
          </p:cNvPr>
          <p:cNvSpPr/>
          <p:nvPr/>
        </p:nvSpPr>
        <p:spPr>
          <a:xfrm>
            <a:off x="5459191" y="1659242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A06266F-C38C-D64A-8E38-37B203EE9679}"/>
              </a:ext>
            </a:extLst>
          </p:cNvPr>
          <p:cNvSpPr/>
          <p:nvPr/>
        </p:nvSpPr>
        <p:spPr>
          <a:xfrm>
            <a:off x="6084348" y="1653253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20FC3F9-1C35-9444-9638-63AAE81CCAA4}"/>
              </a:ext>
            </a:extLst>
          </p:cNvPr>
          <p:cNvSpPr/>
          <p:nvPr/>
        </p:nvSpPr>
        <p:spPr>
          <a:xfrm>
            <a:off x="6695498" y="1656782"/>
            <a:ext cx="514739" cy="4646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007F21-837F-D048-82CF-0AF6095ABBC3}"/>
              </a:ext>
            </a:extLst>
          </p:cNvPr>
          <p:cNvSpPr/>
          <p:nvPr/>
        </p:nvSpPr>
        <p:spPr>
          <a:xfrm>
            <a:off x="3424335" y="2769094"/>
            <a:ext cx="3974841" cy="7965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DE748D5-D3D3-C947-B80C-10791E91B5A1}"/>
              </a:ext>
            </a:extLst>
          </p:cNvPr>
          <p:cNvSpPr/>
          <p:nvPr/>
        </p:nvSpPr>
        <p:spPr>
          <a:xfrm>
            <a:off x="3600063" y="2948223"/>
            <a:ext cx="514739" cy="4646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2E38882-BAC1-3B44-BFCD-3F366294BA84}"/>
              </a:ext>
            </a:extLst>
          </p:cNvPr>
          <p:cNvSpPr/>
          <p:nvPr/>
        </p:nvSpPr>
        <p:spPr>
          <a:xfrm>
            <a:off x="4218994" y="2948223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BE84537-2F20-C34F-8402-A3719AC6B3AF}"/>
              </a:ext>
            </a:extLst>
          </p:cNvPr>
          <p:cNvSpPr/>
          <p:nvPr/>
        </p:nvSpPr>
        <p:spPr>
          <a:xfrm>
            <a:off x="4836370" y="2942234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2F0439A-B451-EF4D-BA14-6AA8E4C7D411}"/>
              </a:ext>
            </a:extLst>
          </p:cNvPr>
          <p:cNvSpPr/>
          <p:nvPr/>
        </p:nvSpPr>
        <p:spPr>
          <a:xfrm>
            <a:off x="5459191" y="2948223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6C88698-983D-E243-965E-CC4A8053B6AD}"/>
              </a:ext>
            </a:extLst>
          </p:cNvPr>
          <p:cNvSpPr/>
          <p:nvPr/>
        </p:nvSpPr>
        <p:spPr>
          <a:xfrm>
            <a:off x="6084348" y="2942234"/>
            <a:ext cx="514739" cy="4646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69A1B9B-647E-F849-BB7C-19670058671C}"/>
              </a:ext>
            </a:extLst>
          </p:cNvPr>
          <p:cNvSpPr/>
          <p:nvPr/>
        </p:nvSpPr>
        <p:spPr>
          <a:xfrm>
            <a:off x="6695498" y="2945763"/>
            <a:ext cx="514739" cy="4646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23E8AB-521A-DA46-B6DA-E641156C9C52}"/>
              </a:ext>
            </a:extLst>
          </p:cNvPr>
          <p:cNvSpPr txBox="1"/>
          <p:nvPr/>
        </p:nvSpPr>
        <p:spPr>
          <a:xfrm>
            <a:off x="237137" y="2345938"/>
            <a:ext cx="21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 to two sub-lists:</a:t>
            </a:r>
          </a:p>
        </p:txBody>
      </p:sp>
    </p:spTree>
    <p:extLst>
      <p:ext uri="{BB962C8B-B14F-4D97-AF65-F5344CB8AC3E}">
        <p14:creationId xmlns:p14="http://schemas.microsoft.com/office/powerpoint/2010/main" val="3601497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776" y="410978"/>
            <a:ext cx="10515600" cy="1325563"/>
          </a:xfrm>
        </p:spPr>
        <p:txBody>
          <a:bodyPr/>
          <a:lstStyle/>
          <a:p>
            <a:r>
              <a:rPr lang="en-US" dirty="0"/>
              <a:t>Quick sort - example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2EB333D-F46F-A540-ACEE-18EE04325534}"/>
              </a:ext>
            </a:extLst>
          </p:cNvPr>
          <p:cNvSpPr/>
          <p:nvPr/>
        </p:nvSpPr>
        <p:spPr>
          <a:xfrm>
            <a:off x="3424335" y="1480113"/>
            <a:ext cx="3974841" cy="7965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FA5DCD6-2E2D-5743-A0C3-9D5D0D210CDF}"/>
              </a:ext>
            </a:extLst>
          </p:cNvPr>
          <p:cNvSpPr/>
          <p:nvPr/>
        </p:nvSpPr>
        <p:spPr>
          <a:xfrm>
            <a:off x="3600063" y="1659242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ECFF974-23C6-5648-ABD8-C2D1A5CAFCDB}"/>
              </a:ext>
            </a:extLst>
          </p:cNvPr>
          <p:cNvSpPr/>
          <p:nvPr/>
        </p:nvSpPr>
        <p:spPr>
          <a:xfrm>
            <a:off x="4218994" y="1659242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670B3BD-E876-D44D-8D33-E345325C073C}"/>
              </a:ext>
            </a:extLst>
          </p:cNvPr>
          <p:cNvSpPr/>
          <p:nvPr/>
        </p:nvSpPr>
        <p:spPr>
          <a:xfrm>
            <a:off x="4836370" y="1653253"/>
            <a:ext cx="514739" cy="46468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47DD58A-45FB-B348-A6B4-3C68CC09C4D8}"/>
              </a:ext>
            </a:extLst>
          </p:cNvPr>
          <p:cNvSpPr/>
          <p:nvPr/>
        </p:nvSpPr>
        <p:spPr>
          <a:xfrm>
            <a:off x="5459191" y="1659242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A06266F-C38C-D64A-8E38-37B203EE9679}"/>
              </a:ext>
            </a:extLst>
          </p:cNvPr>
          <p:cNvSpPr/>
          <p:nvPr/>
        </p:nvSpPr>
        <p:spPr>
          <a:xfrm>
            <a:off x="6084348" y="1653253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20FC3F9-1C35-9444-9638-63AAE81CCAA4}"/>
              </a:ext>
            </a:extLst>
          </p:cNvPr>
          <p:cNvSpPr/>
          <p:nvPr/>
        </p:nvSpPr>
        <p:spPr>
          <a:xfrm>
            <a:off x="6695498" y="1656782"/>
            <a:ext cx="514739" cy="4646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007F21-837F-D048-82CF-0AF6095ABBC3}"/>
              </a:ext>
            </a:extLst>
          </p:cNvPr>
          <p:cNvSpPr/>
          <p:nvPr/>
        </p:nvSpPr>
        <p:spPr>
          <a:xfrm>
            <a:off x="3424335" y="2769094"/>
            <a:ext cx="3974841" cy="7965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DE748D5-D3D3-C947-B80C-10791E91B5A1}"/>
              </a:ext>
            </a:extLst>
          </p:cNvPr>
          <p:cNvSpPr/>
          <p:nvPr/>
        </p:nvSpPr>
        <p:spPr>
          <a:xfrm>
            <a:off x="3600063" y="2948223"/>
            <a:ext cx="514739" cy="4646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2E38882-BAC1-3B44-BFCD-3F366294BA84}"/>
              </a:ext>
            </a:extLst>
          </p:cNvPr>
          <p:cNvSpPr/>
          <p:nvPr/>
        </p:nvSpPr>
        <p:spPr>
          <a:xfrm>
            <a:off x="4218994" y="2948223"/>
            <a:ext cx="514739" cy="4646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BE84537-2F20-C34F-8402-A3719AC6B3AF}"/>
              </a:ext>
            </a:extLst>
          </p:cNvPr>
          <p:cNvSpPr/>
          <p:nvPr/>
        </p:nvSpPr>
        <p:spPr>
          <a:xfrm>
            <a:off x="4836370" y="2942234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2F0439A-B451-EF4D-BA14-6AA8E4C7D411}"/>
              </a:ext>
            </a:extLst>
          </p:cNvPr>
          <p:cNvSpPr/>
          <p:nvPr/>
        </p:nvSpPr>
        <p:spPr>
          <a:xfrm>
            <a:off x="5459191" y="2948223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6C88698-983D-E243-965E-CC4A8053B6AD}"/>
              </a:ext>
            </a:extLst>
          </p:cNvPr>
          <p:cNvSpPr/>
          <p:nvPr/>
        </p:nvSpPr>
        <p:spPr>
          <a:xfrm>
            <a:off x="6084348" y="2942234"/>
            <a:ext cx="514739" cy="4646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69A1B9B-647E-F849-BB7C-19670058671C}"/>
              </a:ext>
            </a:extLst>
          </p:cNvPr>
          <p:cNvSpPr/>
          <p:nvPr/>
        </p:nvSpPr>
        <p:spPr>
          <a:xfrm>
            <a:off x="6695498" y="2945763"/>
            <a:ext cx="514739" cy="4646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23E8AB-521A-DA46-B6DA-E641156C9C52}"/>
              </a:ext>
            </a:extLst>
          </p:cNvPr>
          <p:cNvSpPr txBox="1"/>
          <p:nvPr/>
        </p:nvSpPr>
        <p:spPr>
          <a:xfrm>
            <a:off x="237137" y="2345938"/>
            <a:ext cx="21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 to two sub-lists:</a:t>
            </a:r>
          </a:p>
        </p:txBody>
      </p:sp>
    </p:spTree>
    <p:extLst>
      <p:ext uri="{BB962C8B-B14F-4D97-AF65-F5344CB8AC3E}">
        <p14:creationId xmlns:p14="http://schemas.microsoft.com/office/powerpoint/2010/main" val="702749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776" y="410978"/>
            <a:ext cx="10515600" cy="1325563"/>
          </a:xfrm>
        </p:spPr>
        <p:txBody>
          <a:bodyPr/>
          <a:lstStyle/>
          <a:p>
            <a:r>
              <a:rPr lang="en-US" dirty="0"/>
              <a:t>Quick sort - example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2EB333D-F46F-A540-ACEE-18EE04325534}"/>
              </a:ext>
            </a:extLst>
          </p:cNvPr>
          <p:cNvSpPr/>
          <p:nvPr/>
        </p:nvSpPr>
        <p:spPr>
          <a:xfrm>
            <a:off x="3424335" y="1480113"/>
            <a:ext cx="3974841" cy="7965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FA5DCD6-2E2D-5743-A0C3-9D5D0D210CDF}"/>
              </a:ext>
            </a:extLst>
          </p:cNvPr>
          <p:cNvSpPr/>
          <p:nvPr/>
        </p:nvSpPr>
        <p:spPr>
          <a:xfrm>
            <a:off x="3600063" y="1659242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ECFF974-23C6-5648-ABD8-C2D1A5CAFCDB}"/>
              </a:ext>
            </a:extLst>
          </p:cNvPr>
          <p:cNvSpPr/>
          <p:nvPr/>
        </p:nvSpPr>
        <p:spPr>
          <a:xfrm>
            <a:off x="4218994" y="1659242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670B3BD-E876-D44D-8D33-E345325C073C}"/>
              </a:ext>
            </a:extLst>
          </p:cNvPr>
          <p:cNvSpPr/>
          <p:nvPr/>
        </p:nvSpPr>
        <p:spPr>
          <a:xfrm>
            <a:off x="4836370" y="1653253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47DD58A-45FB-B348-A6B4-3C68CC09C4D8}"/>
              </a:ext>
            </a:extLst>
          </p:cNvPr>
          <p:cNvSpPr/>
          <p:nvPr/>
        </p:nvSpPr>
        <p:spPr>
          <a:xfrm>
            <a:off x="5459191" y="1659242"/>
            <a:ext cx="514739" cy="46468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A06266F-C38C-D64A-8E38-37B203EE9679}"/>
              </a:ext>
            </a:extLst>
          </p:cNvPr>
          <p:cNvSpPr/>
          <p:nvPr/>
        </p:nvSpPr>
        <p:spPr>
          <a:xfrm>
            <a:off x="6084348" y="1653253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20FC3F9-1C35-9444-9638-63AAE81CCAA4}"/>
              </a:ext>
            </a:extLst>
          </p:cNvPr>
          <p:cNvSpPr/>
          <p:nvPr/>
        </p:nvSpPr>
        <p:spPr>
          <a:xfrm>
            <a:off x="6695498" y="1656782"/>
            <a:ext cx="514739" cy="4646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007F21-837F-D048-82CF-0AF6095ABBC3}"/>
              </a:ext>
            </a:extLst>
          </p:cNvPr>
          <p:cNvSpPr/>
          <p:nvPr/>
        </p:nvSpPr>
        <p:spPr>
          <a:xfrm>
            <a:off x="3424335" y="2769094"/>
            <a:ext cx="3974841" cy="7965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DE748D5-D3D3-C947-B80C-10791E91B5A1}"/>
              </a:ext>
            </a:extLst>
          </p:cNvPr>
          <p:cNvSpPr/>
          <p:nvPr/>
        </p:nvSpPr>
        <p:spPr>
          <a:xfrm>
            <a:off x="3600063" y="2948223"/>
            <a:ext cx="514739" cy="4646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2E38882-BAC1-3B44-BFCD-3F366294BA84}"/>
              </a:ext>
            </a:extLst>
          </p:cNvPr>
          <p:cNvSpPr/>
          <p:nvPr/>
        </p:nvSpPr>
        <p:spPr>
          <a:xfrm>
            <a:off x="4218994" y="2948223"/>
            <a:ext cx="514739" cy="4646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BE84537-2F20-C34F-8402-A3719AC6B3AF}"/>
              </a:ext>
            </a:extLst>
          </p:cNvPr>
          <p:cNvSpPr/>
          <p:nvPr/>
        </p:nvSpPr>
        <p:spPr>
          <a:xfrm>
            <a:off x="4836370" y="2942234"/>
            <a:ext cx="514739" cy="4646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2F0439A-B451-EF4D-BA14-6AA8E4C7D411}"/>
              </a:ext>
            </a:extLst>
          </p:cNvPr>
          <p:cNvSpPr/>
          <p:nvPr/>
        </p:nvSpPr>
        <p:spPr>
          <a:xfrm>
            <a:off x="5459191" y="2948223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6C88698-983D-E243-965E-CC4A8053B6AD}"/>
              </a:ext>
            </a:extLst>
          </p:cNvPr>
          <p:cNvSpPr/>
          <p:nvPr/>
        </p:nvSpPr>
        <p:spPr>
          <a:xfrm>
            <a:off x="6084348" y="2942234"/>
            <a:ext cx="514739" cy="4646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69A1B9B-647E-F849-BB7C-19670058671C}"/>
              </a:ext>
            </a:extLst>
          </p:cNvPr>
          <p:cNvSpPr/>
          <p:nvPr/>
        </p:nvSpPr>
        <p:spPr>
          <a:xfrm>
            <a:off x="6695498" y="2945763"/>
            <a:ext cx="514739" cy="4646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23E8AB-521A-DA46-B6DA-E641156C9C52}"/>
              </a:ext>
            </a:extLst>
          </p:cNvPr>
          <p:cNvSpPr txBox="1"/>
          <p:nvPr/>
        </p:nvSpPr>
        <p:spPr>
          <a:xfrm>
            <a:off x="237137" y="2345938"/>
            <a:ext cx="21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 to two sub-lists:</a:t>
            </a:r>
          </a:p>
        </p:txBody>
      </p:sp>
    </p:spTree>
    <p:extLst>
      <p:ext uri="{BB962C8B-B14F-4D97-AF65-F5344CB8AC3E}">
        <p14:creationId xmlns:p14="http://schemas.microsoft.com/office/powerpoint/2010/main" val="28067070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776" y="410978"/>
            <a:ext cx="10515600" cy="1325563"/>
          </a:xfrm>
        </p:spPr>
        <p:txBody>
          <a:bodyPr/>
          <a:lstStyle/>
          <a:p>
            <a:r>
              <a:rPr lang="en-US" dirty="0"/>
              <a:t>Quick sort - example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2EB333D-F46F-A540-ACEE-18EE04325534}"/>
              </a:ext>
            </a:extLst>
          </p:cNvPr>
          <p:cNvSpPr/>
          <p:nvPr/>
        </p:nvSpPr>
        <p:spPr>
          <a:xfrm>
            <a:off x="3424335" y="1480113"/>
            <a:ext cx="3974841" cy="7965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FA5DCD6-2E2D-5743-A0C3-9D5D0D210CDF}"/>
              </a:ext>
            </a:extLst>
          </p:cNvPr>
          <p:cNvSpPr/>
          <p:nvPr/>
        </p:nvSpPr>
        <p:spPr>
          <a:xfrm>
            <a:off x="3600063" y="1659242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ECFF974-23C6-5648-ABD8-C2D1A5CAFCDB}"/>
              </a:ext>
            </a:extLst>
          </p:cNvPr>
          <p:cNvSpPr/>
          <p:nvPr/>
        </p:nvSpPr>
        <p:spPr>
          <a:xfrm>
            <a:off x="4218994" y="1659242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670B3BD-E876-D44D-8D33-E345325C073C}"/>
              </a:ext>
            </a:extLst>
          </p:cNvPr>
          <p:cNvSpPr/>
          <p:nvPr/>
        </p:nvSpPr>
        <p:spPr>
          <a:xfrm>
            <a:off x="4836370" y="1653253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47DD58A-45FB-B348-A6B4-3C68CC09C4D8}"/>
              </a:ext>
            </a:extLst>
          </p:cNvPr>
          <p:cNvSpPr/>
          <p:nvPr/>
        </p:nvSpPr>
        <p:spPr>
          <a:xfrm>
            <a:off x="5459191" y="1659242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A06266F-C38C-D64A-8E38-37B203EE9679}"/>
              </a:ext>
            </a:extLst>
          </p:cNvPr>
          <p:cNvSpPr/>
          <p:nvPr/>
        </p:nvSpPr>
        <p:spPr>
          <a:xfrm>
            <a:off x="6084348" y="1653253"/>
            <a:ext cx="514739" cy="46468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20FC3F9-1C35-9444-9638-63AAE81CCAA4}"/>
              </a:ext>
            </a:extLst>
          </p:cNvPr>
          <p:cNvSpPr/>
          <p:nvPr/>
        </p:nvSpPr>
        <p:spPr>
          <a:xfrm>
            <a:off x="6695498" y="1656782"/>
            <a:ext cx="514739" cy="4646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007F21-837F-D048-82CF-0AF6095ABBC3}"/>
              </a:ext>
            </a:extLst>
          </p:cNvPr>
          <p:cNvSpPr/>
          <p:nvPr/>
        </p:nvSpPr>
        <p:spPr>
          <a:xfrm>
            <a:off x="3424335" y="2769094"/>
            <a:ext cx="3974841" cy="7965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DE748D5-D3D3-C947-B80C-10791E91B5A1}"/>
              </a:ext>
            </a:extLst>
          </p:cNvPr>
          <p:cNvSpPr/>
          <p:nvPr/>
        </p:nvSpPr>
        <p:spPr>
          <a:xfrm>
            <a:off x="3600063" y="2948223"/>
            <a:ext cx="514739" cy="4646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2E38882-BAC1-3B44-BFCD-3F366294BA84}"/>
              </a:ext>
            </a:extLst>
          </p:cNvPr>
          <p:cNvSpPr/>
          <p:nvPr/>
        </p:nvSpPr>
        <p:spPr>
          <a:xfrm>
            <a:off x="4218994" y="2948223"/>
            <a:ext cx="514739" cy="4646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BE84537-2F20-C34F-8402-A3719AC6B3AF}"/>
              </a:ext>
            </a:extLst>
          </p:cNvPr>
          <p:cNvSpPr/>
          <p:nvPr/>
        </p:nvSpPr>
        <p:spPr>
          <a:xfrm>
            <a:off x="4836370" y="2942234"/>
            <a:ext cx="514739" cy="4646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2F0439A-B451-EF4D-BA14-6AA8E4C7D411}"/>
              </a:ext>
            </a:extLst>
          </p:cNvPr>
          <p:cNvSpPr/>
          <p:nvPr/>
        </p:nvSpPr>
        <p:spPr>
          <a:xfrm>
            <a:off x="5459191" y="2948223"/>
            <a:ext cx="514739" cy="4646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6C88698-983D-E243-965E-CC4A8053B6AD}"/>
              </a:ext>
            </a:extLst>
          </p:cNvPr>
          <p:cNvSpPr/>
          <p:nvPr/>
        </p:nvSpPr>
        <p:spPr>
          <a:xfrm>
            <a:off x="6084348" y="2942234"/>
            <a:ext cx="514739" cy="4646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69A1B9B-647E-F849-BB7C-19670058671C}"/>
              </a:ext>
            </a:extLst>
          </p:cNvPr>
          <p:cNvSpPr/>
          <p:nvPr/>
        </p:nvSpPr>
        <p:spPr>
          <a:xfrm>
            <a:off x="6695498" y="2945763"/>
            <a:ext cx="514739" cy="4646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23E8AB-521A-DA46-B6DA-E641156C9C52}"/>
              </a:ext>
            </a:extLst>
          </p:cNvPr>
          <p:cNvSpPr txBox="1"/>
          <p:nvPr/>
        </p:nvSpPr>
        <p:spPr>
          <a:xfrm>
            <a:off x="237137" y="2345938"/>
            <a:ext cx="21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 to two sub-lists:</a:t>
            </a:r>
          </a:p>
        </p:txBody>
      </p:sp>
    </p:spTree>
    <p:extLst>
      <p:ext uri="{BB962C8B-B14F-4D97-AF65-F5344CB8AC3E}">
        <p14:creationId xmlns:p14="http://schemas.microsoft.com/office/powerpoint/2010/main" val="9218679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776" y="410978"/>
            <a:ext cx="10515600" cy="1325563"/>
          </a:xfrm>
        </p:spPr>
        <p:txBody>
          <a:bodyPr/>
          <a:lstStyle/>
          <a:p>
            <a:r>
              <a:rPr lang="en-US" dirty="0"/>
              <a:t>Quick sort - example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007F21-837F-D048-82CF-0AF6095ABBC3}"/>
              </a:ext>
            </a:extLst>
          </p:cNvPr>
          <p:cNvSpPr/>
          <p:nvPr/>
        </p:nvSpPr>
        <p:spPr>
          <a:xfrm>
            <a:off x="3433665" y="1509059"/>
            <a:ext cx="3974841" cy="7965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DE748D5-D3D3-C947-B80C-10791E91B5A1}"/>
              </a:ext>
            </a:extLst>
          </p:cNvPr>
          <p:cNvSpPr/>
          <p:nvPr/>
        </p:nvSpPr>
        <p:spPr>
          <a:xfrm>
            <a:off x="3609393" y="1688188"/>
            <a:ext cx="514739" cy="4646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2E38882-BAC1-3B44-BFCD-3F366294BA84}"/>
              </a:ext>
            </a:extLst>
          </p:cNvPr>
          <p:cNvSpPr/>
          <p:nvPr/>
        </p:nvSpPr>
        <p:spPr>
          <a:xfrm>
            <a:off x="4228324" y="1688188"/>
            <a:ext cx="514739" cy="4646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BE84537-2F20-C34F-8402-A3719AC6B3AF}"/>
              </a:ext>
            </a:extLst>
          </p:cNvPr>
          <p:cNvSpPr/>
          <p:nvPr/>
        </p:nvSpPr>
        <p:spPr>
          <a:xfrm>
            <a:off x="4845700" y="1682199"/>
            <a:ext cx="514739" cy="4646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2F0439A-B451-EF4D-BA14-6AA8E4C7D411}"/>
              </a:ext>
            </a:extLst>
          </p:cNvPr>
          <p:cNvSpPr/>
          <p:nvPr/>
        </p:nvSpPr>
        <p:spPr>
          <a:xfrm>
            <a:off x="5468521" y="1688188"/>
            <a:ext cx="514739" cy="4646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6C88698-983D-E243-965E-CC4A8053B6AD}"/>
              </a:ext>
            </a:extLst>
          </p:cNvPr>
          <p:cNvSpPr/>
          <p:nvPr/>
        </p:nvSpPr>
        <p:spPr>
          <a:xfrm>
            <a:off x="6093678" y="1682199"/>
            <a:ext cx="514739" cy="4646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69A1B9B-647E-F849-BB7C-19670058671C}"/>
              </a:ext>
            </a:extLst>
          </p:cNvPr>
          <p:cNvSpPr/>
          <p:nvPr/>
        </p:nvSpPr>
        <p:spPr>
          <a:xfrm>
            <a:off x="6704828" y="1685728"/>
            <a:ext cx="514739" cy="4646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23E8AB-521A-DA46-B6DA-E641156C9C52}"/>
              </a:ext>
            </a:extLst>
          </p:cNvPr>
          <p:cNvSpPr txBox="1"/>
          <p:nvPr/>
        </p:nvSpPr>
        <p:spPr>
          <a:xfrm>
            <a:off x="346678" y="2390639"/>
            <a:ext cx="2956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Move pivot and sort sub-lists: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2047AA-F4D3-C145-81EC-9CB23A7CAE16}"/>
              </a:ext>
            </a:extLst>
          </p:cNvPr>
          <p:cNvSpPr/>
          <p:nvPr/>
        </p:nvSpPr>
        <p:spPr>
          <a:xfrm>
            <a:off x="3433665" y="2743810"/>
            <a:ext cx="3974841" cy="7965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518DBB-39C2-A94A-8F63-18EC07C13C30}"/>
              </a:ext>
            </a:extLst>
          </p:cNvPr>
          <p:cNvSpPr/>
          <p:nvPr/>
        </p:nvSpPr>
        <p:spPr>
          <a:xfrm>
            <a:off x="3609393" y="2922939"/>
            <a:ext cx="514739" cy="4646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18B9E3-0307-1744-84DB-8DE2C745DECE}"/>
              </a:ext>
            </a:extLst>
          </p:cNvPr>
          <p:cNvSpPr/>
          <p:nvPr/>
        </p:nvSpPr>
        <p:spPr>
          <a:xfrm>
            <a:off x="4228324" y="2922939"/>
            <a:ext cx="514739" cy="4646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3A096B-1481-C446-8BB1-CFC4499EDC35}"/>
              </a:ext>
            </a:extLst>
          </p:cNvPr>
          <p:cNvSpPr/>
          <p:nvPr/>
        </p:nvSpPr>
        <p:spPr>
          <a:xfrm>
            <a:off x="4845700" y="2916950"/>
            <a:ext cx="514739" cy="4646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DBDE71-C5BE-F042-8C1A-D2F593F47D09}"/>
              </a:ext>
            </a:extLst>
          </p:cNvPr>
          <p:cNvSpPr/>
          <p:nvPr/>
        </p:nvSpPr>
        <p:spPr>
          <a:xfrm>
            <a:off x="5468521" y="2922939"/>
            <a:ext cx="514739" cy="4646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CE6F06-70A5-8E45-A27D-EE220F01D0D3}"/>
              </a:ext>
            </a:extLst>
          </p:cNvPr>
          <p:cNvSpPr/>
          <p:nvPr/>
        </p:nvSpPr>
        <p:spPr>
          <a:xfrm>
            <a:off x="6093678" y="2916950"/>
            <a:ext cx="514739" cy="4646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5BCBF6-685F-EB4E-BA91-656589D72839}"/>
              </a:ext>
            </a:extLst>
          </p:cNvPr>
          <p:cNvSpPr/>
          <p:nvPr/>
        </p:nvSpPr>
        <p:spPr>
          <a:xfrm>
            <a:off x="6704828" y="2920479"/>
            <a:ext cx="514739" cy="4646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D745AF-4B5D-CF42-BBF2-8B36413E580C}"/>
              </a:ext>
            </a:extLst>
          </p:cNvPr>
          <p:cNvSpPr/>
          <p:nvPr/>
        </p:nvSpPr>
        <p:spPr>
          <a:xfrm>
            <a:off x="2080727" y="3876619"/>
            <a:ext cx="2584579" cy="74093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5AEC2E-7B44-9046-A0DD-FD3950A01BAC}"/>
              </a:ext>
            </a:extLst>
          </p:cNvPr>
          <p:cNvSpPr/>
          <p:nvPr/>
        </p:nvSpPr>
        <p:spPr>
          <a:xfrm>
            <a:off x="2184920" y="4034082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2F6EF56-67AF-B349-A95D-B362AC72EC2D}"/>
              </a:ext>
            </a:extLst>
          </p:cNvPr>
          <p:cNvSpPr/>
          <p:nvPr/>
        </p:nvSpPr>
        <p:spPr>
          <a:xfrm>
            <a:off x="2803851" y="4034082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50DA9B-040F-E242-928B-971F66E00B45}"/>
              </a:ext>
            </a:extLst>
          </p:cNvPr>
          <p:cNvSpPr/>
          <p:nvPr/>
        </p:nvSpPr>
        <p:spPr>
          <a:xfrm>
            <a:off x="3421227" y="4028093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61DD5A-D5C9-D74D-B6F3-85A9BF983479}"/>
              </a:ext>
            </a:extLst>
          </p:cNvPr>
          <p:cNvSpPr/>
          <p:nvPr/>
        </p:nvSpPr>
        <p:spPr>
          <a:xfrm>
            <a:off x="4044048" y="4034082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93E325-B957-2841-B45B-B05C9DC76F61}"/>
              </a:ext>
            </a:extLst>
          </p:cNvPr>
          <p:cNvSpPr/>
          <p:nvPr/>
        </p:nvSpPr>
        <p:spPr>
          <a:xfrm>
            <a:off x="6923314" y="3876619"/>
            <a:ext cx="867747" cy="7965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87E82C-EECC-274F-B94B-7852E596455B}"/>
              </a:ext>
            </a:extLst>
          </p:cNvPr>
          <p:cNvSpPr/>
          <p:nvPr/>
        </p:nvSpPr>
        <p:spPr>
          <a:xfrm>
            <a:off x="7099817" y="4049758"/>
            <a:ext cx="514739" cy="4646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8C1ADC-5276-BB4B-B9AF-FE951ECAF8F5}"/>
              </a:ext>
            </a:extLst>
          </p:cNvPr>
          <p:cNvSpPr txBox="1"/>
          <p:nvPr/>
        </p:nvSpPr>
        <p:spPr>
          <a:xfrm>
            <a:off x="8444204" y="3965510"/>
            <a:ext cx="2982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list of one element is sorted</a:t>
            </a:r>
          </a:p>
        </p:txBody>
      </p:sp>
    </p:spTree>
    <p:extLst>
      <p:ext uri="{BB962C8B-B14F-4D97-AF65-F5344CB8AC3E}">
        <p14:creationId xmlns:p14="http://schemas.microsoft.com/office/powerpoint/2010/main" val="30627613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776" y="410978"/>
            <a:ext cx="10515600" cy="1325563"/>
          </a:xfrm>
        </p:spPr>
        <p:txBody>
          <a:bodyPr/>
          <a:lstStyle/>
          <a:p>
            <a:r>
              <a:rPr lang="en-US" dirty="0"/>
              <a:t>Quick sort - example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D745AF-4B5D-CF42-BBF2-8B36413E580C}"/>
              </a:ext>
            </a:extLst>
          </p:cNvPr>
          <p:cNvSpPr/>
          <p:nvPr/>
        </p:nvSpPr>
        <p:spPr>
          <a:xfrm>
            <a:off x="4038600" y="1442445"/>
            <a:ext cx="2584579" cy="74093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5AEC2E-7B44-9046-A0DD-FD3950A01BAC}"/>
              </a:ext>
            </a:extLst>
          </p:cNvPr>
          <p:cNvSpPr/>
          <p:nvPr/>
        </p:nvSpPr>
        <p:spPr>
          <a:xfrm>
            <a:off x="4142793" y="1599908"/>
            <a:ext cx="514739" cy="46468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2F6EF56-67AF-B349-A95D-B362AC72EC2D}"/>
              </a:ext>
            </a:extLst>
          </p:cNvPr>
          <p:cNvSpPr/>
          <p:nvPr/>
        </p:nvSpPr>
        <p:spPr>
          <a:xfrm>
            <a:off x="4761724" y="1599908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50DA9B-040F-E242-928B-971F66E00B45}"/>
              </a:ext>
            </a:extLst>
          </p:cNvPr>
          <p:cNvSpPr/>
          <p:nvPr/>
        </p:nvSpPr>
        <p:spPr>
          <a:xfrm>
            <a:off x="5379100" y="1593919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61DD5A-D5C9-D74D-B6F3-85A9BF983479}"/>
              </a:ext>
            </a:extLst>
          </p:cNvPr>
          <p:cNvSpPr/>
          <p:nvPr/>
        </p:nvSpPr>
        <p:spPr>
          <a:xfrm>
            <a:off x="6001921" y="1599908"/>
            <a:ext cx="514739" cy="4646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7D89B81-66C6-0049-A5B3-4CB348B234DD}"/>
              </a:ext>
            </a:extLst>
          </p:cNvPr>
          <p:cNvSpPr/>
          <p:nvPr/>
        </p:nvSpPr>
        <p:spPr>
          <a:xfrm>
            <a:off x="4038600" y="2658987"/>
            <a:ext cx="2584579" cy="74093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BF5A89-A47F-0243-8FB5-2AC64180B52F}"/>
              </a:ext>
            </a:extLst>
          </p:cNvPr>
          <p:cNvSpPr/>
          <p:nvPr/>
        </p:nvSpPr>
        <p:spPr>
          <a:xfrm>
            <a:off x="4142793" y="2816450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7B5EC4-66A4-C548-B78C-5EB9E1BE74F1}"/>
              </a:ext>
            </a:extLst>
          </p:cNvPr>
          <p:cNvSpPr/>
          <p:nvPr/>
        </p:nvSpPr>
        <p:spPr>
          <a:xfrm>
            <a:off x="4761724" y="2816450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DE4E3F-1E72-7146-926B-AA93A59D3448}"/>
              </a:ext>
            </a:extLst>
          </p:cNvPr>
          <p:cNvSpPr/>
          <p:nvPr/>
        </p:nvSpPr>
        <p:spPr>
          <a:xfrm>
            <a:off x="5379100" y="2810461"/>
            <a:ext cx="514739" cy="4646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39FF703-8F25-A544-8D19-98C50B5DC700}"/>
              </a:ext>
            </a:extLst>
          </p:cNvPr>
          <p:cNvSpPr/>
          <p:nvPr/>
        </p:nvSpPr>
        <p:spPr>
          <a:xfrm>
            <a:off x="6001921" y="2816450"/>
            <a:ext cx="514739" cy="4646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EA1CEC-0980-4140-B7BB-E2959A2E7839}"/>
              </a:ext>
            </a:extLst>
          </p:cNvPr>
          <p:cNvSpPr txBox="1"/>
          <p:nvPr/>
        </p:nvSpPr>
        <p:spPr>
          <a:xfrm>
            <a:off x="368847" y="1671648"/>
            <a:ext cx="342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Choose pivot and continue to sort:</a:t>
            </a:r>
          </a:p>
        </p:txBody>
      </p:sp>
    </p:spTree>
    <p:extLst>
      <p:ext uri="{BB962C8B-B14F-4D97-AF65-F5344CB8AC3E}">
        <p14:creationId xmlns:p14="http://schemas.microsoft.com/office/powerpoint/2010/main" val="3873741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776" y="410978"/>
            <a:ext cx="10515600" cy="1325563"/>
          </a:xfrm>
        </p:spPr>
        <p:txBody>
          <a:bodyPr/>
          <a:lstStyle/>
          <a:p>
            <a:r>
              <a:rPr lang="en-US" dirty="0"/>
              <a:t>Quick sort - example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D745AF-4B5D-CF42-BBF2-8B36413E580C}"/>
              </a:ext>
            </a:extLst>
          </p:cNvPr>
          <p:cNvSpPr/>
          <p:nvPr/>
        </p:nvSpPr>
        <p:spPr>
          <a:xfrm>
            <a:off x="4038600" y="1442445"/>
            <a:ext cx="2584579" cy="74093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5AEC2E-7B44-9046-A0DD-FD3950A01BAC}"/>
              </a:ext>
            </a:extLst>
          </p:cNvPr>
          <p:cNvSpPr/>
          <p:nvPr/>
        </p:nvSpPr>
        <p:spPr>
          <a:xfrm>
            <a:off x="4142793" y="1599908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2F6EF56-67AF-B349-A95D-B362AC72EC2D}"/>
              </a:ext>
            </a:extLst>
          </p:cNvPr>
          <p:cNvSpPr/>
          <p:nvPr/>
        </p:nvSpPr>
        <p:spPr>
          <a:xfrm>
            <a:off x="4761724" y="1599908"/>
            <a:ext cx="514739" cy="46468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50DA9B-040F-E242-928B-971F66E00B45}"/>
              </a:ext>
            </a:extLst>
          </p:cNvPr>
          <p:cNvSpPr/>
          <p:nvPr/>
        </p:nvSpPr>
        <p:spPr>
          <a:xfrm>
            <a:off x="5379100" y="1593919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61DD5A-D5C9-D74D-B6F3-85A9BF983479}"/>
              </a:ext>
            </a:extLst>
          </p:cNvPr>
          <p:cNvSpPr/>
          <p:nvPr/>
        </p:nvSpPr>
        <p:spPr>
          <a:xfrm>
            <a:off x="6001921" y="1599908"/>
            <a:ext cx="514739" cy="4646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7D89B81-66C6-0049-A5B3-4CB348B234DD}"/>
              </a:ext>
            </a:extLst>
          </p:cNvPr>
          <p:cNvSpPr/>
          <p:nvPr/>
        </p:nvSpPr>
        <p:spPr>
          <a:xfrm>
            <a:off x="4038600" y="2658987"/>
            <a:ext cx="2584579" cy="74093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BF5A89-A47F-0243-8FB5-2AC64180B52F}"/>
              </a:ext>
            </a:extLst>
          </p:cNvPr>
          <p:cNvSpPr/>
          <p:nvPr/>
        </p:nvSpPr>
        <p:spPr>
          <a:xfrm>
            <a:off x="4142793" y="2816450"/>
            <a:ext cx="514739" cy="4646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7B5EC4-66A4-C548-B78C-5EB9E1BE74F1}"/>
              </a:ext>
            </a:extLst>
          </p:cNvPr>
          <p:cNvSpPr/>
          <p:nvPr/>
        </p:nvSpPr>
        <p:spPr>
          <a:xfrm>
            <a:off x="4761724" y="2816450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DE4E3F-1E72-7146-926B-AA93A59D3448}"/>
              </a:ext>
            </a:extLst>
          </p:cNvPr>
          <p:cNvSpPr/>
          <p:nvPr/>
        </p:nvSpPr>
        <p:spPr>
          <a:xfrm>
            <a:off x="5379100" y="2810461"/>
            <a:ext cx="514739" cy="4646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39FF703-8F25-A544-8D19-98C50B5DC700}"/>
              </a:ext>
            </a:extLst>
          </p:cNvPr>
          <p:cNvSpPr/>
          <p:nvPr/>
        </p:nvSpPr>
        <p:spPr>
          <a:xfrm>
            <a:off x="6001921" y="2816450"/>
            <a:ext cx="514739" cy="4646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867291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776" y="410978"/>
            <a:ext cx="10515600" cy="1325563"/>
          </a:xfrm>
        </p:spPr>
        <p:txBody>
          <a:bodyPr/>
          <a:lstStyle/>
          <a:p>
            <a:r>
              <a:rPr lang="en-US" dirty="0"/>
              <a:t>Quick sort - example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D745AF-4B5D-CF42-BBF2-8B36413E580C}"/>
              </a:ext>
            </a:extLst>
          </p:cNvPr>
          <p:cNvSpPr/>
          <p:nvPr/>
        </p:nvSpPr>
        <p:spPr>
          <a:xfrm>
            <a:off x="4038600" y="1442445"/>
            <a:ext cx="2584579" cy="74093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5AEC2E-7B44-9046-A0DD-FD3950A01BAC}"/>
              </a:ext>
            </a:extLst>
          </p:cNvPr>
          <p:cNvSpPr/>
          <p:nvPr/>
        </p:nvSpPr>
        <p:spPr>
          <a:xfrm>
            <a:off x="4142793" y="1599908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2F6EF56-67AF-B349-A95D-B362AC72EC2D}"/>
              </a:ext>
            </a:extLst>
          </p:cNvPr>
          <p:cNvSpPr/>
          <p:nvPr/>
        </p:nvSpPr>
        <p:spPr>
          <a:xfrm>
            <a:off x="4761724" y="1599908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50DA9B-040F-E242-928B-971F66E00B45}"/>
              </a:ext>
            </a:extLst>
          </p:cNvPr>
          <p:cNvSpPr/>
          <p:nvPr/>
        </p:nvSpPr>
        <p:spPr>
          <a:xfrm>
            <a:off x="5379100" y="1593919"/>
            <a:ext cx="514739" cy="46468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61DD5A-D5C9-D74D-B6F3-85A9BF983479}"/>
              </a:ext>
            </a:extLst>
          </p:cNvPr>
          <p:cNvSpPr/>
          <p:nvPr/>
        </p:nvSpPr>
        <p:spPr>
          <a:xfrm>
            <a:off x="6001921" y="1599908"/>
            <a:ext cx="514739" cy="4646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7D89B81-66C6-0049-A5B3-4CB348B234DD}"/>
              </a:ext>
            </a:extLst>
          </p:cNvPr>
          <p:cNvSpPr/>
          <p:nvPr/>
        </p:nvSpPr>
        <p:spPr>
          <a:xfrm>
            <a:off x="4038600" y="2658987"/>
            <a:ext cx="2584579" cy="74093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BF5A89-A47F-0243-8FB5-2AC64180B52F}"/>
              </a:ext>
            </a:extLst>
          </p:cNvPr>
          <p:cNvSpPr/>
          <p:nvPr/>
        </p:nvSpPr>
        <p:spPr>
          <a:xfrm>
            <a:off x="4142793" y="2816450"/>
            <a:ext cx="514739" cy="4646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7B5EC4-66A4-C548-B78C-5EB9E1BE74F1}"/>
              </a:ext>
            </a:extLst>
          </p:cNvPr>
          <p:cNvSpPr/>
          <p:nvPr/>
        </p:nvSpPr>
        <p:spPr>
          <a:xfrm>
            <a:off x="4761724" y="2816450"/>
            <a:ext cx="514739" cy="4646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DE4E3F-1E72-7146-926B-AA93A59D3448}"/>
              </a:ext>
            </a:extLst>
          </p:cNvPr>
          <p:cNvSpPr/>
          <p:nvPr/>
        </p:nvSpPr>
        <p:spPr>
          <a:xfrm>
            <a:off x="5379100" y="2810461"/>
            <a:ext cx="514739" cy="4646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39FF703-8F25-A544-8D19-98C50B5DC700}"/>
              </a:ext>
            </a:extLst>
          </p:cNvPr>
          <p:cNvSpPr/>
          <p:nvPr/>
        </p:nvSpPr>
        <p:spPr>
          <a:xfrm>
            <a:off x="6001921" y="2816450"/>
            <a:ext cx="514739" cy="4646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642198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776" y="410978"/>
            <a:ext cx="10515600" cy="1325563"/>
          </a:xfrm>
        </p:spPr>
        <p:txBody>
          <a:bodyPr/>
          <a:lstStyle/>
          <a:p>
            <a:r>
              <a:rPr lang="en-US" dirty="0"/>
              <a:t>Quick sort - example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D745AF-4B5D-CF42-BBF2-8B36413E580C}"/>
              </a:ext>
            </a:extLst>
          </p:cNvPr>
          <p:cNvSpPr/>
          <p:nvPr/>
        </p:nvSpPr>
        <p:spPr>
          <a:xfrm>
            <a:off x="4038600" y="1442445"/>
            <a:ext cx="2584579" cy="74093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5AEC2E-7B44-9046-A0DD-FD3950A01BAC}"/>
              </a:ext>
            </a:extLst>
          </p:cNvPr>
          <p:cNvSpPr/>
          <p:nvPr/>
        </p:nvSpPr>
        <p:spPr>
          <a:xfrm>
            <a:off x="4142793" y="1599908"/>
            <a:ext cx="514739" cy="4646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2F6EF56-67AF-B349-A95D-B362AC72EC2D}"/>
              </a:ext>
            </a:extLst>
          </p:cNvPr>
          <p:cNvSpPr/>
          <p:nvPr/>
        </p:nvSpPr>
        <p:spPr>
          <a:xfrm>
            <a:off x="4761724" y="1599908"/>
            <a:ext cx="514739" cy="4646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50DA9B-040F-E242-928B-971F66E00B45}"/>
              </a:ext>
            </a:extLst>
          </p:cNvPr>
          <p:cNvSpPr/>
          <p:nvPr/>
        </p:nvSpPr>
        <p:spPr>
          <a:xfrm>
            <a:off x="5379100" y="1593919"/>
            <a:ext cx="514739" cy="4646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61DD5A-D5C9-D74D-B6F3-85A9BF983479}"/>
              </a:ext>
            </a:extLst>
          </p:cNvPr>
          <p:cNvSpPr/>
          <p:nvPr/>
        </p:nvSpPr>
        <p:spPr>
          <a:xfrm>
            <a:off x="6001921" y="1599908"/>
            <a:ext cx="514739" cy="4646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7D89B81-66C6-0049-A5B3-4CB348B234DD}"/>
              </a:ext>
            </a:extLst>
          </p:cNvPr>
          <p:cNvSpPr/>
          <p:nvPr/>
        </p:nvSpPr>
        <p:spPr>
          <a:xfrm>
            <a:off x="4038600" y="2658987"/>
            <a:ext cx="2584579" cy="74093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BF5A89-A47F-0243-8FB5-2AC64180B52F}"/>
              </a:ext>
            </a:extLst>
          </p:cNvPr>
          <p:cNvSpPr/>
          <p:nvPr/>
        </p:nvSpPr>
        <p:spPr>
          <a:xfrm>
            <a:off x="4142793" y="2816450"/>
            <a:ext cx="514739" cy="4646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7B5EC4-66A4-C548-B78C-5EB9E1BE74F1}"/>
              </a:ext>
            </a:extLst>
          </p:cNvPr>
          <p:cNvSpPr/>
          <p:nvPr/>
        </p:nvSpPr>
        <p:spPr>
          <a:xfrm>
            <a:off x="4761724" y="2816450"/>
            <a:ext cx="514739" cy="4646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DE4E3F-1E72-7146-926B-AA93A59D3448}"/>
              </a:ext>
            </a:extLst>
          </p:cNvPr>
          <p:cNvSpPr/>
          <p:nvPr/>
        </p:nvSpPr>
        <p:spPr>
          <a:xfrm>
            <a:off x="5379100" y="2810461"/>
            <a:ext cx="514739" cy="4646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39FF703-8F25-A544-8D19-98C50B5DC700}"/>
              </a:ext>
            </a:extLst>
          </p:cNvPr>
          <p:cNvSpPr/>
          <p:nvPr/>
        </p:nvSpPr>
        <p:spPr>
          <a:xfrm>
            <a:off x="6001921" y="2816450"/>
            <a:ext cx="514739" cy="4646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B55E30-B93C-C242-924D-ADD97090C26C}"/>
              </a:ext>
            </a:extLst>
          </p:cNvPr>
          <p:cNvSpPr/>
          <p:nvPr/>
        </p:nvSpPr>
        <p:spPr>
          <a:xfrm>
            <a:off x="4291306" y="3790426"/>
            <a:ext cx="732451" cy="74093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9B6E76-C891-A249-97E1-46A23F359373}"/>
              </a:ext>
            </a:extLst>
          </p:cNvPr>
          <p:cNvSpPr/>
          <p:nvPr/>
        </p:nvSpPr>
        <p:spPr>
          <a:xfrm>
            <a:off x="4395499" y="3947889"/>
            <a:ext cx="514739" cy="4646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507029-61C7-FE4F-ABA2-C8494B46B1C2}"/>
              </a:ext>
            </a:extLst>
          </p:cNvPr>
          <p:cNvSpPr/>
          <p:nvPr/>
        </p:nvSpPr>
        <p:spPr>
          <a:xfrm>
            <a:off x="5634134" y="3784662"/>
            <a:ext cx="1354495" cy="74093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CF7E06-F002-B946-A1DF-4D585654BD0A}"/>
              </a:ext>
            </a:extLst>
          </p:cNvPr>
          <p:cNvSpPr/>
          <p:nvPr/>
        </p:nvSpPr>
        <p:spPr>
          <a:xfrm>
            <a:off x="5732111" y="3942125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A7AC18-1DDB-3C4E-B4F8-8C27C76C66E8}"/>
              </a:ext>
            </a:extLst>
          </p:cNvPr>
          <p:cNvSpPr/>
          <p:nvPr/>
        </p:nvSpPr>
        <p:spPr>
          <a:xfrm>
            <a:off x="6349487" y="3936136"/>
            <a:ext cx="514739" cy="464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D9AB70-02BF-5446-9ACA-62E88D321DA1}"/>
              </a:ext>
            </a:extLst>
          </p:cNvPr>
          <p:cNvSpPr txBox="1"/>
          <p:nvPr/>
        </p:nvSpPr>
        <p:spPr>
          <a:xfrm>
            <a:off x="970384" y="2206603"/>
            <a:ext cx="219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pivot between:</a:t>
            </a:r>
          </a:p>
        </p:txBody>
      </p:sp>
    </p:spTree>
    <p:extLst>
      <p:ext uri="{BB962C8B-B14F-4D97-AF65-F5344CB8AC3E}">
        <p14:creationId xmlns:p14="http://schemas.microsoft.com/office/powerpoint/2010/main" val="4497320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776" y="410978"/>
            <a:ext cx="10515600" cy="1325563"/>
          </a:xfrm>
        </p:spPr>
        <p:txBody>
          <a:bodyPr/>
          <a:lstStyle/>
          <a:p>
            <a:r>
              <a:rPr lang="en-US" dirty="0"/>
              <a:t>Quick sort - example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507029-61C7-FE4F-ABA2-C8494B46B1C2}"/>
              </a:ext>
            </a:extLst>
          </p:cNvPr>
          <p:cNvSpPr/>
          <p:nvPr/>
        </p:nvSpPr>
        <p:spPr>
          <a:xfrm>
            <a:off x="4599215" y="1503805"/>
            <a:ext cx="1354495" cy="74093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CF7E06-F002-B946-A1DF-4D585654BD0A}"/>
              </a:ext>
            </a:extLst>
          </p:cNvPr>
          <p:cNvSpPr/>
          <p:nvPr/>
        </p:nvSpPr>
        <p:spPr>
          <a:xfrm>
            <a:off x="4697192" y="1661268"/>
            <a:ext cx="514739" cy="46468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A7AC18-1DDB-3C4E-B4F8-8C27C76C66E8}"/>
              </a:ext>
            </a:extLst>
          </p:cNvPr>
          <p:cNvSpPr/>
          <p:nvPr/>
        </p:nvSpPr>
        <p:spPr>
          <a:xfrm>
            <a:off x="5314568" y="1655279"/>
            <a:ext cx="514739" cy="4646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AB7176-71D1-A449-9D2B-D4539F637658}"/>
              </a:ext>
            </a:extLst>
          </p:cNvPr>
          <p:cNvSpPr/>
          <p:nvPr/>
        </p:nvSpPr>
        <p:spPr>
          <a:xfrm>
            <a:off x="4599215" y="2804607"/>
            <a:ext cx="1354495" cy="74093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3688D-DD82-804C-BFCA-EB35C8913BF9}"/>
              </a:ext>
            </a:extLst>
          </p:cNvPr>
          <p:cNvSpPr/>
          <p:nvPr/>
        </p:nvSpPr>
        <p:spPr>
          <a:xfrm>
            <a:off x="4697192" y="2962070"/>
            <a:ext cx="514739" cy="4646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D28BDD-D9F0-9545-9085-F8F8A16127B8}"/>
              </a:ext>
            </a:extLst>
          </p:cNvPr>
          <p:cNvSpPr/>
          <p:nvPr/>
        </p:nvSpPr>
        <p:spPr>
          <a:xfrm>
            <a:off x="5314568" y="2956081"/>
            <a:ext cx="514739" cy="4646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2A1B9B-B8A6-D54E-AF7F-612144A8AA9F}"/>
              </a:ext>
            </a:extLst>
          </p:cNvPr>
          <p:cNvSpPr/>
          <p:nvPr/>
        </p:nvSpPr>
        <p:spPr>
          <a:xfrm>
            <a:off x="4599215" y="4105409"/>
            <a:ext cx="1354495" cy="74093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11FDD5B-7F35-2348-A338-F4B6ADCC8F34}"/>
              </a:ext>
            </a:extLst>
          </p:cNvPr>
          <p:cNvSpPr/>
          <p:nvPr/>
        </p:nvSpPr>
        <p:spPr>
          <a:xfrm>
            <a:off x="4697192" y="4262872"/>
            <a:ext cx="514739" cy="4646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49324F8-669C-5541-B4C0-9B22F80E3925}"/>
              </a:ext>
            </a:extLst>
          </p:cNvPr>
          <p:cNvSpPr/>
          <p:nvPr/>
        </p:nvSpPr>
        <p:spPr>
          <a:xfrm>
            <a:off x="5314568" y="4256883"/>
            <a:ext cx="514739" cy="4646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29076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idea of this method is that the larger numbers “rise” to the “top” (end) of the list.</a:t>
            </a:r>
          </a:p>
          <a:p>
            <a:r>
              <a:rPr lang="en-US" dirty="0"/>
              <a:t>The steps are: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 = 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Compare pair of numbers, if larger is to the left swap between them.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Move to next couple.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Continue until reaching the end - 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N+=1, go back to step 2 until N = length – 1 of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684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776" y="410978"/>
            <a:ext cx="10515600" cy="1325563"/>
          </a:xfrm>
        </p:spPr>
        <p:txBody>
          <a:bodyPr/>
          <a:lstStyle/>
          <a:p>
            <a:r>
              <a:rPr lang="en-US" dirty="0"/>
              <a:t>Quick sort - example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6C9E92-8BE9-224D-925E-7317B6060A08}"/>
              </a:ext>
            </a:extLst>
          </p:cNvPr>
          <p:cNvSpPr txBox="1"/>
          <p:nvPr/>
        </p:nvSpPr>
        <p:spPr>
          <a:xfrm>
            <a:off x="450782" y="1702954"/>
            <a:ext cx="286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 step, merge all sub-lists: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9E7749-58FA-9246-8E5F-40BE76DAEFF3}"/>
              </a:ext>
            </a:extLst>
          </p:cNvPr>
          <p:cNvSpPr/>
          <p:nvPr/>
        </p:nvSpPr>
        <p:spPr>
          <a:xfrm>
            <a:off x="2864476" y="2381503"/>
            <a:ext cx="732451" cy="74093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C1D1F1-D9C8-244A-896B-4A376C761BEA}"/>
              </a:ext>
            </a:extLst>
          </p:cNvPr>
          <p:cNvSpPr/>
          <p:nvPr/>
        </p:nvSpPr>
        <p:spPr>
          <a:xfrm>
            <a:off x="2968669" y="2538966"/>
            <a:ext cx="514739" cy="4646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A29634-D186-7C41-98DD-0A6780C63BFB}"/>
              </a:ext>
            </a:extLst>
          </p:cNvPr>
          <p:cNvSpPr/>
          <p:nvPr/>
        </p:nvSpPr>
        <p:spPr>
          <a:xfrm>
            <a:off x="3847301" y="2381503"/>
            <a:ext cx="732451" cy="74093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83D986-780D-7D41-87E1-D6864486294D}"/>
              </a:ext>
            </a:extLst>
          </p:cNvPr>
          <p:cNvSpPr/>
          <p:nvPr/>
        </p:nvSpPr>
        <p:spPr>
          <a:xfrm>
            <a:off x="3951494" y="2538966"/>
            <a:ext cx="514739" cy="4646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29C2C0-EE39-BB45-8904-FFABDF8631E5}"/>
              </a:ext>
            </a:extLst>
          </p:cNvPr>
          <p:cNvSpPr/>
          <p:nvPr/>
        </p:nvSpPr>
        <p:spPr>
          <a:xfrm>
            <a:off x="4879896" y="2381503"/>
            <a:ext cx="732451" cy="74093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DFF430-F4BC-5B44-83E2-BBDBEEBF2D8F}"/>
              </a:ext>
            </a:extLst>
          </p:cNvPr>
          <p:cNvSpPr/>
          <p:nvPr/>
        </p:nvSpPr>
        <p:spPr>
          <a:xfrm>
            <a:off x="4984089" y="2538966"/>
            <a:ext cx="514739" cy="4646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46DD7C4-1EE2-3149-ADF9-CBCB869F1FED}"/>
              </a:ext>
            </a:extLst>
          </p:cNvPr>
          <p:cNvSpPr/>
          <p:nvPr/>
        </p:nvSpPr>
        <p:spPr>
          <a:xfrm>
            <a:off x="5862721" y="2381503"/>
            <a:ext cx="732451" cy="74093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6CB555E-11C8-254F-A960-966B8DFFBE66}"/>
              </a:ext>
            </a:extLst>
          </p:cNvPr>
          <p:cNvSpPr/>
          <p:nvPr/>
        </p:nvSpPr>
        <p:spPr>
          <a:xfrm>
            <a:off x="5966914" y="2538966"/>
            <a:ext cx="514739" cy="4646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2BFE24-FFCA-D74D-A7A3-A5F18535B409}"/>
              </a:ext>
            </a:extLst>
          </p:cNvPr>
          <p:cNvSpPr/>
          <p:nvPr/>
        </p:nvSpPr>
        <p:spPr>
          <a:xfrm>
            <a:off x="6895324" y="2381503"/>
            <a:ext cx="732451" cy="74093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8D31BE-C5BE-064C-9733-522AB81017C7}"/>
              </a:ext>
            </a:extLst>
          </p:cNvPr>
          <p:cNvSpPr/>
          <p:nvPr/>
        </p:nvSpPr>
        <p:spPr>
          <a:xfrm>
            <a:off x="6999517" y="2538966"/>
            <a:ext cx="514739" cy="4646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5FC264-BEA6-E342-9D07-6AA5C2C3F7BC}"/>
              </a:ext>
            </a:extLst>
          </p:cNvPr>
          <p:cNvSpPr/>
          <p:nvPr/>
        </p:nvSpPr>
        <p:spPr>
          <a:xfrm>
            <a:off x="7878149" y="2381503"/>
            <a:ext cx="732451" cy="74093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A698E5-F12E-B349-8728-02D908A99776}"/>
              </a:ext>
            </a:extLst>
          </p:cNvPr>
          <p:cNvSpPr/>
          <p:nvPr/>
        </p:nvSpPr>
        <p:spPr>
          <a:xfrm>
            <a:off x="7982342" y="2538966"/>
            <a:ext cx="514739" cy="4646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D54F9FF-D2F3-7649-9FF2-AD42A3C54E93}"/>
              </a:ext>
            </a:extLst>
          </p:cNvPr>
          <p:cNvSpPr/>
          <p:nvPr/>
        </p:nvSpPr>
        <p:spPr>
          <a:xfrm>
            <a:off x="3596927" y="3735561"/>
            <a:ext cx="3974841" cy="7965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94AA92E-C9E7-4F4F-BE2A-A2054FEFA89B}"/>
              </a:ext>
            </a:extLst>
          </p:cNvPr>
          <p:cNvSpPr/>
          <p:nvPr/>
        </p:nvSpPr>
        <p:spPr>
          <a:xfrm>
            <a:off x="3772655" y="3914690"/>
            <a:ext cx="514739" cy="4646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4E41B48-5FE6-FF4D-B2C0-6A1A04E6867F}"/>
              </a:ext>
            </a:extLst>
          </p:cNvPr>
          <p:cNvSpPr/>
          <p:nvPr/>
        </p:nvSpPr>
        <p:spPr>
          <a:xfrm>
            <a:off x="4391586" y="3914690"/>
            <a:ext cx="514739" cy="4646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67FFE61-27BE-F74E-BFC6-A0E324753064}"/>
              </a:ext>
            </a:extLst>
          </p:cNvPr>
          <p:cNvSpPr/>
          <p:nvPr/>
        </p:nvSpPr>
        <p:spPr>
          <a:xfrm>
            <a:off x="5008962" y="3908701"/>
            <a:ext cx="514739" cy="4646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5AB1642-C27B-3644-A32A-BC3E86F508B2}"/>
              </a:ext>
            </a:extLst>
          </p:cNvPr>
          <p:cNvSpPr/>
          <p:nvPr/>
        </p:nvSpPr>
        <p:spPr>
          <a:xfrm>
            <a:off x="5631783" y="3914690"/>
            <a:ext cx="514739" cy="4646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64022B3-BF59-824D-8D87-583AA6EBD765}"/>
              </a:ext>
            </a:extLst>
          </p:cNvPr>
          <p:cNvSpPr/>
          <p:nvPr/>
        </p:nvSpPr>
        <p:spPr>
          <a:xfrm>
            <a:off x="6256940" y="3908701"/>
            <a:ext cx="514739" cy="4646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F4CC95-C45C-BD4A-A75C-619D347BC5FA}"/>
              </a:ext>
            </a:extLst>
          </p:cNvPr>
          <p:cNvSpPr/>
          <p:nvPr/>
        </p:nvSpPr>
        <p:spPr>
          <a:xfrm>
            <a:off x="6868090" y="3912230"/>
            <a:ext cx="514739" cy="4646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880252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- code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C7832"/>
                </a:solidFill>
              </a:rPr>
              <a:t>def </a:t>
            </a:r>
            <a:r>
              <a:rPr lang="en-US" dirty="0" err="1">
                <a:solidFill>
                  <a:srgbClr val="FFC66D"/>
                </a:solidFill>
              </a:rPr>
              <a:t>quick_sort</a:t>
            </a:r>
            <a:r>
              <a:rPr lang="en-US" dirty="0"/>
              <a:t>(</a:t>
            </a:r>
            <a:r>
              <a:rPr lang="en-US" dirty="0" err="1"/>
              <a:t>lst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if </a:t>
            </a:r>
            <a:r>
              <a:rPr lang="en-US" dirty="0" err="1">
                <a:solidFill>
                  <a:srgbClr val="8888C6"/>
                </a:solidFill>
              </a:rPr>
              <a:t>len</a:t>
            </a:r>
            <a:r>
              <a:rPr lang="en-US" dirty="0"/>
              <a:t>(</a:t>
            </a:r>
            <a:r>
              <a:rPr lang="en-US" dirty="0" err="1"/>
              <a:t>lst</a:t>
            </a:r>
            <a:r>
              <a:rPr lang="en-US" dirty="0"/>
              <a:t>) &lt;= 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 err="1"/>
              <a:t>lst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08080"/>
                </a:solidFill>
              </a:rPr>
              <a:t># use last number as pivot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  </a:t>
            </a:r>
            <a:r>
              <a:rPr lang="en-US" dirty="0"/>
              <a:t>pivot = </a:t>
            </a:r>
            <a:r>
              <a:rPr lang="en-US" dirty="0" err="1"/>
              <a:t>lst</a:t>
            </a:r>
            <a:r>
              <a:rPr lang="en-US" dirty="0"/>
              <a:t>[-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left_lst</a:t>
            </a:r>
            <a:r>
              <a:rPr lang="en-US" dirty="0"/>
              <a:t> = []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right_lst</a:t>
            </a:r>
            <a:r>
              <a:rPr lang="en-US" dirty="0"/>
              <a:t> = []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</a:rPr>
              <a:t>in </a:t>
            </a:r>
            <a:r>
              <a:rPr lang="en-US" dirty="0">
                <a:solidFill>
                  <a:srgbClr val="8888C6"/>
                </a:solidFill>
              </a:rPr>
              <a:t>range</a:t>
            </a:r>
            <a:r>
              <a:rPr lang="en-US" dirty="0"/>
              <a:t>(</a:t>
            </a:r>
            <a:r>
              <a:rPr lang="en-US" dirty="0" err="1">
                <a:solidFill>
                  <a:srgbClr val="8888C6"/>
                </a:solidFill>
              </a:rPr>
              <a:t>len</a:t>
            </a:r>
            <a:r>
              <a:rPr lang="en-US" dirty="0"/>
              <a:t>(</a:t>
            </a:r>
            <a:r>
              <a:rPr lang="en-US" dirty="0" err="1"/>
              <a:t>lst</a:t>
            </a:r>
            <a:r>
              <a:rPr lang="en-US" dirty="0"/>
              <a:t>)-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</a:rPr>
              <a:t>if </a:t>
            </a:r>
            <a:r>
              <a:rPr lang="en-US" dirty="0" err="1"/>
              <a:t>lst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&lt; pivot: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left_lst.append</a:t>
            </a:r>
            <a:r>
              <a:rPr lang="en-US" dirty="0"/>
              <a:t>(</a:t>
            </a:r>
            <a:r>
              <a:rPr lang="en-US" dirty="0" err="1"/>
              <a:t>lst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</a:rPr>
              <a:t>else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right_lst.append</a:t>
            </a:r>
            <a:r>
              <a:rPr lang="en-US" dirty="0"/>
              <a:t>(</a:t>
            </a:r>
            <a:r>
              <a:rPr lang="en-US" dirty="0" err="1"/>
              <a:t>lst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 err="1"/>
              <a:t>quick_sort</a:t>
            </a:r>
            <a:r>
              <a:rPr lang="en-US" dirty="0"/>
              <a:t>(</a:t>
            </a:r>
            <a:r>
              <a:rPr lang="en-US" dirty="0" err="1"/>
              <a:t>left_lst</a:t>
            </a:r>
            <a:r>
              <a:rPr lang="en-US" dirty="0"/>
              <a:t>) + [pivot] + </a:t>
            </a:r>
            <a:r>
              <a:rPr lang="en-US" dirty="0" err="1"/>
              <a:t>quick_sort</a:t>
            </a:r>
            <a:r>
              <a:rPr lang="en-US" dirty="0"/>
              <a:t>(</a:t>
            </a:r>
            <a:r>
              <a:rPr lang="en-US" dirty="0" err="1"/>
              <a:t>right_lst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9574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err="1"/>
              <a:t>W</a:t>
            </a:r>
            <a:r>
              <a:rPr lang="en-US" dirty="0"/>
              <a:t>hat is the complexity?</a:t>
            </a:r>
          </a:p>
          <a:p>
            <a:r>
              <a:rPr lang="en-US" dirty="0"/>
              <a:t>What is the best case?</a:t>
            </a:r>
          </a:p>
          <a:p>
            <a:r>
              <a:rPr lang="en-US" dirty="0"/>
              <a:t>What is the worst case?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7841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Best case: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Worst case: 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he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Average case: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6137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tips and comparison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data is already sorted, we will prefer to use bubble over quick sort, due to the “best case” results.</a:t>
            </a:r>
          </a:p>
          <a:p>
            <a:r>
              <a:rPr lang="en-US" dirty="0"/>
              <a:t>Merge sort requires a lot of additional memory which is not always available</a:t>
            </a:r>
          </a:p>
          <a:p>
            <a:r>
              <a:rPr lang="en-US" dirty="0"/>
              <a:t>Randomly choosing the pivot in quick sort  can help us when handling sorted lists</a:t>
            </a:r>
          </a:p>
          <a:p>
            <a:r>
              <a:rPr lang="en-US" dirty="0"/>
              <a:t>Think about the data that your algorithm will sort (is it sorted or not? will all the data be available at once? Do I have additional information about the data?)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1834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exercise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a binary array containing: ’0’, ‘1’</a:t>
            </a:r>
          </a:p>
          <a:p>
            <a:r>
              <a:rPr lang="en-US" dirty="0"/>
              <a:t>Do it in linear complexity with a constant memory complexity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6765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Keep a sorted listed (usually at the beginning of the unsorted list) and insert each unsorted item to that list in the correct order.</a:t>
                </a:r>
              </a:p>
              <a:p>
                <a:r>
                  <a:rPr lang="en-US" dirty="0"/>
                  <a:t>Best case: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Worst case: 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Average case: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14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6C3B61-2C6B-EE4C-9BE9-B36EE444F691}"/>
              </a:ext>
            </a:extLst>
          </p:cNvPr>
          <p:cNvGrpSpPr/>
          <p:nvPr/>
        </p:nvGrpSpPr>
        <p:grpSpPr>
          <a:xfrm>
            <a:off x="606490" y="2833866"/>
            <a:ext cx="2687217" cy="793102"/>
            <a:chOff x="662473" y="1511559"/>
            <a:chExt cx="2687217" cy="79310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3823BF-C272-9241-8F8B-1A7F3AF1CCCB}"/>
                </a:ext>
              </a:extLst>
            </p:cNvPr>
            <p:cNvSpPr/>
            <p:nvPr/>
          </p:nvSpPr>
          <p:spPr>
            <a:xfrm>
              <a:off x="662473" y="1511559"/>
              <a:ext cx="2687217" cy="79310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278AEF-8AFD-EC43-BDEE-BB85E5AE56D0}"/>
                </a:ext>
              </a:extLst>
            </p:cNvPr>
            <p:cNvSpPr/>
            <p:nvPr/>
          </p:nvSpPr>
          <p:spPr>
            <a:xfrm>
              <a:off x="838200" y="1690688"/>
              <a:ext cx="514739" cy="46468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2C26F41-C7CF-1842-846D-965D7CF08A83}"/>
                </a:ext>
              </a:extLst>
            </p:cNvPr>
            <p:cNvSpPr/>
            <p:nvPr/>
          </p:nvSpPr>
          <p:spPr>
            <a:xfrm>
              <a:off x="1457131" y="1690688"/>
              <a:ext cx="514739" cy="46468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6A301A-22CB-B546-A780-3C7840A13974}"/>
                </a:ext>
              </a:extLst>
            </p:cNvPr>
            <p:cNvSpPr/>
            <p:nvPr/>
          </p:nvSpPr>
          <p:spPr>
            <a:xfrm>
              <a:off x="2076062" y="1690688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26DB9E-A250-D741-AE76-1A6BF04CF539}"/>
                </a:ext>
              </a:extLst>
            </p:cNvPr>
            <p:cNvSpPr/>
            <p:nvPr/>
          </p:nvSpPr>
          <p:spPr>
            <a:xfrm>
              <a:off x="2701214" y="1690688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05A4764-7FA0-9741-B596-5BF580EB7BF0}"/>
              </a:ext>
            </a:extLst>
          </p:cNvPr>
          <p:cNvGrpSpPr/>
          <p:nvPr/>
        </p:nvGrpSpPr>
        <p:grpSpPr>
          <a:xfrm>
            <a:off x="4295190" y="1511559"/>
            <a:ext cx="2687217" cy="793102"/>
            <a:chOff x="662473" y="1511559"/>
            <a:chExt cx="2687217" cy="79310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B3D78C-E8B0-5F44-8C86-26BE6C10F127}"/>
                </a:ext>
              </a:extLst>
            </p:cNvPr>
            <p:cNvSpPr/>
            <p:nvPr/>
          </p:nvSpPr>
          <p:spPr>
            <a:xfrm>
              <a:off x="662473" y="1511559"/>
              <a:ext cx="2687217" cy="79310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BA1C8FF-A261-D240-9E0B-7BDB371CE162}"/>
                </a:ext>
              </a:extLst>
            </p:cNvPr>
            <p:cNvSpPr/>
            <p:nvPr/>
          </p:nvSpPr>
          <p:spPr>
            <a:xfrm>
              <a:off x="838200" y="1690688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A872769-95C7-CC4B-B05F-EBFD69C51B4E}"/>
                </a:ext>
              </a:extLst>
            </p:cNvPr>
            <p:cNvSpPr/>
            <p:nvPr/>
          </p:nvSpPr>
          <p:spPr>
            <a:xfrm>
              <a:off x="1457131" y="1690688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58C202-0FFB-C147-8DEC-52905B32A3CE}"/>
                </a:ext>
              </a:extLst>
            </p:cNvPr>
            <p:cNvSpPr/>
            <p:nvPr/>
          </p:nvSpPr>
          <p:spPr>
            <a:xfrm>
              <a:off x="2076062" y="1690688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B4F93BE-A62F-0244-AB8F-16BC0F97016E}"/>
                </a:ext>
              </a:extLst>
            </p:cNvPr>
            <p:cNvSpPr/>
            <p:nvPr/>
          </p:nvSpPr>
          <p:spPr>
            <a:xfrm>
              <a:off x="2701214" y="1690688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068857F-338A-3E44-93B6-685B80430177}"/>
              </a:ext>
            </a:extLst>
          </p:cNvPr>
          <p:cNvSpPr txBox="1"/>
          <p:nvPr/>
        </p:nvSpPr>
        <p:spPr>
          <a:xfrm>
            <a:off x="606490" y="2360102"/>
            <a:ext cx="149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iteration: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BAC63AE-1188-E345-9CC8-C844600B5F59}"/>
              </a:ext>
            </a:extLst>
          </p:cNvPr>
          <p:cNvGrpSpPr/>
          <p:nvPr/>
        </p:nvGrpSpPr>
        <p:grpSpPr>
          <a:xfrm>
            <a:off x="3581400" y="2833866"/>
            <a:ext cx="2687217" cy="793102"/>
            <a:chOff x="662473" y="1511559"/>
            <a:chExt cx="2687217" cy="79310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057EB24-3228-AF4A-9748-686261AF48A7}"/>
                </a:ext>
              </a:extLst>
            </p:cNvPr>
            <p:cNvSpPr/>
            <p:nvPr/>
          </p:nvSpPr>
          <p:spPr>
            <a:xfrm>
              <a:off x="662473" y="1511559"/>
              <a:ext cx="2687217" cy="79310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55BE628-23A6-DA42-BC18-7E9CFD3D240F}"/>
                </a:ext>
              </a:extLst>
            </p:cNvPr>
            <p:cNvSpPr/>
            <p:nvPr/>
          </p:nvSpPr>
          <p:spPr>
            <a:xfrm>
              <a:off x="838200" y="1690688"/>
              <a:ext cx="514739" cy="464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6F20BCD-1F87-6847-B337-882F379D26BB}"/>
                </a:ext>
              </a:extLst>
            </p:cNvPr>
            <p:cNvSpPr/>
            <p:nvPr/>
          </p:nvSpPr>
          <p:spPr>
            <a:xfrm>
              <a:off x="1457131" y="1690688"/>
              <a:ext cx="514739" cy="46468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5474185-B98F-0440-926D-E9227D221B9B}"/>
                </a:ext>
              </a:extLst>
            </p:cNvPr>
            <p:cNvSpPr/>
            <p:nvPr/>
          </p:nvSpPr>
          <p:spPr>
            <a:xfrm>
              <a:off x="2076062" y="1690688"/>
              <a:ext cx="514739" cy="46468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6D789AB-ACA6-A34D-822D-DC7D3F4C07D6}"/>
                </a:ext>
              </a:extLst>
            </p:cNvPr>
            <p:cNvSpPr/>
            <p:nvPr/>
          </p:nvSpPr>
          <p:spPr>
            <a:xfrm>
              <a:off x="2701214" y="1690688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CBF85C-D18B-B94A-8180-1E29D65D6F00}"/>
              </a:ext>
            </a:extLst>
          </p:cNvPr>
          <p:cNvGrpSpPr/>
          <p:nvPr/>
        </p:nvGrpSpPr>
        <p:grpSpPr>
          <a:xfrm>
            <a:off x="6556310" y="2833866"/>
            <a:ext cx="2687217" cy="793102"/>
            <a:chOff x="662473" y="1511559"/>
            <a:chExt cx="2687217" cy="79310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F035E0A-5BFC-AC4A-BE41-EBFD03373305}"/>
                </a:ext>
              </a:extLst>
            </p:cNvPr>
            <p:cNvSpPr/>
            <p:nvPr/>
          </p:nvSpPr>
          <p:spPr>
            <a:xfrm>
              <a:off x="662473" y="1511559"/>
              <a:ext cx="2687217" cy="79310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DA26A9F-FF84-6C47-9F56-94684BB8FDFE}"/>
                </a:ext>
              </a:extLst>
            </p:cNvPr>
            <p:cNvSpPr/>
            <p:nvPr/>
          </p:nvSpPr>
          <p:spPr>
            <a:xfrm>
              <a:off x="838200" y="1690688"/>
              <a:ext cx="514739" cy="464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165AFA5-97CA-454E-8093-CEC658BF4A90}"/>
                </a:ext>
              </a:extLst>
            </p:cNvPr>
            <p:cNvSpPr/>
            <p:nvPr/>
          </p:nvSpPr>
          <p:spPr>
            <a:xfrm>
              <a:off x="1457131" y="1690688"/>
              <a:ext cx="514739" cy="46468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81FF9D8-3FF1-4C4F-96B6-83BB32D6E6D7}"/>
                </a:ext>
              </a:extLst>
            </p:cNvPr>
            <p:cNvSpPr/>
            <p:nvPr/>
          </p:nvSpPr>
          <p:spPr>
            <a:xfrm>
              <a:off x="2076062" y="1690688"/>
              <a:ext cx="514739" cy="46468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81F7DD3-B2AC-8B4A-963A-6826A3F40AC4}"/>
                </a:ext>
              </a:extLst>
            </p:cNvPr>
            <p:cNvSpPr/>
            <p:nvPr/>
          </p:nvSpPr>
          <p:spPr>
            <a:xfrm>
              <a:off x="2701214" y="1690688"/>
              <a:ext cx="514739" cy="464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744B57-58A2-9948-9689-5D1543CFA806}"/>
              </a:ext>
            </a:extLst>
          </p:cNvPr>
          <p:cNvGrpSpPr/>
          <p:nvPr/>
        </p:nvGrpSpPr>
        <p:grpSpPr>
          <a:xfrm>
            <a:off x="606490" y="3872612"/>
            <a:ext cx="2687217" cy="793102"/>
            <a:chOff x="662473" y="1511559"/>
            <a:chExt cx="2687217" cy="79310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7AA1A3F-A630-684C-A741-556B9F3E100E}"/>
                </a:ext>
              </a:extLst>
            </p:cNvPr>
            <p:cNvSpPr/>
            <p:nvPr/>
          </p:nvSpPr>
          <p:spPr>
            <a:xfrm>
              <a:off x="662473" y="1511559"/>
              <a:ext cx="2687217" cy="79310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587DBB3-E964-D648-A588-7E84C8F0CEE4}"/>
                </a:ext>
              </a:extLst>
            </p:cNvPr>
            <p:cNvSpPr/>
            <p:nvPr/>
          </p:nvSpPr>
          <p:spPr>
            <a:xfrm>
              <a:off x="838200" y="1690688"/>
              <a:ext cx="514739" cy="464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390B47A-081F-9E4A-8B22-1A9BA009608E}"/>
                </a:ext>
              </a:extLst>
            </p:cNvPr>
            <p:cNvSpPr/>
            <p:nvPr/>
          </p:nvSpPr>
          <p:spPr>
            <a:xfrm>
              <a:off x="1457131" y="1690688"/>
              <a:ext cx="514739" cy="464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79EEFB3-F211-D44F-A6AB-1B0B1210EFF7}"/>
                </a:ext>
              </a:extLst>
            </p:cNvPr>
            <p:cNvSpPr/>
            <p:nvPr/>
          </p:nvSpPr>
          <p:spPr>
            <a:xfrm>
              <a:off x="2076062" y="1690688"/>
              <a:ext cx="514739" cy="46468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06DE8B7-47E6-7844-A006-032DA60E6E5C}"/>
                </a:ext>
              </a:extLst>
            </p:cNvPr>
            <p:cNvSpPr/>
            <p:nvPr/>
          </p:nvSpPr>
          <p:spPr>
            <a:xfrm>
              <a:off x="2701214" y="1690688"/>
              <a:ext cx="514739" cy="46468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42A544D-4DD3-F649-BD21-8EB81110D452}"/>
              </a:ext>
            </a:extLst>
          </p:cNvPr>
          <p:cNvGrpSpPr/>
          <p:nvPr/>
        </p:nvGrpSpPr>
        <p:grpSpPr>
          <a:xfrm>
            <a:off x="3581400" y="3876254"/>
            <a:ext cx="2687217" cy="793102"/>
            <a:chOff x="662473" y="1511559"/>
            <a:chExt cx="2687217" cy="79310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4342340-B294-6144-A22A-123DF089C1FA}"/>
                </a:ext>
              </a:extLst>
            </p:cNvPr>
            <p:cNvSpPr/>
            <p:nvPr/>
          </p:nvSpPr>
          <p:spPr>
            <a:xfrm>
              <a:off x="662473" y="1511559"/>
              <a:ext cx="2687217" cy="79310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45AE301-A5EE-084B-800F-D5B1AED629DB}"/>
                </a:ext>
              </a:extLst>
            </p:cNvPr>
            <p:cNvSpPr/>
            <p:nvPr/>
          </p:nvSpPr>
          <p:spPr>
            <a:xfrm>
              <a:off x="838200" y="1690688"/>
              <a:ext cx="514739" cy="464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751DCED-7E86-7649-BC7D-70E257A375CA}"/>
                </a:ext>
              </a:extLst>
            </p:cNvPr>
            <p:cNvSpPr/>
            <p:nvPr/>
          </p:nvSpPr>
          <p:spPr>
            <a:xfrm>
              <a:off x="1457131" y="1690688"/>
              <a:ext cx="514739" cy="464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D3BAE1D-27C2-FC49-826B-443E536ED727}"/>
                </a:ext>
              </a:extLst>
            </p:cNvPr>
            <p:cNvSpPr/>
            <p:nvPr/>
          </p:nvSpPr>
          <p:spPr>
            <a:xfrm>
              <a:off x="2076062" y="1690688"/>
              <a:ext cx="514739" cy="46468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E1BF014-A80E-8242-933E-28DA6BA51AF7}"/>
                </a:ext>
              </a:extLst>
            </p:cNvPr>
            <p:cNvSpPr/>
            <p:nvPr/>
          </p:nvSpPr>
          <p:spPr>
            <a:xfrm>
              <a:off x="2701214" y="1690688"/>
              <a:ext cx="514739" cy="46468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06B89D3-B615-B647-8DC1-CAEC210F516A}"/>
              </a:ext>
            </a:extLst>
          </p:cNvPr>
          <p:cNvGrpSpPr/>
          <p:nvPr/>
        </p:nvGrpSpPr>
        <p:grpSpPr>
          <a:xfrm>
            <a:off x="6556309" y="3872612"/>
            <a:ext cx="2687217" cy="793102"/>
            <a:chOff x="662473" y="1511559"/>
            <a:chExt cx="2687217" cy="79310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481B6BE-F375-F049-999B-0D407E3B706E}"/>
                </a:ext>
              </a:extLst>
            </p:cNvPr>
            <p:cNvSpPr/>
            <p:nvPr/>
          </p:nvSpPr>
          <p:spPr>
            <a:xfrm>
              <a:off x="662473" y="1511559"/>
              <a:ext cx="2687217" cy="79310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780EF14-F5EA-284B-AB92-869E7951A5EB}"/>
                </a:ext>
              </a:extLst>
            </p:cNvPr>
            <p:cNvSpPr/>
            <p:nvPr/>
          </p:nvSpPr>
          <p:spPr>
            <a:xfrm>
              <a:off x="838200" y="1690688"/>
              <a:ext cx="514739" cy="464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C549E7D-34D7-A747-B323-01FE1D538BF7}"/>
                </a:ext>
              </a:extLst>
            </p:cNvPr>
            <p:cNvSpPr/>
            <p:nvPr/>
          </p:nvSpPr>
          <p:spPr>
            <a:xfrm>
              <a:off x="1457131" y="1690688"/>
              <a:ext cx="514739" cy="464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A0D9765-E54F-0142-812E-F19FC200CD94}"/>
                </a:ext>
              </a:extLst>
            </p:cNvPr>
            <p:cNvSpPr/>
            <p:nvPr/>
          </p:nvSpPr>
          <p:spPr>
            <a:xfrm>
              <a:off x="2076062" y="1690688"/>
              <a:ext cx="514739" cy="464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BB4EEC9-3E23-1A49-A3D6-9C914A116BC4}"/>
                </a:ext>
              </a:extLst>
            </p:cNvPr>
            <p:cNvSpPr/>
            <p:nvPr/>
          </p:nvSpPr>
          <p:spPr>
            <a:xfrm>
              <a:off x="2701214" y="1690688"/>
              <a:ext cx="514739" cy="46468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DDFA80F-C400-F34E-A50C-EEBDC812562F}"/>
              </a:ext>
            </a:extLst>
          </p:cNvPr>
          <p:cNvCxnSpPr>
            <a:stCxn id="11" idx="3"/>
            <a:endCxn id="21" idx="1"/>
          </p:cNvCxnSpPr>
          <p:nvPr/>
        </p:nvCxnSpPr>
        <p:spPr>
          <a:xfrm>
            <a:off x="3293707" y="3230417"/>
            <a:ext cx="2876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0DE6A8B-1741-0644-A670-91C772AC3510}"/>
              </a:ext>
            </a:extLst>
          </p:cNvPr>
          <p:cNvCxnSpPr/>
          <p:nvPr/>
        </p:nvCxnSpPr>
        <p:spPr>
          <a:xfrm>
            <a:off x="3293707" y="4250564"/>
            <a:ext cx="2876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8903331-F5E8-A147-87A1-6F9C4548824C}"/>
              </a:ext>
            </a:extLst>
          </p:cNvPr>
          <p:cNvCxnSpPr/>
          <p:nvPr/>
        </p:nvCxnSpPr>
        <p:spPr>
          <a:xfrm>
            <a:off x="6268617" y="4258810"/>
            <a:ext cx="2876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9BF8AA9-310D-7449-9527-97F2A48D82C9}"/>
              </a:ext>
            </a:extLst>
          </p:cNvPr>
          <p:cNvCxnSpPr/>
          <p:nvPr/>
        </p:nvCxnSpPr>
        <p:spPr>
          <a:xfrm>
            <a:off x="6268617" y="3222027"/>
            <a:ext cx="2876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48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68857F-338A-3E44-93B6-685B80430177}"/>
              </a:ext>
            </a:extLst>
          </p:cNvPr>
          <p:cNvSpPr txBox="1"/>
          <p:nvPr/>
        </p:nvSpPr>
        <p:spPr>
          <a:xfrm>
            <a:off x="615821" y="1321356"/>
            <a:ext cx="1782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iteration: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E66B8F4-4384-4142-B79F-407C75EAEBAB}"/>
              </a:ext>
            </a:extLst>
          </p:cNvPr>
          <p:cNvGrpSpPr/>
          <p:nvPr/>
        </p:nvGrpSpPr>
        <p:grpSpPr>
          <a:xfrm>
            <a:off x="482084" y="1776260"/>
            <a:ext cx="2687217" cy="793102"/>
            <a:chOff x="662473" y="1511559"/>
            <a:chExt cx="2687217" cy="793102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5B913D7-300B-C14F-A1C4-7A976320BFEC}"/>
                </a:ext>
              </a:extLst>
            </p:cNvPr>
            <p:cNvSpPr/>
            <p:nvPr/>
          </p:nvSpPr>
          <p:spPr>
            <a:xfrm>
              <a:off x="662473" y="1511559"/>
              <a:ext cx="2687217" cy="79310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07215B1-8CF5-324A-A2C3-BC0D0C34A019}"/>
                </a:ext>
              </a:extLst>
            </p:cNvPr>
            <p:cNvSpPr/>
            <p:nvPr/>
          </p:nvSpPr>
          <p:spPr>
            <a:xfrm>
              <a:off x="838200" y="1690688"/>
              <a:ext cx="514739" cy="46468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FF37D4F-EFA6-CB40-AC1C-0A8C15E32701}"/>
                </a:ext>
              </a:extLst>
            </p:cNvPr>
            <p:cNvSpPr/>
            <p:nvPr/>
          </p:nvSpPr>
          <p:spPr>
            <a:xfrm>
              <a:off x="1457131" y="1690688"/>
              <a:ext cx="514739" cy="46468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38CE945-597C-7048-87CE-795E59B4AC37}"/>
                </a:ext>
              </a:extLst>
            </p:cNvPr>
            <p:cNvSpPr/>
            <p:nvPr/>
          </p:nvSpPr>
          <p:spPr>
            <a:xfrm>
              <a:off x="2076062" y="1690688"/>
              <a:ext cx="514739" cy="464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E7B74DC-D526-DE40-84B8-79B669E0A32B}"/>
                </a:ext>
              </a:extLst>
            </p:cNvPr>
            <p:cNvSpPr/>
            <p:nvPr/>
          </p:nvSpPr>
          <p:spPr>
            <a:xfrm>
              <a:off x="2701214" y="1690688"/>
              <a:ext cx="514739" cy="46468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6BD8BCF-081C-4645-88F0-C7F9BD15B3E6}"/>
              </a:ext>
            </a:extLst>
          </p:cNvPr>
          <p:cNvGrpSpPr/>
          <p:nvPr/>
        </p:nvGrpSpPr>
        <p:grpSpPr>
          <a:xfrm>
            <a:off x="3446884" y="1795120"/>
            <a:ext cx="2687217" cy="793102"/>
            <a:chOff x="662473" y="1511559"/>
            <a:chExt cx="2687217" cy="79310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65C4C3C-41C6-9A4B-BC29-6A313106F937}"/>
                </a:ext>
              </a:extLst>
            </p:cNvPr>
            <p:cNvSpPr/>
            <p:nvPr/>
          </p:nvSpPr>
          <p:spPr>
            <a:xfrm>
              <a:off x="662473" y="1511559"/>
              <a:ext cx="2687217" cy="79310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6B24408-09ED-0748-9299-C8030DE42B58}"/>
                </a:ext>
              </a:extLst>
            </p:cNvPr>
            <p:cNvSpPr/>
            <p:nvPr/>
          </p:nvSpPr>
          <p:spPr>
            <a:xfrm>
              <a:off x="838200" y="1690688"/>
              <a:ext cx="514739" cy="46468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D7C0BD0-47D3-4341-9472-CC9FAE87980C}"/>
                </a:ext>
              </a:extLst>
            </p:cNvPr>
            <p:cNvSpPr/>
            <p:nvPr/>
          </p:nvSpPr>
          <p:spPr>
            <a:xfrm>
              <a:off x="1457131" y="1690688"/>
              <a:ext cx="514739" cy="46468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99F1BA3-BF1A-274B-8FBF-98FEC61A0620}"/>
                </a:ext>
              </a:extLst>
            </p:cNvPr>
            <p:cNvSpPr/>
            <p:nvPr/>
          </p:nvSpPr>
          <p:spPr>
            <a:xfrm>
              <a:off x="2076062" y="1690688"/>
              <a:ext cx="514739" cy="464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2807851-3061-5A4A-94C9-03B4542F371D}"/>
                </a:ext>
              </a:extLst>
            </p:cNvPr>
            <p:cNvSpPr/>
            <p:nvPr/>
          </p:nvSpPr>
          <p:spPr>
            <a:xfrm>
              <a:off x="2701214" y="1690688"/>
              <a:ext cx="514739" cy="46468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2CE5BFA-1382-C943-A2BA-FDEE745BDC6C}"/>
              </a:ext>
            </a:extLst>
          </p:cNvPr>
          <p:cNvGrpSpPr/>
          <p:nvPr/>
        </p:nvGrpSpPr>
        <p:grpSpPr>
          <a:xfrm>
            <a:off x="6411684" y="1795120"/>
            <a:ext cx="2687217" cy="793102"/>
            <a:chOff x="662473" y="1511559"/>
            <a:chExt cx="2687217" cy="79310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53397E2-58E8-234B-A170-952EFC89B5A4}"/>
                </a:ext>
              </a:extLst>
            </p:cNvPr>
            <p:cNvSpPr/>
            <p:nvPr/>
          </p:nvSpPr>
          <p:spPr>
            <a:xfrm>
              <a:off x="662473" y="1511559"/>
              <a:ext cx="2687217" cy="79310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15C3B9F-B186-0841-B89E-EF024E51787F}"/>
                </a:ext>
              </a:extLst>
            </p:cNvPr>
            <p:cNvSpPr/>
            <p:nvPr/>
          </p:nvSpPr>
          <p:spPr>
            <a:xfrm>
              <a:off x="838200" y="1690688"/>
              <a:ext cx="514739" cy="464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4B6BB99-8423-0143-8FFD-324EB2903D44}"/>
                </a:ext>
              </a:extLst>
            </p:cNvPr>
            <p:cNvSpPr/>
            <p:nvPr/>
          </p:nvSpPr>
          <p:spPr>
            <a:xfrm>
              <a:off x="1457131" y="1690688"/>
              <a:ext cx="514739" cy="46468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B2C9D11-D7B4-E44F-B3BD-4CA073889393}"/>
                </a:ext>
              </a:extLst>
            </p:cNvPr>
            <p:cNvSpPr/>
            <p:nvPr/>
          </p:nvSpPr>
          <p:spPr>
            <a:xfrm>
              <a:off x="2076062" y="1690688"/>
              <a:ext cx="514739" cy="46468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7245E8B-68D7-8F43-8D1B-42BB46106312}"/>
                </a:ext>
              </a:extLst>
            </p:cNvPr>
            <p:cNvSpPr/>
            <p:nvPr/>
          </p:nvSpPr>
          <p:spPr>
            <a:xfrm>
              <a:off x="2701214" y="1690688"/>
              <a:ext cx="514739" cy="46468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B90F182-4228-5748-90E8-DDF9825ED2B8}"/>
              </a:ext>
            </a:extLst>
          </p:cNvPr>
          <p:cNvGrpSpPr/>
          <p:nvPr/>
        </p:nvGrpSpPr>
        <p:grpSpPr>
          <a:xfrm>
            <a:off x="9376484" y="1781030"/>
            <a:ext cx="2687217" cy="793102"/>
            <a:chOff x="662473" y="1511559"/>
            <a:chExt cx="2687217" cy="793102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F531FBB-9260-2143-8CB2-6DB3773FF2A8}"/>
                </a:ext>
              </a:extLst>
            </p:cNvPr>
            <p:cNvSpPr/>
            <p:nvPr/>
          </p:nvSpPr>
          <p:spPr>
            <a:xfrm>
              <a:off x="662473" y="1511559"/>
              <a:ext cx="2687217" cy="79310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706AFC2-06DC-0E47-BB46-9163EE9D8D6C}"/>
                </a:ext>
              </a:extLst>
            </p:cNvPr>
            <p:cNvSpPr/>
            <p:nvPr/>
          </p:nvSpPr>
          <p:spPr>
            <a:xfrm>
              <a:off x="838200" y="1690688"/>
              <a:ext cx="514739" cy="464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1F53E2E-FBD1-D449-9EFB-D7BC36B122C3}"/>
                </a:ext>
              </a:extLst>
            </p:cNvPr>
            <p:cNvSpPr/>
            <p:nvPr/>
          </p:nvSpPr>
          <p:spPr>
            <a:xfrm>
              <a:off x="1457131" y="1690688"/>
              <a:ext cx="514739" cy="464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0650221-A5FC-C244-8D1E-7690BDF62354}"/>
                </a:ext>
              </a:extLst>
            </p:cNvPr>
            <p:cNvSpPr/>
            <p:nvPr/>
          </p:nvSpPr>
          <p:spPr>
            <a:xfrm>
              <a:off x="2076062" y="1690688"/>
              <a:ext cx="514739" cy="46468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4E35CB1-D3B1-1742-A608-BCB93776AFDF}"/>
                </a:ext>
              </a:extLst>
            </p:cNvPr>
            <p:cNvSpPr/>
            <p:nvPr/>
          </p:nvSpPr>
          <p:spPr>
            <a:xfrm>
              <a:off x="2701214" y="1690688"/>
              <a:ext cx="514739" cy="46468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D352F1DA-EE4C-3E4E-BF4F-29F07A5F9427}"/>
              </a:ext>
            </a:extLst>
          </p:cNvPr>
          <p:cNvSpPr txBox="1"/>
          <p:nvPr/>
        </p:nvSpPr>
        <p:spPr>
          <a:xfrm>
            <a:off x="547203" y="2721977"/>
            <a:ext cx="1586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Third iteration: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4C34A97-12B0-A64D-A4EA-8A7492355070}"/>
              </a:ext>
            </a:extLst>
          </p:cNvPr>
          <p:cNvGrpSpPr/>
          <p:nvPr/>
        </p:nvGrpSpPr>
        <p:grpSpPr>
          <a:xfrm>
            <a:off x="483640" y="3178201"/>
            <a:ext cx="2687217" cy="793102"/>
            <a:chOff x="662473" y="1511559"/>
            <a:chExt cx="2687217" cy="793102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F57025C-B02D-6647-84D2-238BA970C61C}"/>
                </a:ext>
              </a:extLst>
            </p:cNvPr>
            <p:cNvSpPr/>
            <p:nvPr/>
          </p:nvSpPr>
          <p:spPr>
            <a:xfrm>
              <a:off x="662473" y="1511559"/>
              <a:ext cx="2687217" cy="79310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A82E710-4C64-1043-877F-E854CA50940A}"/>
                </a:ext>
              </a:extLst>
            </p:cNvPr>
            <p:cNvSpPr/>
            <p:nvPr/>
          </p:nvSpPr>
          <p:spPr>
            <a:xfrm>
              <a:off x="838200" y="1690688"/>
              <a:ext cx="514739" cy="46468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BD10B3D-6676-0440-8827-4A2DB1FDCEC3}"/>
                </a:ext>
              </a:extLst>
            </p:cNvPr>
            <p:cNvSpPr/>
            <p:nvPr/>
          </p:nvSpPr>
          <p:spPr>
            <a:xfrm>
              <a:off x="1457131" y="1690688"/>
              <a:ext cx="514739" cy="46468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22F70C5-DAF9-7947-B971-BA8A2481D6E5}"/>
                </a:ext>
              </a:extLst>
            </p:cNvPr>
            <p:cNvSpPr/>
            <p:nvPr/>
          </p:nvSpPr>
          <p:spPr>
            <a:xfrm>
              <a:off x="2076062" y="1690688"/>
              <a:ext cx="514739" cy="46468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2812A99-6F8E-7D4B-8C18-ECC5C93386DD}"/>
                </a:ext>
              </a:extLst>
            </p:cNvPr>
            <p:cNvSpPr/>
            <p:nvPr/>
          </p:nvSpPr>
          <p:spPr>
            <a:xfrm>
              <a:off x="2701214" y="1690688"/>
              <a:ext cx="514739" cy="46468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C6199D3-93B8-734F-B771-153C47250488}"/>
              </a:ext>
            </a:extLst>
          </p:cNvPr>
          <p:cNvGrpSpPr/>
          <p:nvPr/>
        </p:nvGrpSpPr>
        <p:grpSpPr>
          <a:xfrm>
            <a:off x="3456994" y="3178201"/>
            <a:ext cx="2687217" cy="793102"/>
            <a:chOff x="662473" y="1511559"/>
            <a:chExt cx="2687217" cy="793102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7653041-C51B-5341-AFE9-6F1217C68F3E}"/>
                </a:ext>
              </a:extLst>
            </p:cNvPr>
            <p:cNvSpPr/>
            <p:nvPr/>
          </p:nvSpPr>
          <p:spPr>
            <a:xfrm>
              <a:off x="662473" y="1511559"/>
              <a:ext cx="2687217" cy="79310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27C165A-DF2F-AD48-B365-44077E13CA2F}"/>
                </a:ext>
              </a:extLst>
            </p:cNvPr>
            <p:cNvSpPr/>
            <p:nvPr/>
          </p:nvSpPr>
          <p:spPr>
            <a:xfrm>
              <a:off x="838200" y="1690688"/>
              <a:ext cx="514739" cy="464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833F49E-6588-A440-94C4-5662E129942B}"/>
                </a:ext>
              </a:extLst>
            </p:cNvPr>
            <p:cNvSpPr/>
            <p:nvPr/>
          </p:nvSpPr>
          <p:spPr>
            <a:xfrm>
              <a:off x="1457131" y="1690688"/>
              <a:ext cx="514739" cy="46468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35C5F16-FE3B-6146-973F-23A888FD41D1}"/>
                </a:ext>
              </a:extLst>
            </p:cNvPr>
            <p:cNvSpPr/>
            <p:nvPr/>
          </p:nvSpPr>
          <p:spPr>
            <a:xfrm>
              <a:off x="2076062" y="1690688"/>
              <a:ext cx="514739" cy="46468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034A2B7-A003-D144-9602-C506508AD522}"/>
                </a:ext>
              </a:extLst>
            </p:cNvPr>
            <p:cNvSpPr/>
            <p:nvPr/>
          </p:nvSpPr>
          <p:spPr>
            <a:xfrm>
              <a:off x="2701214" y="1690688"/>
              <a:ext cx="514739" cy="46468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0358C22-C4AD-5A4B-8EFE-91DACAA15BF6}"/>
              </a:ext>
            </a:extLst>
          </p:cNvPr>
          <p:cNvGrpSpPr/>
          <p:nvPr/>
        </p:nvGrpSpPr>
        <p:grpSpPr>
          <a:xfrm>
            <a:off x="6430348" y="3148938"/>
            <a:ext cx="2687217" cy="793102"/>
            <a:chOff x="662473" y="1511559"/>
            <a:chExt cx="2687217" cy="793102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F5C117B-593C-4B4E-9EF8-862D63FEA130}"/>
                </a:ext>
              </a:extLst>
            </p:cNvPr>
            <p:cNvSpPr/>
            <p:nvPr/>
          </p:nvSpPr>
          <p:spPr>
            <a:xfrm>
              <a:off x="662473" y="1511559"/>
              <a:ext cx="2687217" cy="79310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CA13EA1-9FCE-3F4B-9FB0-1E77A03DD2B0}"/>
                </a:ext>
              </a:extLst>
            </p:cNvPr>
            <p:cNvSpPr/>
            <p:nvPr/>
          </p:nvSpPr>
          <p:spPr>
            <a:xfrm>
              <a:off x="838200" y="1690688"/>
              <a:ext cx="514739" cy="46468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BB75881-087F-9640-9202-220FA1F9882C}"/>
                </a:ext>
              </a:extLst>
            </p:cNvPr>
            <p:cNvSpPr/>
            <p:nvPr/>
          </p:nvSpPr>
          <p:spPr>
            <a:xfrm>
              <a:off x="1457131" y="1690688"/>
              <a:ext cx="514739" cy="46468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D27D08F-CD06-704C-B759-7F8BA9E3A21C}"/>
                </a:ext>
              </a:extLst>
            </p:cNvPr>
            <p:cNvSpPr/>
            <p:nvPr/>
          </p:nvSpPr>
          <p:spPr>
            <a:xfrm>
              <a:off x="2076062" y="1690688"/>
              <a:ext cx="514739" cy="46468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1CD6110-C21C-1644-A840-DFF80063DB78}"/>
                </a:ext>
              </a:extLst>
            </p:cNvPr>
            <p:cNvSpPr/>
            <p:nvPr/>
          </p:nvSpPr>
          <p:spPr>
            <a:xfrm>
              <a:off x="2701214" y="1690688"/>
              <a:ext cx="514739" cy="46468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B607481-6722-1A4F-B29C-0941EE087124}"/>
              </a:ext>
            </a:extLst>
          </p:cNvPr>
          <p:cNvCxnSpPr/>
          <p:nvPr/>
        </p:nvCxnSpPr>
        <p:spPr>
          <a:xfrm>
            <a:off x="3169301" y="2184088"/>
            <a:ext cx="2876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090DCB-D240-004F-BD3A-E46BD3249BA2}"/>
              </a:ext>
            </a:extLst>
          </p:cNvPr>
          <p:cNvCxnSpPr/>
          <p:nvPr/>
        </p:nvCxnSpPr>
        <p:spPr>
          <a:xfrm>
            <a:off x="6134101" y="2166446"/>
            <a:ext cx="2876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E1F1BA1-DAD9-DD4A-B3D7-AC20DB44DFBA}"/>
              </a:ext>
            </a:extLst>
          </p:cNvPr>
          <p:cNvCxnSpPr/>
          <p:nvPr/>
        </p:nvCxnSpPr>
        <p:spPr>
          <a:xfrm>
            <a:off x="9098901" y="2184088"/>
            <a:ext cx="2876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60CE09-A9B9-DA40-B301-DD67054F690E}"/>
              </a:ext>
            </a:extLst>
          </p:cNvPr>
          <p:cNvCxnSpPr/>
          <p:nvPr/>
        </p:nvCxnSpPr>
        <p:spPr>
          <a:xfrm>
            <a:off x="3169301" y="3554676"/>
            <a:ext cx="2876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E1DF533-71FB-8441-B350-8D02EB9EAFCA}"/>
              </a:ext>
            </a:extLst>
          </p:cNvPr>
          <p:cNvCxnSpPr/>
          <p:nvPr/>
        </p:nvCxnSpPr>
        <p:spPr>
          <a:xfrm>
            <a:off x="6144211" y="3554676"/>
            <a:ext cx="2876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632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- code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C7832"/>
                </a:solidFill>
              </a:rPr>
              <a:t>def </a:t>
            </a:r>
            <a:r>
              <a:rPr lang="en-US" dirty="0" err="1">
                <a:solidFill>
                  <a:srgbClr val="FFC66D"/>
                </a:solidFill>
              </a:rPr>
              <a:t>bubble_sort</a:t>
            </a:r>
            <a:r>
              <a:rPr lang="en-US" dirty="0"/>
              <a:t>(</a:t>
            </a:r>
            <a:r>
              <a:rPr lang="en-US" dirty="0" err="1"/>
              <a:t>lst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for </a:t>
            </a:r>
            <a:r>
              <a:rPr lang="en-US" dirty="0"/>
              <a:t>k </a:t>
            </a:r>
            <a:r>
              <a:rPr lang="en-US" dirty="0">
                <a:solidFill>
                  <a:srgbClr val="CC7832"/>
                </a:solidFill>
              </a:rPr>
              <a:t>in </a:t>
            </a:r>
            <a:r>
              <a:rPr lang="en-US" dirty="0">
                <a:solidFill>
                  <a:srgbClr val="8888C6"/>
                </a:solidFill>
              </a:rPr>
              <a:t>range</a:t>
            </a:r>
            <a:r>
              <a:rPr lang="en-US" dirty="0"/>
              <a:t>(</a:t>
            </a:r>
            <a:r>
              <a:rPr lang="en-US" dirty="0" err="1">
                <a:solidFill>
                  <a:srgbClr val="8888C6"/>
                </a:solidFill>
              </a:rPr>
              <a:t>len</a:t>
            </a:r>
            <a:r>
              <a:rPr lang="en-US" dirty="0"/>
              <a:t>(</a:t>
            </a:r>
            <a:r>
              <a:rPr lang="en-US" dirty="0" err="1"/>
              <a:t>lst</a:t>
            </a:r>
            <a:r>
              <a:rPr lang="en-US" dirty="0"/>
              <a:t>)):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</a:rPr>
              <a:t>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</a:rPr>
              <a:t>in </a:t>
            </a:r>
            <a:r>
              <a:rPr lang="en-US" dirty="0">
                <a:solidFill>
                  <a:srgbClr val="8888C6"/>
                </a:solidFill>
              </a:rPr>
              <a:t>range</a:t>
            </a:r>
            <a:r>
              <a:rPr lang="en-US" dirty="0"/>
              <a:t>(</a:t>
            </a:r>
            <a:r>
              <a:rPr lang="en-US" dirty="0" err="1">
                <a:solidFill>
                  <a:srgbClr val="8888C6"/>
                </a:solidFill>
              </a:rPr>
              <a:t>len</a:t>
            </a:r>
            <a:r>
              <a:rPr lang="en-US" dirty="0"/>
              <a:t>(</a:t>
            </a:r>
            <a:r>
              <a:rPr lang="en-US" dirty="0" err="1"/>
              <a:t>lst</a:t>
            </a:r>
            <a:r>
              <a:rPr lang="en-US" dirty="0"/>
              <a:t>) - </a:t>
            </a:r>
            <a:r>
              <a:rPr lang="en-US" dirty="0">
                <a:solidFill>
                  <a:srgbClr val="6897BB"/>
                </a:solidFill>
              </a:rPr>
              <a:t>1 </a:t>
            </a:r>
            <a:r>
              <a:rPr lang="en-US" dirty="0"/>
              <a:t>- k):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>
                <a:solidFill>
                  <a:srgbClr val="CC7832"/>
                </a:solidFill>
              </a:rPr>
              <a:t>if </a:t>
            </a:r>
            <a:r>
              <a:rPr lang="en-US" dirty="0" err="1"/>
              <a:t>lst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&gt; </a:t>
            </a:r>
            <a:r>
              <a:rPr lang="en-US" dirty="0" err="1"/>
              <a:t>lst</a:t>
            </a:r>
            <a:r>
              <a:rPr lang="en-US" dirty="0"/>
              <a:t>[i+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]: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lst</a:t>
            </a:r>
            <a:r>
              <a:rPr lang="en-US" dirty="0"/>
              <a:t>[i+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]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/>
              <a:t>lst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lst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/>
              <a:t>lst</a:t>
            </a:r>
            <a:r>
              <a:rPr lang="en-US" dirty="0"/>
              <a:t>[i+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 err="1"/>
              <a:t>lst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12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err="1"/>
              <a:t>W</a:t>
            </a:r>
            <a:r>
              <a:rPr lang="en-US" dirty="0"/>
              <a:t>hat is the complexity?</a:t>
            </a:r>
          </a:p>
          <a:p>
            <a:r>
              <a:rPr lang="en-US" dirty="0"/>
              <a:t>What is the best case?</a:t>
            </a:r>
          </a:p>
          <a:p>
            <a:r>
              <a:rPr lang="en-US" dirty="0"/>
              <a:t>What is the worst case?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523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Best case: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Worst case: 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Average case: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027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מסמך" ma:contentTypeID="0x010100F64EF411A19A1A4B9E7346737D2A1417" ma:contentTypeVersion="4" ma:contentTypeDescription="צור מסמך חדש." ma:contentTypeScope="" ma:versionID="3ee9f6acab36a3fa5d7314e588ecefa6">
  <xsd:schema xmlns:xsd="http://www.w3.org/2001/XMLSchema" xmlns:xs="http://www.w3.org/2001/XMLSchema" xmlns:p="http://schemas.microsoft.com/office/2006/metadata/properties" xmlns:ns2="30745bad-0236-4269-bac6-18b0cf771cc1" targetNamespace="http://schemas.microsoft.com/office/2006/metadata/properties" ma:root="true" ma:fieldsID="99726b8363212399144d175ad33b7cfd" ns2:_="">
    <xsd:import namespace="30745bad-0236-4269-bac6-18b0cf771c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745bad-0236-4269-bac6-18b0cf771c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סוג תוכן"/>
        <xsd:element ref="dc:title" minOccurs="0" maxOccurs="1" ma:index="4" ma:displayName="כותרת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AD6003-BA4A-4B08-B5D5-BF940E6FAF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E73B19-F789-4640-9C48-45F046A61FB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B70FF52-274A-40E4-8AA3-B75C3B7436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745bad-0236-4269-bac6-18b0cf771c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24832</TotalTime>
  <Words>2019</Words>
  <Application>Microsoft Office PowerPoint</Application>
  <PresentationFormat>Widescreen</PresentationFormat>
  <Paragraphs>678</Paragraphs>
  <Slides>46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Office Theme</vt:lpstr>
      <vt:lpstr>Introduction to Computer Science (371-1-1601)</vt:lpstr>
      <vt:lpstr>Sorting 10b  </vt:lpstr>
      <vt:lpstr>Sorting</vt:lpstr>
      <vt:lpstr>Bubble sort</vt:lpstr>
      <vt:lpstr>Bubble sort</vt:lpstr>
      <vt:lpstr>Bubble sort</vt:lpstr>
      <vt:lpstr>Bubble sort - code</vt:lpstr>
      <vt:lpstr>Bubble sort</vt:lpstr>
      <vt:lpstr>Bubble sort</vt:lpstr>
      <vt:lpstr>Merge sort</vt:lpstr>
      <vt:lpstr>Merge sort - example</vt:lpstr>
      <vt:lpstr>Merge sort - example</vt:lpstr>
      <vt:lpstr>Merge sort - example</vt:lpstr>
      <vt:lpstr>Merge sort - example</vt:lpstr>
      <vt:lpstr>Merge sort - example</vt:lpstr>
      <vt:lpstr>Merge sort - example</vt:lpstr>
      <vt:lpstr>Merge sort - example</vt:lpstr>
      <vt:lpstr>Merge sort - example</vt:lpstr>
      <vt:lpstr>Merge sort - example</vt:lpstr>
      <vt:lpstr>Merge sort - example</vt:lpstr>
      <vt:lpstr>Merge sort - example</vt:lpstr>
      <vt:lpstr>Merge sort - example</vt:lpstr>
      <vt:lpstr>Merge sort - example</vt:lpstr>
      <vt:lpstr>Merge sort - code</vt:lpstr>
      <vt:lpstr>Merge sort</vt:lpstr>
      <vt:lpstr>Merge sort</vt:lpstr>
      <vt:lpstr>Quick sort</vt:lpstr>
      <vt:lpstr>Quick sort - example</vt:lpstr>
      <vt:lpstr>Quick sort - example</vt:lpstr>
      <vt:lpstr>Quick sort - example</vt:lpstr>
      <vt:lpstr>Quick sort - example</vt:lpstr>
      <vt:lpstr>Quick sort - example</vt:lpstr>
      <vt:lpstr>Quick sort - example</vt:lpstr>
      <vt:lpstr>Quick sort - example</vt:lpstr>
      <vt:lpstr>Quick sort - example</vt:lpstr>
      <vt:lpstr>Quick sort - example</vt:lpstr>
      <vt:lpstr>Quick sort - example</vt:lpstr>
      <vt:lpstr>Quick sort - example</vt:lpstr>
      <vt:lpstr>Quick sort - example</vt:lpstr>
      <vt:lpstr>Quick sort - example</vt:lpstr>
      <vt:lpstr>Quick sort - code</vt:lpstr>
      <vt:lpstr>Quick sort</vt:lpstr>
      <vt:lpstr>Quick sort</vt:lpstr>
      <vt:lpstr>General tips and comparison</vt:lpstr>
      <vt:lpstr>Sorting exercise</vt:lpstr>
      <vt:lpstr>Insertion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 baruch</dc:creator>
  <cp:lastModifiedBy>assaf livne</cp:lastModifiedBy>
  <cp:revision>265</cp:revision>
  <dcterms:created xsi:type="dcterms:W3CDTF">2019-01-21T08:43:48Z</dcterms:created>
  <dcterms:modified xsi:type="dcterms:W3CDTF">2021-05-14T08:55:34Z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0x010100F64EF411A19A1A4B9E7346737D2A1417</vt:lpwstr>
  </property>
</Properties>
</file>