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69" r:id="rId12"/>
    <p:sldId id="268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16-1-6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控制语句和错误处理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51541" y="4659869"/>
            <a:ext cx="280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服务端开发工程师：张</a:t>
            </a:r>
            <a:r>
              <a:rPr kumimoji="1" lang="en-US" altLang="zh-CN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乐</a:t>
            </a:r>
            <a:endParaRPr kumimoji="1" lang="zh-CN" altLang="en-US" dirty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94701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错误处理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17726"/>
            <a:ext cx="8229600" cy="4525963"/>
          </a:xfrm>
        </p:spPr>
        <p:txBody>
          <a:bodyPr/>
          <a:lstStyle/>
          <a:p>
            <a:r>
              <a:rPr kumimoji="1" lang="en-US" altLang="zh-CN" dirty="0" smtClean="0">
                <a:latin typeface="Helvetica Neue"/>
                <a:cs typeface="Helvetica Neue"/>
              </a:rPr>
              <a:t>log    error    </a:t>
            </a:r>
            <a:r>
              <a:rPr kumimoji="1" lang="en-US" altLang="zh-CN" dirty="0" err="1" smtClean="0">
                <a:latin typeface="Helvetica Neue"/>
                <a:cs typeface="Helvetica Neue"/>
              </a:rPr>
              <a:t>ponic</a:t>
            </a:r>
            <a:r>
              <a:rPr kumimoji="1" lang="en-US" altLang="zh-CN" dirty="0" smtClean="0">
                <a:latin typeface="Helvetica Neue"/>
                <a:cs typeface="Helvetica Neue"/>
              </a:rPr>
              <a:t>     recover</a:t>
            </a:r>
            <a:endParaRPr kumimoji="1" lang="zh-CN" alt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230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6854"/>
            <a:ext cx="8686800" cy="63662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CN" dirty="0" err="1"/>
              <a:t>func</a:t>
            </a:r>
            <a:r>
              <a:rPr kumimoji="1" lang="en-US" altLang="zh-CN" dirty="0"/>
              <a:t> (l *Logger) Output(</a:t>
            </a:r>
            <a:r>
              <a:rPr kumimoji="1" lang="en-US" altLang="zh-CN" dirty="0" err="1"/>
              <a:t>calldepth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 s string) error 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 </a:t>
            </a:r>
            <a:r>
              <a:rPr kumimoji="1" lang="zh-CN" altLang="en-US" dirty="0"/>
              <a:t>真正负责日志打印的方法，其它级别的打印方法都将会调用它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func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(l *Logger) </a:t>
            </a:r>
            <a:r>
              <a:rPr kumimoji="1" lang="en-US" altLang="zh-CN" dirty="0" err="1"/>
              <a:t>Println</a:t>
            </a:r>
            <a:r>
              <a:rPr kumimoji="1" lang="en-US" altLang="zh-CN" dirty="0"/>
              <a:t>(v ...interface{}) {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 </a:t>
            </a:r>
            <a:r>
              <a:rPr kumimoji="1" lang="zh-CN" altLang="en-US" dirty="0"/>
              <a:t>一般信息打印方法，相当于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中</a:t>
            </a:r>
            <a:r>
              <a:rPr kumimoji="1" lang="en-US" altLang="zh-CN" dirty="0"/>
              <a:t>log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info</a:t>
            </a:r>
            <a:r>
              <a:rPr kumimoji="1" lang="zh-CN" altLang="en-US" dirty="0"/>
              <a:t>级别 </a:t>
            </a:r>
            <a:r>
              <a:rPr kumimoji="1" lang="en-US" altLang="zh-CN" dirty="0" err="1"/>
              <a:t>l.Output</a:t>
            </a:r>
            <a:r>
              <a:rPr kumimoji="1" lang="en-US" altLang="zh-CN" dirty="0"/>
              <a:t>(2, </a:t>
            </a:r>
            <a:r>
              <a:rPr kumimoji="1" lang="en-US" altLang="zh-CN" dirty="0" err="1"/>
              <a:t>fmt.Sprintln</a:t>
            </a:r>
            <a:r>
              <a:rPr kumimoji="1" lang="en-US" altLang="zh-CN" dirty="0"/>
              <a:t>(v...))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 </a:t>
            </a:r>
          </a:p>
          <a:p>
            <a:pPr marL="0" indent="0">
              <a:buNone/>
            </a:pPr>
            <a:r>
              <a:rPr kumimoji="1" lang="en-US" altLang="zh-CN" dirty="0" err="1" smtClean="0"/>
              <a:t>func</a:t>
            </a:r>
            <a:r>
              <a:rPr kumimoji="1" lang="en-US" altLang="zh-CN" dirty="0" smtClean="0"/>
              <a:t> (l *Logger) </a:t>
            </a:r>
            <a:r>
              <a:rPr kumimoji="1" lang="en-US" altLang="zh-CN" dirty="0" err="1"/>
              <a:t>Panicln</a:t>
            </a:r>
            <a:r>
              <a:rPr kumimoji="1" lang="en-US" altLang="zh-CN" dirty="0"/>
              <a:t>(v ...interface{}) {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 </a:t>
            </a:r>
            <a:r>
              <a:rPr kumimoji="1" lang="zh-CN" altLang="en-US" dirty="0"/>
              <a:t>业务异常时使用的方法，该方法会抛出异常，调用方可以用</a:t>
            </a:r>
            <a:r>
              <a:rPr kumimoji="1" lang="en-US" altLang="zh-CN" dirty="0"/>
              <a:t>recover</a:t>
            </a:r>
            <a:r>
              <a:rPr kumimoji="1" lang="zh-CN" altLang="en-US" dirty="0" smtClean="0"/>
              <a:t>捕获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s </a:t>
            </a:r>
            <a:r>
              <a:rPr kumimoji="1" lang="en-US" altLang="zh-CN" dirty="0"/>
              <a:t>:= </a:t>
            </a:r>
            <a:r>
              <a:rPr kumimoji="1" lang="en-US" altLang="zh-CN" dirty="0" err="1"/>
              <a:t>fmt.Sprintln</a:t>
            </a:r>
            <a:r>
              <a:rPr kumimoji="1" lang="en-US" altLang="zh-CN" dirty="0"/>
              <a:t>(v...) </a:t>
            </a:r>
            <a:r>
              <a:rPr kumimoji="1" lang="en-US" altLang="zh-CN" dirty="0" err="1"/>
              <a:t>l.Output</a:t>
            </a:r>
            <a:r>
              <a:rPr kumimoji="1" lang="en-US" altLang="zh-CN" dirty="0"/>
              <a:t>(2, s) panic(s) // 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panic</a:t>
            </a:r>
            <a:r>
              <a:rPr kumimoji="1" lang="zh-CN" altLang="en-US" dirty="0"/>
              <a:t>抛出异</a:t>
            </a:r>
            <a:r>
              <a:rPr kumimoji="1" lang="zh-CN" altLang="en-US" dirty="0" smtClean="0"/>
              <a:t>常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 smtClean="0"/>
              <a:t>}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func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(l *Logger) </a:t>
            </a:r>
            <a:r>
              <a:rPr kumimoji="1" lang="en-US" altLang="zh-CN" dirty="0" err="1"/>
              <a:t>Fatalln</a:t>
            </a:r>
            <a:r>
              <a:rPr kumimoji="1" lang="en-US" altLang="zh-CN" dirty="0"/>
              <a:t>(v ...interface{}) {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l.Output</a:t>
            </a:r>
            <a:r>
              <a:rPr kumimoji="1" lang="en-US" altLang="zh-CN" dirty="0"/>
              <a:t>(2, </a:t>
            </a:r>
            <a:r>
              <a:rPr kumimoji="1" lang="en-US" altLang="zh-CN" dirty="0" err="1"/>
              <a:t>fmt.Sprintln</a:t>
            </a:r>
            <a:r>
              <a:rPr kumimoji="1" lang="en-US" altLang="zh-CN" dirty="0"/>
              <a:t>(v...)) </a:t>
            </a:r>
            <a:r>
              <a:rPr kumimoji="1" lang="en-US" altLang="zh-CN" dirty="0" err="1"/>
              <a:t>os.Exit</a:t>
            </a:r>
            <a:r>
              <a:rPr kumimoji="1" lang="en-US" altLang="zh-CN" dirty="0"/>
              <a:t>(1) // </a:t>
            </a:r>
            <a:r>
              <a:rPr kumimoji="1" lang="zh-CN" altLang="en-US" dirty="0"/>
              <a:t>调用该方法会中止应用程序并直接</a:t>
            </a:r>
            <a:r>
              <a:rPr kumimoji="1" lang="zh-CN" altLang="en-US" dirty="0" smtClean="0"/>
              <a:t>退出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77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406"/>
            <a:ext cx="8229600" cy="598675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error 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zh-CN" altLang="en-US" dirty="0" smtClean="0"/>
              <a:t>实际上</a:t>
            </a:r>
            <a:r>
              <a:rPr kumimoji="1" lang="zh-CN" altLang="en-US" dirty="0"/>
              <a:t>是抽象了 </a:t>
            </a:r>
            <a:r>
              <a:rPr kumimoji="1" lang="en-US" altLang="zh-CN" dirty="0"/>
              <a:t>Error() </a:t>
            </a:r>
            <a:r>
              <a:rPr kumimoji="1" lang="zh-CN" altLang="en-US" dirty="0"/>
              <a:t>方法的 </a:t>
            </a:r>
            <a:r>
              <a:rPr kumimoji="1" lang="en-US" altLang="zh-CN" dirty="0"/>
              <a:t>error </a:t>
            </a:r>
            <a:r>
              <a:rPr kumimoji="1" lang="zh-CN" altLang="en-US" dirty="0"/>
              <a:t>接</a:t>
            </a:r>
            <a:r>
              <a:rPr kumimoji="1" lang="zh-CN" altLang="en-US" dirty="0" smtClean="0"/>
              <a:t>口</a:t>
            </a:r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olang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使用该接口进行标准的错误处</a:t>
            </a:r>
            <a:r>
              <a:rPr kumimoji="1" lang="zh-CN" altLang="en-US" dirty="0" smtClean="0"/>
              <a:t>理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一般情况下，如果函数需要返回错误，就将 </a:t>
            </a:r>
            <a:r>
              <a:rPr kumimoji="1" lang="en-US" altLang="zh-CN" dirty="0"/>
              <a:t>error </a:t>
            </a:r>
            <a:r>
              <a:rPr kumimoji="1" lang="zh-CN" altLang="en-US" dirty="0"/>
              <a:t>作为多个返回值中的最后一个（但这并非是强制要求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47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附加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9914"/>
            <a:ext cx="8229600" cy="4525963"/>
          </a:xfrm>
        </p:spPr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文件复制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文件修改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限速传输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 *</a:t>
            </a:r>
            <a:r>
              <a:rPr kumimoji="1" lang="en-US" altLang="zh-CN" dirty="0" smtClean="0">
                <a:latin typeface="Helvetica Neue"/>
                <a:cs typeface="Helvetica Neue"/>
              </a:rPr>
              <a:t>  </a:t>
            </a:r>
            <a:endParaRPr kumimoji="1" lang="zh-CN" alt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9556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Thanks!</a:t>
            </a:r>
            <a:endParaRPr kumimoji="1" lang="zh-CN" alt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368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控制语句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15645"/>
            <a:ext cx="8229600" cy="4525963"/>
          </a:xfrm>
        </p:spPr>
        <p:txBody>
          <a:bodyPr/>
          <a:lstStyle/>
          <a:p>
            <a:r>
              <a:rPr kumimoji="1" lang="en-US" altLang="zh-CN" dirty="0" err="1" smtClean="0">
                <a:latin typeface="Helvetica Neue"/>
                <a:cs typeface="Helvetica Neue"/>
              </a:rPr>
              <a:t>goto</a:t>
            </a:r>
            <a:r>
              <a:rPr kumimoji="1" lang="en-US" altLang="zh-CN" dirty="0" smtClean="0">
                <a:latin typeface="Helvetica Neue"/>
                <a:cs typeface="Helvetica Neue"/>
              </a:rPr>
              <a:t>   if else  </a:t>
            </a:r>
            <a:r>
              <a:rPr kumimoji="1" lang="zh-CN" altLang="en-US" dirty="0" smtClean="0">
                <a:latin typeface="Helvetica Neue"/>
                <a:cs typeface="Helvetica Neue"/>
              </a:rPr>
              <a:t> </a:t>
            </a:r>
            <a:r>
              <a:rPr kumimoji="1" lang="en-US" altLang="zh-CN" dirty="0" smtClean="0">
                <a:latin typeface="Helvetica Neue"/>
                <a:cs typeface="Helvetica Neue"/>
              </a:rPr>
              <a:t>switch</a:t>
            </a:r>
            <a:r>
              <a:rPr kumimoji="1" lang="zh-CN" altLang="en-US" dirty="0" smtClean="0">
                <a:latin typeface="Helvetica Neue"/>
                <a:cs typeface="Helvetica Neue"/>
              </a:rPr>
              <a:t>  </a:t>
            </a:r>
            <a:r>
              <a:rPr kumimoji="1" lang="en-US" altLang="zh-CN" dirty="0" smtClean="0">
                <a:latin typeface="Helvetica Neue"/>
                <a:cs typeface="Helvetica Neue"/>
              </a:rPr>
              <a:t>for</a:t>
            </a:r>
            <a:r>
              <a:rPr kumimoji="1" lang="zh-CN" altLang="en-US" dirty="0" smtClean="0">
                <a:latin typeface="Helvetica Neue"/>
                <a:cs typeface="Helvetica Neue"/>
              </a:rPr>
              <a:t>  </a:t>
            </a:r>
            <a:r>
              <a:rPr kumimoji="1" lang="en-US" altLang="zh-CN" dirty="0" smtClean="0">
                <a:latin typeface="Helvetica Neue"/>
                <a:cs typeface="Helvetica Neue"/>
              </a:rPr>
              <a:t>break/continue</a:t>
            </a:r>
            <a:endParaRPr kumimoji="1" lang="zh-CN" alt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998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5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goto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调整执行位置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支持函数内部</a:t>
            </a:r>
            <a:r>
              <a:rPr kumimoji="1" lang="en-US" altLang="zh-CN" dirty="0" err="1"/>
              <a:t>goto</a:t>
            </a:r>
            <a:r>
              <a:rPr kumimoji="1" lang="zh-CN" altLang="en-US" dirty="0" smtClean="0"/>
              <a:t>跳转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跳转</a:t>
            </a:r>
            <a:r>
              <a:rPr kumimoji="1" lang="zh-CN" altLang="en-US" dirty="0"/>
              <a:t>到当前函数内定义的标签</a:t>
            </a:r>
            <a:r>
              <a:rPr kumimoji="1" lang="en-US" altLang="zh-CN" dirty="0"/>
              <a:t>,</a:t>
            </a:r>
            <a:r>
              <a:rPr kumimoji="1" lang="zh-CN" altLang="en-US" dirty="0"/>
              <a:t>标签名大小写敏感</a:t>
            </a:r>
          </a:p>
        </p:txBody>
      </p:sp>
    </p:spTree>
    <p:extLst>
      <p:ext uri="{BB962C8B-B14F-4D97-AF65-F5344CB8AC3E}">
        <p14:creationId xmlns:p14="http://schemas.microsoft.com/office/powerpoint/2010/main" val="13275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781" y="17516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else:</a:t>
            </a:r>
          </a:p>
          <a:p>
            <a:pPr marL="0" indent="0">
              <a:buNone/>
            </a:pPr>
            <a:r>
              <a:rPr kumimoji="1" lang="zh-CN" altLang="en-US" dirty="0" smtClean="0"/>
              <a:t>条件表达式没有括号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在判断语句里允许</a:t>
            </a:r>
            <a:r>
              <a:rPr kumimoji="1" lang="zh-CN" altLang="en-US" dirty="0"/>
              <a:t>声明一个变量，其作用域只在逻辑块内，其他地方不起</a:t>
            </a:r>
            <a:r>
              <a:rPr kumimoji="1" lang="zh-CN" altLang="en-US" dirty="0" smtClean="0"/>
              <a:t>作用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没有三目运算符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54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6733"/>
            <a:ext cx="8229600" cy="57883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if </a:t>
            </a:r>
            <a:r>
              <a:rPr kumimoji="1" lang="en-US" altLang="zh-CN" dirty="0" err="1" smtClean="0"/>
              <a:t>cond</a:t>
            </a:r>
            <a:r>
              <a:rPr kumimoji="1" lang="zh-CN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 </a:t>
            </a:r>
            <a:r>
              <a:rPr kumimoji="1" lang="en-US" altLang="zh-CN" dirty="0"/>
              <a:t>//</a:t>
            </a:r>
            <a:r>
              <a:rPr kumimoji="1" lang="zh-CN" altLang="en-US" dirty="0" smtClean="0"/>
              <a:t>无小括号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…</a:t>
            </a:r>
          </a:p>
          <a:p>
            <a:pPr marL="0" indent="0">
              <a:buNone/>
            </a:pPr>
            <a:r>
              <a:rPr kumimoji="1" lang="en-US" altLang="zh-CN" dirty="0" smtClean="0"/>
              <a:t>}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 </a:t>
            </a:r>
            <a:r>
              <a:rPr kumimoji="1" lang="en-US" altLang="zh-CN" dirty="0"/>
              <a:t>if </a:t>
            </a:r>
            <a:r>
              <a:rPr kumimoji="1" lang="en-US" altLang="zh-CN" dirty="0" smtClean="0"/>
              <a:t>cond1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必须用花括号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…</a:t>
            </a:r>
          </a:p>
          <a:p>
            <a:pPr marL="0" indent="0">
              <a:buNone/>
            </a:pPr>
            <a:r>
              <a:rPr kumimoji="1" lang="en-US" altLang="zh-CN" dirty="0" smtClean="0"/>
              <a:t>}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{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…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单行模式 </a:t>
            </a:r>
            <a:r>
              <a:rPr kumimoji="1" lang="en-US" altLang="zh-CN" dirty="0"/>
              <a:t>if </a:t>
            </a:r>
            <a:r>
              <a:rPr kumimoji="1" lang="en-US" altLang="zh-CN" dirty="0" err="1" smtClean="0"/>
              <a:t>cond</a:t>
            </a:r>
            <a:r>
              <a:rPr kumimoji="1" lang="zh-CN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 … </a:t>
            </a:r>
            <a:r>
              <a:rPr kumimoji="1" lang="en-US" altLang="zh-CN" dirty="0"/>
              <a:t>} else { </a:t>
            </a:r>
            <a:r>
              <a:rPr kumimoji="1" lang="en-US" altLang="zh-CN" dirty="0" smtClean="0"/>
              <a:t>… 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99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692"/>
            <a:ext cx="8229600" cy="64388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TW" dirty="0"/>
              <a:t>switch </a:t>
            </a:r>
            <a:r>
              <a:rPr kumimoji="1" lang="en-US" altLang="zh-TW" dirty="0" smtClean="0"/>
              <a:t>:</a:t>
            </a:r>
          </a:p>
          <a:p>
            <a:pPr marL="0" indent="0">
              <a:buNone/>
            </a:pPr>
            <a:r>
              <a:rPr kumimoji="1" lang="zh-TW" altLang="en-US" dirty="0" smtClean="0"/>
              <a:t>支持初始化表达式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不指定</a:t>
            </a:r>
            <a:r>
              <a:rPr kumimoji="1" lang="en-US" altLang="zh-CN" dirty="0"/>
              <a:t>switch </a:t>
            </a:r>
            <a:r>
              <a:rPr kumimoji="1" lang="zh-CN" altLang="en-US" dirty="0"/>
              <a:t>条件表达式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没有条件表达式，在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语句中有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，或者直接为</a:t>
            </a:r>
            <a:r>
              <a:rPr kumimoji="1" lang="en-US" altLang="zh-CN" dirty="0" smtClean="0"/>
              <a:t>true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CN" dirty="0"/>
              <a:t>switch { </a:t>
            </a:r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dirty="0"/>
              <a:t>case </a:t>
            </a:r>
            <a:r>
              <a:rPr kumimoji="1" lang="en-US" altLang="zh-CN" dirty="0" smtClean="0"/>
              <a:t>cond1:  </a:t>
            </a:r>
            <a:r>
              <a:rPr kumimoji="1" lang="en-US" altLang="zh-TW" dirty="0"/>
              <a:t>//</a:t>
            </a:r>
            <a:r>
              <a:rPr kumimoji="1" lang="zh-TW" altLang="en-US" dirty="0"/>
              <a:t>默认</a:t>
            </a:r>
            <a:r>
              <a:rPr kumimoji="1" lang="en-US" altLang="zh-TW" dirty="0" smtClean="0"/>
              <a:t>break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…</a:t>
            </a:r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dirty="0"/>
              <a:t>case </a:t>
            </a:r>
            <a:r>
              <a:rPr kumimoji="1" lang="en-US" altLang="zh-CN" dirty="0" smtClean="0"/>
              <a:t>cond2:</a:t>
            </a:r>
          </a:p>
          <a:p>
            <a:pPr marL="0" indent="0">
              <a:buNone/>
            </a:pPr>
            <a:r>
              <a:rPr kumimoji="1" lang="en-US" altLang="zh-CN" dirty="0" smtClean="0"/>
              <a:t>…</a:t>
            </a:r>
          </a:p>
          <a:p>
            <a:pPr marL="0" indent="0">
              <a:buNone/>
            </a:pPr>
            <a:r>
              <a:rPr kumimoji="1" lang="en-US" altLang="zh-CN" dirty="0"/>
              <a:t>d</a:t>
            </a:r>
            <a:r>
              <a:rPr kumimoji="1" lang="en-US" altLang="zh-CN" dirty="0" smtClean="0"/>
              <a:t>efault:</a:t>
            </a:r>
          </a:p>
          <a:p>
            <a:pPr marL="0" indent="0">
              <a:buNone/>
            </a:pPr>
            <a:r>
              <a:rPr kumimoji="1" lang="en-US" altLang="zh-CN" dirty="0" smtClean="0"/>
              <a:t>…</a:t>
            </a:r>
          </a:p>
          <a:p>
            <a:pPr marL="0" indent="0">
              <a:buNone/>
            </a:pPr>
            <a:r>
              <a:rPr kumimoji="1" lang="zh-CN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6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3588"/>
            <a:ext cx="8229600" cy="59896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switch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en-US" altLang="zh-TW" dirty="0"/>
              <a:t>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TW" dirty="0"/>
              <a:t>case </a:t>
            </a:r>
            <a:r>
              <a:rPr kumimoji="1" lang="zh-CN" altLang="zh-TW" dirty="0"/>
              <a:t>0</a:t>
            </a:r>
            <a:r>
              <a:rPr kumimoji="1" lang="en-US" altLang="zh-TW" dirty="0"/>
              <a:t>: //</a:t>
            </a:r>
            <a:r>
              <a:rPr kumimoji="1" lang="zh-TW" altLang="en-US" dirty="0"/>
              <a:t>默认</a:t>
            </a:r>
            <a:r>
              <a:rPr kumimoji="1" lang="en-US" altLang="zh-TW" dirty="0"/>
              <a:t>break</a:t>
            </a:r>
          </a:p>
          <a:p>
            <a:pPr marL="0" indent="0">
              <a:buNone/>
            </a:pPr>
            <a:r>
              <a:rPr kumimoji="1" lang="en-US" altLang="zh-CN" dirty="0"/>
              <a:t>…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en-US" altLang="zh-TW" dirty="0"/>
              <a:t>//</a:t>
            </a:r>
            <a:r>
              <a:rPr kumimoji="1" lang="zh-TW" altLang="en-US" dirty="0"/>
              <a:t>多个分支，逗号分隔 </a:t>
            </a:r>
            <a:r>
              <a:rPr kumimoji="1" lang="en-US" altLang="zh-TW" dirty="0" err="1"/>
              <a:t>println</a:t>
            </a:r>
            <a:r>
              <a:rPr kumimoji="1" lang="en-US" altLang="zh-TW" dirty="0"/>
              <a:t>(a) case </a:t>
            </a:r>
            <a:r>
              <a:rPr kumimoji="1" lang="zh-CN" altLang="zh-TW" dirty="0"/>
              <a:t>1</a:t>
            </a:r>
            <a:r>
              <a:rPr kumimoji="1" lang="zh-CN" altLang="zh-CN" dirty="0"/>
              <a:t>00</a:t>
            </a:r>
            <a:r>
              <a:rPr kumimoji="1" lang="en-US" altLang="zh-TW" dirty="0"/>
              <a:t>: //</a:t>
            </a:r>
            <a:r>
              <a:rPr kumimoji="1" lang="zh-TW" altLang="en-US" dirty="0"/>
              <a:t>什么都不做 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…</a:t>
            </a:r>
          </a:p>
          <a:p>
            <a:pPr marL="0" indent="0">
              <a:buNone/>
            </a:pPr>
            <a:r>
              <a:rPr kumimoji="1" lang="en-US" altLang="zh-TW" dirty="0"/>
              <a:t>case 3: </a:t>
            </a:r>
          </a:p>
          <a:p>
            <a:pPr marL="0" indent="0">
              <a:buNone/>
            </a:pPr>
            <a:r>
              <a:rPr kumimoji="1" lang="en-US" altLang="zh-TW" dirty="0" err="1"/>
              <a:t>fallthrough</a:t>
            </a:r>
            <a:r>
              <a:rPr kumimoji="1" lang="en-US" altLang="zh-TW" dirty="0"/>
              <a:t> //</a:t>
            </a:r>
            <a:r>
              <a:rPr kumimoji="1" lang="zh-TW" altLang="en-US" dirty="0"/>
              <a:t>进入后面的</a:t>
            </a:r>
            <a:r>
              <a:rPr kumimoji="1" lang="en-US" altLang="zh-TW" dirty="0"/>
              <a:t>case </a:t>
            </a:r>
            <a:r>
              <a:rPr kumimoji="1" lang="zh-TW" altLang="en-US" dirty="0"/>
              <a:t>进行处理，而不是跳出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CN" dirty="0"/>
              <a:t>default:</a:t>
            </a:r>
          </a:p>
          <a:p>
            <a:pPr marL="0" indent="0">
              <a:buNone/>
            </a:pPr>
            <a:r>
              <a:rPr kumimoji="1" lang="en-US" altLang="zh-CN" dirty="0"/>
              <a:t>…</a:t>
            </a:r>
          </a:p>
          <a:p>
            <a:pPr marL="0" indent="0">
              <a:buNone/>
            </a:pPr>
            <a:r>
              <a:rPr kumimoji="1" lang="zh-CN" altLang="zh-CN" dirty="0"/>
              <a:t>}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0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8098"/>
            <a:ext cx="8686800" cy="65899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For:</a:t>
            </a:r>
          </a:p>
          <a:p>
            <a:pPr marL="0" indent="0">
              <a:buNone/>
            </a:pP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“while”</a:t>
            </a:r>
          </a:p>
          <a:p>
            <a:pPr marL="0" indent="0">
              <a:buNone/>
            </a:pPr>
            <a:r>
              <a:rPr kumimoji="1" lang="zh-CN" altLang="en-US" dirty="0" smtClean="0"/>
              <a:t>有三种形式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TW" dirty="0"/>
              <a:t>for </a:t>
            </a:r>
            <a:r>
              <a:rPr kumimoji="1" lang="en-US" altLang="zh-TW" dirty="0" err="1"/>
              <a:t>init</a:t>
            </a:r>
            <a:r>
              <a:rPr kumimoji="1" lang="en-US" altLang="zh-TW" dirty="0"/>
              <a:t>; condition; post {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/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init</a:t>
            </a:r>
            <a:r>
              <a:rPr kumimoji="1" lang="zh-TW" altLang="en-US" dirty="0"/>
              <a:t>不支持逗号，只能平行赋值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/</a:t>
            </a:r>
            <a:r>
              <a:rPr kumimoji="1" lang="en-US" altLang="zh-TW" dirty="0"/>
              <a:t>/condition</a:t>
            </a:r>
            <a:r>
              <a:rPr kumimoji="1" lang="zh-TW" altLang="en-US" dirty="0"/>
              <a:t>每次循环开始都会检查，不建议在里面使用函数，建议用计算好的变量</a:t>
            </a:r>
            <a:r>
              <a:rPr kumimoji="1" lang="en-US" altLang="zh-TW" dirty="0"/>
              <a:t>/</a:t>
            </a:r>
            <a:r>
              <a:rPr kumimoji="1" lang="zh-TW" altLang="en-US" dirty="0"/>
              <a:t>常量代替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/</a:t>
            </a:r>
            <a:r>
              <a:rPr kumimoji="1" lang="en-US" altLang="zh-TW" dirty="0"/>
              <a:t>/post</a:t>
            </a:r>
            <a:r>
              <a:rPr kumimoji="1" lang="zh-TW" altLang="en-US" dirty="0"/>
              <a:t>后面必须跟花括号</a:t>
            </a:r>
            <a:r>
              <a:rPr kumimoji="1" lang="en-US" altLang="zh-TW" dirty="0"/>
              <a:t>,</a:t>
            </a:r>
            <a:r>
              <a:rPr kumimoji="1" lang="zh-TW" altLang="en-US" dirty="0"/>
              <a:t>每轮循环结束的时候调用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} </a:t>
            </a:r>
          </a:p>
          <a:p>
            <a:pPr marL="0" indent="0">
              <a:buNone/>
            </a:pPr>
            <a:r>
              <a:rPr kumimoji="1" lang="en-US" altLang="zh-TW" dirty="0" smtClean="0"/>
              <a:t>for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:=0;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&lt;10;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++ { </a:t>
            </a:r>
            <a:r>
              <a:rPr kumimoji="1" lang="en-US" altLang="zh-TW" dirty="0" smtClean="0"/>
              <a:t> //condition</a:t>
            </a:r>
          </a:p>
          <a:p>
            <a:pPr marL="0" indent="0">
              <a:buNone/>
            </a:pPr>
            <a:r>
              <a:rPr kumimoji="1" lang="en-US" altLang="zh-TW" dirty="0" smtClean="0"/>
              <a:t>…</a:t>
            </a:r>
          </a:p>
          <a:p>
            <a:pPr marL="0" indent="0">
              <a:buNone/>
            </a:pPr>
            <a:r>
              <a:rPr kumimoji="1" lang="en-US" altLang="zh-TW" dirty="0" smtClean="0"/>
              <a:t> </a:t>
            </a:r>
            <a:r>
              <a:rPr kumimoji="1" lang="en-US" altLang="zh-TW" dirty="0"/>
              <a:t>}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err="1" smtClean="0"/>
              <a:t>i</a:t>
            </a:r>
            <a:r>
              <a:rPr kumimoji="1" lang="en-US" altLang="zh-TW" dirty="0"/>
              <a:t>:=1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for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&lt;10 {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…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13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781" y="159671"/>
            <a:ext cx="8229600" cy="5370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for { //</a:t>
            </a:r>
            <a:r>
              <a:rPr kumimoji="1" lang="zh-CN" altLang="en-US" dirty="0" smtClean="0"/>
              <a:t>无限循环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</a:p>
          <a:p>
            <a:pPr marL="0" indent="0">
              <a:buNone/>
            </a:pPr>
            <a:r>
              <a:rPr kumimoji="1" lang="en-US" altLang="zh-CN" dirty="0" smtClean="0"/>
              <a:t>for</a:t>
            </a:r>
            <a:r>
              <a:rPr kumimoji="1" lang="zh-CN" altLang="en-US" dirty="0"/>
              <a:t>循环和保留字</a:t>
            </a:r>
            <a:r>
              <a:rPr kumimoji="1" lang="en-US" altLang="zh-CN" dirty="0"/>
              <a:t>range</a:t>
            </a:r>
            <a:r>
              <a:rPr kumimoji="1" lang="zh-CN" altLang="en-US" dirty="0"/>
              <a:t>一起使用，完成迭代器</a:t>
            </a:r>
            <a:r>
              <a:rPr kumimoji="1" lang="en-US" altLang="zh-CN" dirty="0"/>
              <a:t>iterator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/>
              <a:t>string, array, slice, map, channel</a:t>
            </a:r>
            <a:r>
              <a:rPr kumimoji="1" lang="zh-CN" altLang="en-US" dirty="0"/>
              <a:t>都可以用</a:t>
            </a:r>
            <a:r>
              <a:rPr kumimoji="1" lang="en-US" altLang="zh-CN" dirty="0"/>
              <a:t>range</a:t>
            </a:r>
            <a:r>
              <a:rPr kumimoji="1" lang="zh-CN" altLang="en-US" dirty="0"/>
              <a:t>进行迭代器操作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range</a:t>
            </a:r>
            <a:r>
              <a:rPr kumimoji="1" lang="zh-CN" altLang="en-US" dirty="0"/>
              <a:t>返回序号和值，若是不想要，可以用</a:t>
            </a:r>
            <a:r>
              <a:rPr kumimoji="1" lang="en-US" altLang="zh-CN" dirty="0"/>
              <a:t>_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426521"/>
      </p:ext>
    </p:extLst>
  </p:cSld>
  <p:clrMapOvr>
    <a:masterClrMapping/>
  </p:clrMapOvr>
</p:sld>
</file>

<file path=ppt/theme/theme1.xml><?xml version="1.0" encoding="utf-8"?>
<a:theme xmlns:a="http://schemas.openxmlformats.org/drawingml/2006/main" name="黎明">
  <a:themeElements>
    <a:clrScheme name="黎明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黎明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黎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120</TotalTime>
  <Words>516</Words>
  <Application>Microsoft Macintosh PowerPoint</Application>
  <PresentationFormat>全屏显示(4:3)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黎明</vt:lpstr>
      <vt:lpstr>控制语句和错误处理</vt:lpstr>
      <vt:lpstr>控制语句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错误处理</vt:lpstr>
      <vt:lpstr>PowerPoint 演示文稿</vt:lpstr>
      <vt:lpstr>PowerPoint 演示文稿</vt:lpstr>
      <vt:lpstr>附加</vt:lpstr>
      <vt:lpstr>Thanks!</vt:lpstr>
    </vt:vector>
  </TitlesOfParts>
  <Company>niu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控制语句和语句处理</dc:title>
  <dc:creator>jinse chen</dc:creator>
  <cp:lastModifiedBy>jinse chen</cp:lastModifiedBy>
  <cp:revision>12</cp:revision>
  <dcterms:created xsi:type="dcterms:W3CDTF">2016-01-05T14:56:40Z</dcterms:created>
  <dcterms:modified xsi:type="dcterms:W3CDTF">2016-01-06T02:21:15Z</dcterms:modified>
</cp:coreProperties>
</file>