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7"/>
    <p:restoredTop sz="94692"/>
  </p:normalViewPr>
  <p:slideViewPr>
    <p:cSldViewPr snapToGrid="0" snapToObjects="1">
      <p:cViewPr>
        <p:scale>
          <a:sx n="96" d="100"/>
          <a:sy n="96" d="100"/>
        </p:scale>
        <p:origin x="-8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5543-EDE3-1E40-B1B2-CD2ECE317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A701CD-D3B3-554D-8FB4-CD2961F5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68243-492D-5449-87C7-CAC39DA4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6DE73-7149-8E4C-B833-6506E00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910FC-BBAC-1A48-8CFA-470FCE47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23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B90B-EF08-2746-8B42-4A3E1DF6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8C9F4-E361-4645-A3C1-3FF80A51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FFE3D-8F08-0340-8408-BBC2951A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D1BCC-D01D-4E4F-99AB-9CF9E06B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68B6E-9062-5F42-9210-6D4CF560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6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945BBA-9C05-0741-83AE-251E8F156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07AEB-0886-4C4D-BCAB-042A1DA3E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EB5C8-3912-124E-B1DE-0E0E6168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4FFC9-AE8D-214E-AAD5-487EC710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57F9F-5539-D34C-A32F-FD6F3013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00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13236-AF82-534C-8A07-1F897CF2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BA83F-95B1-874B-A7CD-CCF39F27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1CB11-8B07-CA4C-B79D-D53EEA1E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DCBD4-72ED-5D49-B6EE-60BC462D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6B269-CE0E-154E-9CBF-E65E584B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73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E7ED7-6134-2147-9692-A1586340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0446B-E9E2-E74A-9CDD-8899E68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04428-C932-CC47-AE53-028D5BD8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207F9-C499-2143-A282-0B37BEAC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BFCE6-19C9-8B42-8A35-1BE804A7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84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08D17-6B4B-484C-AD71-57F0A784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C3138-92D5-F44C-8FB0-D2E9FC538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F1D8E-3336-DB44-918D-4F0CAD9E7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BF1B4-D054-FC41-AF9C-5F27CC29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A129B-7438-344C-9AD2-CECA7265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DD24B-3F7A-3547-BD99-E6BBCB2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85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189A3-F660-DD4C-87DE-026799F2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F89FA-9A8D-F343-9F8C-FB0C71F1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49C9F-D6E8-0B40-90D0-C6D785AC2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23A314-AD35-DE4D-AC1D-77BB3189D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726C1F-6BA1-6547-A021-CBDB1465D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DEA9C7-DE07-724E-A994-54C51F07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708DA-238D-4647-995E-5123AA9D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A8FE6-192A-5A45-8252-57965547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9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91647-993B-D243-8242-D49F005D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9D87E3-6384-EC4B-B9D1-34B08338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B7911B-00BF-2B4D-A4E3-F7EB5F74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10BED-EDD5-E841-8FE8-D77BA42A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6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46D74-7FD4-6B43-B0B5-8DC3FAF1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10FF70-A160-EA4B-8C5A-14347558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CCAE9-EA3A-D244-846C-385D699D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76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F370D-3920-CB42-994E-3BFFCF45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20EEA-A180-5042-A791-8E8E699F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26C5A-FFCB-2340-A5AD-4209148B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9A482-2FA3-AC4F-8502-9F1A9597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10E67-3D6D-2846-9F98-5FA03B53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3A74A-6D04-974B-9753-A21B070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75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A6B7-8400-884F-95F0-49EE3C31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C6B2C0-4800-3F47-8EDB-D2234E3F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00A0A-540D-F44C-BF7C-E6A2588F6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3A12A-7E65-EF40-A542-CB17338C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B3E06-3712-FA43-9C2F-1750A803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B8FC1-8550-8E4B-8787-D01F8588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19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833B0-416E-8B48-84EC-8490D047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2A369-0966-1E4F-8DAC-9606FE9D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4707A-FF1C-D044-BF90-D721C516C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D794-B1D9-EA48-A95F-22A8325F0036}" type="datetimeFigureOut">
              <a:rPr kumimoji="1" lang="zh-CN" altLang="en-US" smtClean="0"/>
              <a:t>2019/8/1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D6ADB-165A-3545-9083-9EA6F25A4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EE17E-D53B-BE46-8A27-42EFFFCF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FB85-2088-EF4F-A038-3335105431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85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A5CC47D4-F107-6F41-8086-407546923AE5}"/>
              </a:ext>
            </a:extLst>
          </p:cNvPr>
          <p:cNvGrpSpPr/>
          <p:nvPr/>
        </p:nvGrpSpPr>
        <p:grpSpPr>
          <a:xfrm>
            <a:off x="206399" y="2750357"/>
            <a:ext cx="2636206" cy="3365280"/>
            <a:chOff x="223024" y="522544"/>
            <a:chExt cx="2636206" cy="3365280"/>
          </a:xfrm>
        </p:grpSpPr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D3ECDA72-33CD-4542-B333-D4D28E92DA14}"/>
                </a:ext>
              </a:extLst>
            </p:cNvPr>
            <p:cNvSpPr/>
            <p:nvPr/>
          </p:nvSpPr>
          <p:spPr>
            <a:xfrm>
              <a:off x="783056" y="522544"/>
              <a:ext cx="1449659" cy="828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MLMapFunc</a:t>
              </a:r>
              <a:endParaRPr kumimoji="1" lang="en-US" altLang="zh-CN" sz="1600" dirty="0"/>
            </a:p>
            <a:p>
              <a:pPr algn="ctr"/>
              <a:endParaRPr kumimoji="1" lang="zh-CN" altLang="en-US" sz="1600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8A0F70D1-143A-A249-B1E1-FE4F2A14E5F6}"/>
                </a:ext>
              </a:extLst>
            </p:cNvPr>
            <p:cNvCxnSpPr>
              <a:cxnSpLocks/>
            </p:cNvCxnSpPr>
            <p:nvPr/>
          </p:nvCxnSpPr>
          <p:spPr>
            <a:xfrm>
              <a:off x="2230244" y="939867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F06F3157-DBF7-F341-9DD2-B469B39A1651}"/>
                </a:ext>
              </a:extLst>
            </p:cNvPr>
            <p:cNvCxnSpPr/>
            <p:nvPr/>
          </p:nvCxnSpPr>
          <p:spPr>
            <a:xfrm>
              <a:off x="223024" y="936703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FEC49DBA-A075-304E-835D-269898341925}"/>
                </a:ext>
              </a:extLst>
            </p:cNvPr>
            <p:cNvCxnSpPr/>
            <p:nvPr/>
          </p:nvCxnSpPr>
          <p:spPr>
            <a:xfrm>
              <a:off x="780585" y="945442"/>
              <a:ext cx="761538" cy="245749"/>
            </a:xfrm>
            <a:prstGeom prst="bentConnector3">
              <a:avLst>
                <a:gd name="adj1" fmla="val 1202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6C50FB13-21F8-0C4E-8645-D9B9EF261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652" y="946800"/>
              <a:ext cx="690592" cy="244800"/>
            </a:xfrm>
            <a:prstGeom prst="bentConnector3">
              <a:avLst>
                <a:gd name="adj1" fmla="val 8767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EB3419D7-E8DE-AB48-B158-58CBCB96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54" y="1186248"/>
              <a:ext cx="0" cy="508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001E7BE7-ADFE-4749-931C-7B5828E62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2910" y="1233138"/>
              <a:ext cx="0" cy="4550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6BBBBC6-5A10-6741-8A17-F5789BE5D34E}"/>
                </a:ext>
              </a:extLst>
            </p:cNvPr>
            <p:cNvSpPr/>
            <p:nvPr/>
          </p:nvSpPr>
          <p:spPr>
            <a:xfrm>
              <a:off x="1125747" y="1160217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A380A61-1497-994D-A52F-D83015474EEB}"/>
                </a:ext>
              </a:extLst>
            </p:cNvPr>
            <p:cNvSpPr/>
            <p:nvPr/>
          </p:nvSpPr>
          <p:spPr>
            <a:xfrm>
              <a:off x="1797303" y="1155500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柱体 40">
              <a:extLst>
                <a:ext uri="{FF2B5EF4-FFF2-40B4-BE49-F238E27FC236}">
                  <a16:creationId xmlns:a16="http://schemas.microsoft.com/office/drawing/2014/main" id="{695C1FE7-F227-094F-BB92-A2E6923F0446}"/>
                </a:ext>
              </a:extLst>
            </p:cNvPr>
            <p:cNvSpPr/>
            <p:nvPr/>
          </p:nvSpPr>
          <p:spPr>
            <a:xfrm>
              <a:off x="987179" y="1694985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柱体 41">
              <a:extLst>
                <a:ext uri="{FF2B5EF4-FFF2-40B4-BE49-F238E27FC236}">
                  <a16:creationId xmlns:a16="http://schemas.microsoft.com/office/drawing/2014/main" id="{80DB2D6B-3B8E-514E-9607-246933516C6F}"/>
                </a:ext>
              </a:extLst>
            </p:cNvPr>
            <p:cNvSpPr/>
            <p:nvPr/>
          </p:nvSpPr>
          <p:spPr>
            <a:xfrm>
              <a:off x="1662925" y="1694985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A55FFD3D-FD67-A34B-802C-BE981A0D42CD}"/>
                </a:ext>
              </a:extLst>
            </p:cNvPr>
            <p:cNvCxnSpPr>
              <a:cxnSpLocks/>
            </p:cNvCxnSpPr>
            <p:nvPr/>
          </p:nvCxnSpPr>
          <p:spPr>
            <a:xfrm>
              <a:off x="1157163" y="2550769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4ED9DBD6-A4F3-3E41-BCA0-1E055783B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7019" y="2550769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53C36A3-C926-FA4B-9721-33E11E605BA2}"/>
                </a:ext>
              </a:extLst>
            </p:cNvPr>
            <p:cNvSpPr/>
            <p:nvPr/>
          </p:nvSpPr>
          <p:spPr>
            <a:xfrm>
              <a:off x="775478" y="3073785"/>
              <a:ext cx="1449659" cy="8140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Python</a:t>
              </a:r>
            </a:p>
            <a:p>
              <a:pPr algn="ctr"/>
              <a:r>
                <a:rPr kumimoji="1" lang="en-US" altLang="zh-CN" dirty="0"/>
                <a:t>Process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86D4652-476F-5B42-A6B5-73BE4D7B9D60}"/>
                </a:ext>
              </a:extLst>
            </p:cNvPr>
            <p:cNvSpPr txBox="1"/>
            <p:nvPr/>
          </p:nvSpPr>
          <p:spPr>
            <a:xfrm>
              <a:off x="289930" y="522544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IN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C40759C-6F13-D848-BC57-807EE4C5AAF7}"/>
                </a:ext>
              </a:extLst>
            </p:cNvPr>
            <p:cNvSpPr txBox="1"/>
            <p:nvPr/>
          </p:nvSpPr>
          <p:spPr>
            <a:xfrm>
              <a:off x="2225723" y="52254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OUT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18E65EC-8A82-7B43-B6D8-07256201650D}"/>
                </a:ext>
              </a:extLst>
            </p:cNvPr>
            <p:cNvSpPr txBox="1"/>
            <p:nvPr/>
          </p:nvSpPr>
          <p:spPr>
            <a:xfrm>
              <a:off x="582179" y="1350862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write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15EE205-3288-FC41-8CB9-5CAC2E52F928}"/>
                </a:ext>
              </a:extLst>
            </p:cNvPr>
            <p:cNvSpPr txBox="1"/>
            <p:nvPr/>
          </p:nvSpPr>
          <p:spPr>
            <a:xfrm>
              <a:off x="1832909" y="1350861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read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CEC685B-6FC4-F24C-BCEF-7690750F6532}"/>
                </a:ext>
              </a:extLst>
            </p:cNvPr>
            <p:cNvSpPr txBox="1"/>
            <p:nvPr/>
          </p:nvSpPr>
          <p:spPr>
            <a:xfrm>
              <a:off x="420268" y="2600010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readOp</a:t>
              </a:r>
              <a:endParaRPr kumimoji="1" lang="zh-CN" altLang="en-US" sz="14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C5FC29D-3754-3E45-9AC0-D0E0E82DF28F}"/>
                </a:ext>
              </a:extLst>
            </p:cNvPr>
            <p:cNvSpPr txBox="1"/>
            <p:nvPr/>
          </p:nvSpPr>
          <p:spPr>
            <a:xfrm>
              <a:off x="1832909" y="2597841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writeOp</a:t>
              </a:r>
              <a:endParaRPr kumimoji="1" lang="zh-CN" altLang="en-US" sz="1400" dirty="0"/>
            </a:p>
          </p:txBody>
        </p:sp>
      </p:grp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0E785-76F8-1C46-A7E5-334F49D05437}"/>
              </a:ext>
            </a:extLst>
          </p:cNvPr>
          <p:cNvCxnSpPr/>
          <p:nvPr/>
        </p:nvCxnSpPr>
        <p:spPr>
          <a:xfrm>
            <a:off x="3059088" y="0"/>
            <a:ext cx="0" cy="685800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FEA9A45-1202-7044-9FA8-621D7346EF2D}"/>
              </a:ext>
            </a:extLst>
          </p:cNvPr>
          <p:cNvGrpSpPr/>
          <p:nvPr/>
        </p:nvGrpSpPr>
        <p:grpSpPr>
          <a:xfrm>
            <a:off x="3231616" y="2750357"/>
            <a:ext cx="2636206" cy="3365280"/>
            <a:chOff x="223024" y="522544"/>
            <a:chExt cx="2636206" cy="3365280"/>
          </a:xfrm>
        </p:grpSpPr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641D2A78-D5E6-B040-B8BE-D00EFA77D709}"/>
                </a:ext>
              </a:extLst>
            </p:cNvPr>
            <p:cNvSpPr/>
            <p:nvPr/>
          </p:nvSpPr>
          <p:spPr>
            <a:xfrm>
              <a:off x="783056" y="522544"/>
              <a:ext cx="1449659" cy="828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MLMapFunc</a:t>
              </a:r>
              <a:endParaRPr kumimoji="1" lang="en-US" altLang="zh-CN" sz="1600" dirty="0"/>
            </a:p>
            <a:p>
              <a:pPr algn="ctr"/>
              <a:endParaRPr kumimoji="1" lang="zh-CN" altLang="en-US" sz="1600" dirty="0"/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34F23B30-EB00-E84E-BABC-788DF61860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0244" y="939867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8F93BAD5-408C-0B40-BF6D-9E0832862BC3}"/>
                </a:ext>
              </a:extLst>
            </p:cNvPr>
            <p:cNvCxnSpPr/>
            <p:nvPr/>
          </p:nvCxnSpPr>
          <p:spPr>
            <a:xfrm>
              <a:off x="223024" y="936703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>
              <a:extLst>
                <a:ext uri="{FF2B5EF4-FFF2-40B4-BE49-F238E27FC236}">
                  <a16:creationId xmlns:a16="http://schemas.microsoft.com/office/drawing/2014/main" id="{5309B6E9-542A-C84E-A8B9-3B3F5493557F}"/>
                </a:ext>
              </a:extLst>
            </p:cNvPr>
            <p:cNvCxnSpPr/>
            <p:nvPr/>
          </p:nvCxnSpPr>
          <p:spPr>
            <a:xfrm>
              <a:off x="780585" y="945442"/>
              <a:ext cx="761538" cy="245749"/>
            </a:xfrm>
            <a:prstGeom prst="bentConnector3">
              <a:avLst>
                <a:gd name="adj1" fmla="val 1202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>
              <a:extLst>
                <a:ext uri="{FF2B5EF4-FFF2-40B4-BE49-F238E27FC236}">
                  <a16:creationId xmlns:a16="http://schemas.microsoft.com/office/drawing/2014/main" id="{086EAB07-B914-2541-AB2F-A9BB4EE55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652" y="946800"/>
              <a:ext cx="690592" cy="244800"/>
            </a:xfrm>
            <a:prstGeom prst="bentConnector3">
              <a:avLst>
                <a:gd name="adj1" fmla="val 8767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C28F36E0-C2F1-0048-9801-5779643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54" y="1186248"/>
              <a:ext cx="0" cy="508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51423B6-2086-6A45-BECB-9793B315E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2910" y="1233138"/>
              <a:ext cx="0" cy="4550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03FBFDC-C596-5642-9D2B-FC5A27F269D3}"/>
                </a:ext>
              </a:extLst>
            </p:cNvPr>
            <p:cNvSpPr/>
            <p:nvPr/>
          </p:nvSpPr>
          <p:spPr>
            <a:xfrm>
              <a:off x="1125747" y="1160217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1190C565-D0CB-0C41-8734-ACA899955DB1}"/>
                </a:ext>
              </a:extLst>
            </p:cNvPr>
            <p:cNvSpPr/>
            <p:nvPr/>
          </p:nvSpPr>
          <p:spPr>
            <a:xfrm>
              <a:off x="1797303" y="1155500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圆柱体 71">
              <a:extLst>
                <a:ext uri="{FF2B5EF4-FFF2-40B4-BE49-F238E27FC236}">
                  <a16:creationId xmlns:a16="http://schemas.microsoft.com/office/drawing/2014/main" id="{F7DD4394-7684-2844-851A-CCC5B5572DD4}"/>
                </a:ext>
              </a:extLst>
            </p:cNvPr>
            <p:cNvSpPr/>
            <p:nvPr/>
          </p:nvSpPr>
          <p:spPr>
            <a:xfrm>
              <a:off x="987179" y="1694985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圆柱体 72">
              <a:extLst>
                <a:ext uri="{FF2B5EF4-FFF2-40B4-BE49-F238E27FC236}">
                  <a16:creationId xmlns:a16="http://schemas.microsoft.com/office/drawing/2014/main" id="{8229AFB3-2D3E-3949-B649-AC837878BF3E}"/>
                </a:ext>
              </a:extLst>
            </p:cNvPr>
            <p:cNvSpPr/>
            <p:nvPr/>
          </p:nvSpPr>
          <p:spPr>
            <a:xfrm>
              <a:off x="1662925" y="1694985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64523D58-DE65-C346-B084-01EA20318B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7163" y="2550769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09CC524C-181E-0346-A386-87BE073A2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7019" y="2550769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1631992-F4B1-914F-9C8F-CA117955519C}"/>
                </a:ext>
              </a:extLst>
            </p:cNvPr>
            <p:cNvSpPr/>
            <p:nvPr/>
          </p:nvSpPr>
          <p:spPr>
            <a:xfrm>
              <a:off x="775478" y="3073785"/>
              <a:ext cx="1449659" cy="8140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Python</a:t>
              </a:r>
            </a:p>
            <a:p>
              <a:pPr algn="ctr"/>
              <a:r>
                <a:rPr kumimoji="1" lang="en-US" altLang="zh-CN" dirty="0"/>
                <a:t>Process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1C211E8-0213-E241-A13A-D468749FD424}"/>
                </a:ext>
              </a:extLst>
            </p:cNvPr>
            <p:cNvSpPr txBox="1"/>
            <p:nvPr/>
          </p:nvSpPr>
          <p:spPr>
            <a:xfrm>
              <a:off x="289930" y="522544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IN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63DECF7-76CE-D048-B738-A60443249E0A}"/>
                </a:ext>
              </a:extLst>
            </p:cNvPr>
            <p:cNvSpPr txBox="1"/>
            <p:nvPr/>
          </p:nvSpPr>
          <p:spPr>
            <a:xfrm>
              <a:off x="2225723" y="52254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OUT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900254C-1F4E-A740-B17D-E41AF0D3DEF0}"/>
                </a:ext>
              </a:extLst>
            </p:cNvPr>
            <p:cNvSpPr txBox="1"/>
            <p:nvPr/>
          </p:nvSpPr>
          <p:spPr>
            <a:xfrm>
              <a:off x="582179" y="1350862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write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EA5BE0C-D02F-B04B-B1E0-CB9F5CBCD108}"/>
                </a:ext>
              </a:extLst>
            </p:cNvPr>
            <p:cNvSpPr txBox="1"/>
            <p:nvPr/>
          </p:nvSpPr>
          <p:spPr>
            <a:xfrm>
              <a:off x="1832909" y="1350861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read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1D51904-376D-A64D-BD13-B0DD51B6DEA7}"/>
                </a:ext>
              </a:extLst>
            </p:cNvPr>
            <p:cNvSpPr txBox="1"/>
            <p:nvPr/>
          </p:nvSpPr>
          <p:spPr>
            <a:xfrm>
              <a:off x="420268" y="2600010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readOp</a:t>
              </a:r>
              <a:endParaRPr kumimoji="1" lang="zh-CN" altLang="en-US" sz="14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636A821-EB4D-B34B-9B42-D5A79E26A099}"/>
                </a:ext>
              </a:extLst>
            </p:cNvPr>
            <p:cNvSpPr txBox="1"/>
            <p:nvPr/>
          </p:nvSpPr>
          <p:spPr>
            <a:xfrm>
              <a:off x="1832909" y="2597841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writeOp</a:t>
              </a:r>
              <a:endParaRPr kumimoji="1" lang="zh-CN" altLang="en-US" sz="1400" dirty="0"/>
            </a:p>
          </p:txBody>
        </p:sp>
      </p:grp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A68A3556-EB41-3C4F-B1D8-E6C48DE9D455}"/>
              </a:ext>
            </a:extLst>
          </p:cNvPr>
          <p:cNvCxnSpPr/>
          <p:nvPr/>
        </p:nvCxnSpPr>
        <p:spPr>
          <a:xfrm>
            <a:off x="6084305" y="0"/>
            <a:ext cx="0" cy="685800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3F1D1C8-0E3E-C543-831A-AD4CFC6A8BB1}"/>
              </a:ext>
            </a:extLst>
          </p:cNvPr>
          <p:cNvGrpSpPr/>
          <p:nvPr/>
        </p:nvGrpSpPr>
        <p:grpSpPr>
          <a:xfrm>
            <a:off x="6189916" y="2750357"/>
            <a:ext cx="2636206" cy="3365280"/>
            <a:chOff x="223024" y="522544"/>
            <a:chExt cx="2636206" cy="3365280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DD4EB25A-E7C6-2F4E-8B54-13ACB98C0D5E}"/>
                </a:ext>
              </a:extLst>
            </p:cNvPr>
            <p:cNvSpPr/>
            <p:nvPr/>
          </p:nvSpPr>
          <p:spPr>
            <a:xfrm>
              <a:off x="783056" y="522544"/>
              <a:ext cx="1449659" cy="828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MLMapFunc</a:t>
              </a:r>
              <a:endParaRPr kumimoji="1" lang="en-US" altLang="zh-CN" sz="1600" dirty="0"/>
            </a:p>
            <a:p>
              <a:pPr algn="ctr"/>
              <a:endParaRPr kumimoji="1" lang="zh-CN" altLang="en-US" sz="1600" dirty="0"/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56A6E79A-50E0-5A41-8464-C9CCFA54B556}"/>
                </a:ext>
              </a:extLst>
            </p:cNvPr>
            <p:cNvCxnSpPr>
              <a:cxnSpLocks/>
            </p:cNvCxnSpPr>
            <p:nvPr/>
          </p:nvCxnSpPr>
          <p:spPr>
            <a:xfrm>
              <a:off x="2230244" y="939867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B2C72F3A-702A-0740-AEAE-B61B1AAA33B5}"/>
                </a:ext>
              </a:extLst>
            </p:cNvPr>
            <p:cNvCxnSpPr/>
            <p:nvPr/>
          </p:nvCxnSpPr>
          <p:spPr>
            <a:xfrm>
              <a:off x="223024" y="936703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5F616752-2F03-4B4E-A366-C6B3051AAA82}"/>
                </a:ext>
              </a:extLst>
            </p:cNvPr>
            <p:cNvCxnSpPr/>
            <p:nvPr/>
          </p:nvCxnSpPr>
          <p:spPr>
            <a:xfrm>
              <a:off x="780585" y="945442"/>
              <a:ext cx="761538" cy="245749"/>
            </a:xfrm>
            <a:prstGeom prst="bentConnector3">
              <a:avLst>
                <a:gd name="adj1" fmla="val 1202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>
              <a:extLst>
                <a:ext uri="{FF2B5EF4-FFF2-40B4-BE49-F238E27FC236}">
                  <a16:creationId xmlns:a16="http://schemas.microsoft.com/office/drawing/2014/main" id="{BB437E20-C702-8949-B58F-B038B753D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652" y="946800"/>
              <a:ext cx="690592" cy="244800"/>
            </a:xfrm>
            <a:prstGeom prst="bentConnector3">
              <a:avLst>
                <a:gd name="adj1" fmla="val 8767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F6D7A8EC-3BD4-EC42-9389-EF17CC8C23E0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54" y="1186248"/>
              <a:ext cx="0" cy="508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CFB8FB49-C6AB-AE41-85D2-D5A704EAA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2910" y="1233138"/>
              <a:ext cx="0" cy="4550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C5A80F89-519A-5D45-A30C-EB052E2756AB}"/>
                </a:ext>
              </a:extLst>
            </p:cNvPr>
            <p:cNvSpPr/>
            <p:nvPr/>
          </p:nvSpPr>
          <p:spPr>
            <a:xfrm>
              <a:off x="1125747" y="1160217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DE1FBBDD-B3CB-374F-AE6D-231BC65D64FF}"/>
                </a:ext>
              </a:extLst>
            </p:cNvPr>
            <p:cNvSpPr/>
            <p:nvPr/>
          </p:nvSpPr>
          <p:spPr>
            <a:xfrm>
              <a:off x="1797303" y="1155500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柱体 93">
              <a:extLst>
                <a:ext uri="{FF2B5EF4-FFF2-40B4-BE49-F238E27FC236}">
                  <a16:creationId xmlns:a16="http://schemas.microsoft.com/office/drawing/2014/main" id="{DA5C3ABE-B9EF-444B-A4CD-0D251CCA1181}"/>
                </a:ext>
              </a:extLst>
            </p:cNvPr>
            <p:cNvSpPr/>
            <p:nvPr/>
          </p:nvSpPr>
          <p:spPr>
            <a:xfrm>
              <a:off x="987179" y="1694985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圆柱体 94">
              <a:extLst>
                <a:ext uri="{FF2B5EF4-FFF2-40B4-BE49-F238E27FC236}">
                  <a16:creationId xmlns:a16="http://schemas.microsoft.com/office/drawing/2014/main" id="{A2BA941F-A48B-6446-991F-2E3FCA51933C}"/>
                </a:ext>
              </a:extLst>
            </p:cNvPr>
            <p:cNvSpPr/>
            <p:nvPr/>
          </p:nvSpPr>
          <p:spPr>
            <a:xfrm>
              <a:off x="1662925" y="1694985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B33E02B0-6D8F-504C-AD41-6BB568AB8752}"/>
                </a:ext>
              </a:extLst>
            </p:cNvPr>
            <p:cNvCxnSpPr>
              <a:cxnSpLocks/>
            </p:cNvCxnSpPr>
            <p:nvPr/>
          </p:nvCxnSpPr>
          <p:spPr>
            <a:xfrm>
              <a:off x="1157163" y="2550769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E1A34D6D-27B3-3043-9E22-10F7E291A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7019" y="2550769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4AD6FC4-4C31-8F42-B306-8E9458E20821}"/>
                </a:ext>
              </a:extLst>
            </p:cNvPr>
            <p:cNvSpPr/>
            <p:nvPr/>
          </p:nvSpPr>
          <p:spPr>
            <a:xfrm>
              <a:off x="775478" y="3073785"/>
              <a:ext cx="1449659" cy="8140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Python</a:t>
              </a:r>
            </a:p>
            <a:p>
              <a:pPr algn="ctr"/>
              <a:r>
                <a:rPr kumimoji="1" lang="en-US" altLang="zh-CN" dirty="0"/>
                <a:t>Process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9B91C09-B6FF-7A48-B2E7-FC67C3EEECEA}"/>
                </a:ext>
              </a:extLst>
            </p:cNvPr>
            <p:cNvSpPr txBox="1"/>
            <p:nvPr/>
          </p:nvSpPr>
          <p:spPr>
            <a:xfrm>
              <a:off x="289930" y="522544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IN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7111B2E-3479-194A-86B9-1622AC2B4BFF}"/>
                </a:ext>
              </a:extLst>
            </p:cNvPr>
            <p:cNvSpPr txBox="1"/>
            <p:nvPr/>
          </p:nvSpPr>
          <p:spPr>
            <a:xfrm>
              <a:off x="2225723" y="52254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OUT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813C367-6CF7-C346-880F-43AC17FD579D}"/>
                </a:ext>
              </a:extLst>
            </p:cNvPr>
            <p:cNvSpPr txBox="1"/>
            <p:nvPr/>
          </p:nvSpPr>
          <p:spPr>
            <a:xfrm>
              <a:off x="582179" y="1350862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write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002104E-FA86-1149-9CC8-F0AE0D28962E}"/>
                </a:ext>
              </a:extLst>
            </p:cNvPr>
            <p:cNvSpPr txBox="1"/>
            <p:nvPr/>
          </p:nvSpPr>
          <p:spPr>
            <a:xfrm>
              <a:off x="1832909" y="1350861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read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1AF120F-E797-E847-82D1-7F33818E52BE}"/>
                </a:ext>
              </a:extLst>
            </p:cNvPr>
            <p:cNvSpPr txBox="1"/>
            <p:nvPr/>
          </p:nvSpPr>
          <p:spPr>
            <a:xfrm>
              <a:off x="420268" y="2600010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readOp</a:t>
              </a:r>
              <a:endParaRPr kumimoji="1" lang="zh-CN" altLang="en-US" sz="14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7C6F1ED-AC97-C046-BDE5-3DBD7DD6FA73}"/>
                </a:ext>
              </a:extLst>
            </p:cNvPr>
            <p:cNvSpPr txBox="1"/>
            <p:nvPr/>
          </p:nvSpPr>
          <p:spPr>
            <a:xfrm>
              <a:off x="1832909" y="2597841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writeOp</a:t>
              </a:r>
              <a:endParaRPr kumimoji="1" lang="zh-CN" altLang="en-US" sz="1400" dirty="0"/>
            </a:p>
          </p:txBody>
        </p:sp>
      </p:grp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57B7C094-C5CF-B34E-BD4D-4A70E31E3877}"/>
              </a:ext>
            </a:extLst>
          </p:cNvPr>
          <p:cNvCxnSpPr/>
          <p:nvPr/>
        </p:nvCxnSpPr>
        <p:spPr>
          <a:xfrm>
            <a:off x="9042605" y="0"/>
            <a:ext cx="0" cy="685800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C928E9CA-5665-AD40-A408-A58B936C2D96}"/>
              </a:ext>
            </a:extLst>
          </p:cNvPr>
          <p:cNvGrpSpPr/>
          <p:nvPr/>
        </p:nvGrpSpPr>
        <p:grpSpPr>
          <a:xfrm>
            <a:off x="9256161" y="2750357"/>
            <a:ext cx="2636206" cy="3365280"/>
            <a:chOff x="223024" y="522544"/>
            <a:chExt cx="2636206" cy="3365280"/>
          </a:xfrm>
        </p:grpSpPr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1AD6AAF8-A277-FA42-8129-1D9B72769DCD}"/>
                </a:ext>
              </a:extLst>
            </p:cNvPr>
            <p:cNvSpPr/>
            <p:nvPr/>
          </p:nvSpPr>
          <p:spPr>
            <a:xfrm>
              <a:off x="783056" y="522544"/>
              <a:ext cx="1449659" cy="828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MLMapFunc</a:t>
              </a:r>
              <a:endParaRPr kumimoji="1" lang="en-US" altLang="zh-CN" sz="1600" dirty="0"/>
            </a:p>
            <a:p>
              <a:pPr algn="ctr"/>
              <a:endParaRPr kumimoji="1" lang="zh-CN" altLang="en-US" sz="1600" dirty="0"/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5EA23267-964D-7847-AF5B-E680D75571E6}"/>
                </a:ext>
              </a:extLst>
            </p:cNvPr>
            <p:cNvCxnSpPr>
              <a:cxnSpLocks/>
            </p:cNvCxnSpPr>
            <p:nvPr/>
          </p:nvCxnSpPr>
          <p:spPr>
            <a:xfrm>
              <a:off x="2230244" y="939867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B0F04085-A605-E440-A360-1B537E6E9162}"/>
                </a:ext>
              </a:extLst>
            </p:cNvPr>
            <p:cNvCxnSpPr/>
            <p:nvPr/>
          </p:nvCxnSpPr>
          <p:spPr>
            <a:xfrm>
              <a:off x="223024" y="936703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肘形连接符 109">
              <a:extLst>
                <a:ext uri="{FF2B5EF4-FFF2-40B4-BE49-F238E27FC236}">
                  <a16:creationId xmlns:a16="http://schemas.microsoft.com/office/drawing/2014/main" id="{2F140E73-5D85-9745-A71E-8A804FA05C3D}"/>
                </a:ext>
              </a:extLst>
            </p:cNvPr>
            <p:cNvCxnSpPr/>
            <p:nvPr/>
          </p:nvCxnSpPr>
          <p:spPr>
            <a:xfrm>
              <a:off x="780585" y="945442"/>
              <a:ext cx="761538" cy="245749"/>
            </a:xfrm>
            <a:prstGeom prst="bentConnector3">
              <a:avLst>
                <a:gd name="adj1" fmla="val 1202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肘形连接符 110">
              <a:extLst>
                <a:ext uri="{FF2B5EF4-FFF2-40B4-BE49-F238E27FC236}">
                  <a16:creationId xmlns:a16="http://schemas.microsoft.com/office/drawing/2014/main" id="{0B61B51B-424A-674D-AE18-9DF75F3DA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652" y="946800"/>
              <a:ext cx="690592" cy="244800"/>
            </a:xfrm>
            <a:prstGeom prst="bentConnector3">
              <a:avLst>
                <a:gd name="adj1" fmla="val 8767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A293BFBC-C813-6C43-9C71-C37242DB84E0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54" y="1186248"/>
              <a:ext cx="0" cy="508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3E7A855E-EAED-3F49-9E80-5754A4991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2910" y="1233138"/>
              <a:ext cx="0" cy="4550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39A9635-306F-EE48-98B7-12E690CD52DF}"/>
                </a:ext>
              </a:extLst>
            </p:cNvPr>
            <p:cNvSpPr/>
            <p:nvPr/>
          </p:nvSpPr>
          <p:spPr>
            <a:xfrm>
              <a:off x="1125747" y="1160217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69EFC9AB-FFE8-2943-8D1E-10861596AA17}"/>
                </a:ext>
              </a:extLst>
            </p:cNvPr>
            <p:cNvSpPr/>
            <p:nvPr/>
          </p:nvSpPr>
          <p:spPr>
            <a:xfrm>
              <a:off x="1797303" y="1155500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圆柱体 115">
              <a:extLst>
                <a:ext uri="{FF2B5EF4-FFF2-40B4-BE49-F238E27FC236}">
                  <a16:creationId xmlns:a16="http://schemas.microsoft.com/office/drawing/2014/main" id="{F6B6603E-954C-1241-ACE9-787495F8F177}"/>
                </a:ext>
              </a:extLst>
            </p:cNvPr>
            <p:cNvSpPr/>
            <p:nvPr/>
          </p:nvSpPr>
          <p:spPr>
            <a:xfrm>
              <a:off x="987179" y="1694985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圆柱体 116">
              <a:extLst>
                <a:ext uri="{FF2B5EF4-FFF2-40B4-BE49-F238E27FC236}">
                  <a16:creationId xmlns:a16="http://schemas.microsoft.com/office/drawing/2014/main" id="{7293D0FC-2C3F-FE4D-80A4-BCFD6C30DE81}"/>
                </a:ext>
              </a:extLst>
            </p:cNvPr>
            <p:cNvSpPr/>
            <p:nvPr/>
          </p:nvSpPr>
          <p:spPr>
            <a:xfrm>
              <a:off x="1662925" y="1694985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1610A5FC-8336-5841-BACF-B065082151B2}"/>
                </a:ext>
              </a:extLst>
            </p:cNvPr>
            <p:cNvCxnSpPr>
              <a:cxnSpLocks/>
            </p:cNvCxnSpPr>
            <p:nvPr/>
          </p:nvCxnSpPr>
          <p:spPr>
            <a:xfrm>
              <a:off x="1157163" y="2550769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9AC309E7-CE5F-4144-B02E-CA68AEB44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7019" y="2550769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02FF516-7206-EE4A-ADFD-47ED2D8AF7C5}"/>
                </a:ext>
              </a:extLst>
            </p:cNvPr>
            <p:cNvSpPr/>
            <p:nvPr/>
          </p:nvSpPr>
          <p:spPr>
            <a:xfrm>
              <a:off x="775478" y="3073785"/>
              <a:ext cx="1449659" cy="8140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Python</a:t>
              </a:r>
            </a:p>
            <a:p>
              <a:pPr algn="ctr"/>
              <a:r>
                <a:rPr kumimoji="1" lang="en-US" altLang="zh-CN" dirty="0"/>
                <a:t>Process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EA39D0D-7B46-564B-9794-4EDA3DA46BB2}"/>
                </a:ext>
              </a:extLst>
            </p:cNvPr>
            <p:cNvSpPr txBox="1"/>
            <p:nvPr/>
          </p:nvSpPr>
          <p:spPr>
            <a:xfrm>
              <a:off x="289930" y="522544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IN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C40FB13-7BCC-6346-BF63-EE10385F442C}"/>
                </a:ext>
              </a:extLst>
            </p:cNvPr>
            <p:cNvSpPr txBox="1"/>
            <p:nvPr/>
          </p:nvSpPr>
          <p:spPr>
            <a:xfrm>
              <a:off x="2225723" y="52254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OUT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F46E73C1-2412-FB4F-8F7B-3EDB6107ED63}"/>
                </a:ext>
              </a:extLst>
            </p:cNvPr>
            <p:cNvSpPr txBox="1"/>
            <p:nvPr/>
          </p:nvSpPr>
          <p:spPr>
            <a:xfrm>
              <a:off x="582179" y="1350862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write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06E2398-D241-694A-A740-7B75855B293B}"/>
                </a:ext>
              </a:extLst>
            </p:cNvPr>
            <p:cNvSpPr txBox="1"/>
            <p:nvPr/>
          </p:nvSpPr>
          <p:spPr>
            <a:xfrm>
              <a:off x="1832909" y="1350861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read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E989107D-0DC0-0346-A2E9-7760740FC807}"/>
                </a:ext>
              </a:extLst>
            </p:cNvPr>
            <p:cNvSpPr txBox="1"/>
            <p:nvPr/>
          </p:nvSpPr>
          <p:spPr>
            <a:xfrm>
              <a:off x="420268" y="2600010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readOp</a:t>
              </a:r>
              <a:endParaRPr kumimoji="1" lang="zh-CN" altLang="en-US" sz="1400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B9278FE2-5CB8-8F44-ACC7-E1651F3E3CCC}"/>
                </a:ext>
              </a:extLst>
            </p:cNvPr>
            <p:cNvSpPr txBox="1"/>
            <p:nvPr/>
          </p:nvSpPr>
          <p:spPr>
            <a:xfrm>
              <a:off x="1832909" y="2597841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writeOp</a:t>
              </a:r>
              <a:endParaRPr kumimoji="1" lang="zh-CN" altLang="en-US" sz="1400" dirty="0"/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A674081-CACB-5249-9AEF-0DE89387E32B}"/>
              </a:ext>
            </a:extLst>
          </p:cNvPr>
          <p:cNvSpPr txBox="1"/>
          <p:nvPr/>
        </p:nvSpPr>
        <p:spPr>
          <a:xfrm>
            <a:off x="38240" y="195001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solidFill>
                  <a:schemeClr val="bg2">
                    <a:lumMod val="25000"/>
                  </a:schemeClr>
                </a:solidFill>
              </a:rPr>
              <a:t>nothing</a:t>
            </a:r>
            <a:endParaRPr kumimoji="1" lang="zh-CN" altLang="en-US" b="1" i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0EADE1E-BFDC-2248-AAEF-10EE3406102B}"/>
              </a:ext>
            </a:extLst>
          </p:cNvPr>
          <p:cNvSpPr txBox="1"/>
          <p:nvPr/>
        </p:nvSpPr>
        <p:spPr>
          <a:xfrm>
            <a:off x="1981535" y="195001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solidFill>
                  <a:schemeClr val="bg2">
                    <a:lumMod val="25000"/>
                  </a:schemeClr>
                </a:solidFill>
              </a:rPr>
              <a:t>nothing</a:t>
            </a:r>
            <a:endParaRPr kumimoji="1" lang="zh-CN" altLang="en-US" b="1" i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D433D39-1180-E545-99BF-21943E7A9B91}"/>
              </a:ext>
            </a:extLst>
          </p:cNvPr>
          <p:cNvSpPr txBox="1"/>
          <p:nvPr/>
        </p:nvSpPr>
        <p:spPr>
          <a:xfrm>
            <a:off x="47278" y="15428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C45A857-9698-F444-BDEA-F1BCA95DA0C9}"/>
              </a:ext>
            </a:extLst>
          </p:cNvPr>
          <p:cNvSpPr txBox="1"/>
          <p:nvPr/>
        </p:nvSpPr>
        <p:spPr>
          <a:xfrm>
            <a:off x="2060285" y="15428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A22BA60-5FB5-8848-AF7A-61FB28B98ACF}"/>
              </a:ext>
            </a:extLst>
          </p:cNvPr>
          <p:cNvSpPr txBox="1"/>
          <p:nvPr/>
        </p:nvSpPr>
        <p:spPr>
          <a:xfrm>
            <a:off x="3051768" y="316910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data1</a:t>
            </a:r>
            <a:endParaRPr kumimoji="1" lang="zh-CN" altLang="en-US" b="1" i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999CEAF-1B43-DF40-BEDE-4B0B529F7F82}"/>
              </a:ext>
            </a:extLst>
          </p:cNvPr>
          <p:cNvSpPr txBox="1"/>
          <p:nvPr/>
        </p:nvSpPr>
        <p:spPr>
          <a:xfrm>
            <a:off x="3931793" y="441507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d1</a:t>
            </a:r>
            <a:endParaRPr kumimoji="1" lang="zh-CN" altLang="en-US" b="1" i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DD71ED3-74DA-3A42-A913-CCDDC67712E5}"/>
              </a:ext>
            </a:extLst>
          </p:cNvPr>
          <p:cNvSpPr txBox="1"/>
          <p:nvPr/>
        </p:nvSpPr>
        <p:spPr>
          <a:xfrm>
            <a:off x="5203878" y="315577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null</a:t>
            </a:r>
            <a:endParaRPr kumimoji="1" lang="zh-CN" altLang="en-US" b="1" i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360BB99-4D4B-3C47-A308-A016BEEE1C28}"/>
              </a:ext>
            </a:extLst>
          </p:cNvPr>
          <p:cNvSpPr txBox="1"/>
          <p:nvPr/>
        </p:nvSpPr>
        <p:spPr>
          <a:xfrm>
            <a:off x="7573617" y="396243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d1</a:t>
            </a:r>
            <a:endParaRPr kumimoji="1" lang="zh-CN" altLang="en-US" b="1" i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B954BF9-9467-B44A-AC12-50A8C0537538}"/>
              </a:ext>
            </a:extLst>
          </p:cNvPr>
          <p:cNvSpPr txBox="1"/>
          <p:nvPr/>
        </p:nvSpPr>
        <p:spPr>
          <a:xfrm>
            <a:off x="6904067" y="444421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d2</a:t>
            </a:r>
            <a:endParaRPr kumimoji="1" lang="zh-CN" altLang="en-US" b="1" i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69E5892-30DD-A847-8BC3-D909E83B3958}"/>
              </a:ext>
            </a:extLst>
          </p:cNvPr>
          <p:cNvSpPr txBox="1"/>
          <p:nvPr/>
        </p:nvSpPr>
        <p:spPr>
          <a:xfrm>
            <a:off x="6023990" y="316461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data2</a:t>
            </a:r>
            <a:endParaRPr kumimoji="1" lang="zh-CN" altLang="en-US" b="1" i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E96D644-2E32-7E48-9285-1668D048B6E9}"/>
              </a:ext>
            </a:extLst>
          </p:cNvPr>
          <p:cNvSpPr txBox="1"/>
          <p:nvPr/>
        </p:nvSpPr>
        <p:spPr>
          <a:xfrm>
            <a:off x="8161299" y="315080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data1</a:t>
            </a:r>
            <a:endParaRPr kumimoji="1" lang="zh-CN" altLang="en-US" b="1" i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278DB30-46F2-054A-A55E-24FE0D61CFBE}"/>
              </a:ext>
            </a:extLst>
          </p:cNvPr>
          <p:cNvSpPr txBox="1"/>
          <p:nvPr/>
        </p:nvSpPr>
        <p:spPr>
          <a:xfrm>
            <a:off x="798638" y="998631"/>
            <a:ext cx="139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 err="1">
                <a:latin typeface="Kai" pitchFamily="2" charset="-122"/>
                <a:ea typeface="Kai" pitchFamily="2" charset="-122"/>
              </a:rPr>
              <a:t>Init</a:t>
            </a:r>
            <a:endParaRPr kumimoji="1" lang="zh-CN" altLang="en-US" sz="2000" i="1" dirty="0">
              <a:latin typeface="Kai" pitchFamily="2" charset="-122"/>
              <a:ea typeface="Kai" pitchFamily="2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B8186F89-92A5-434D-A0A4-E67393FF1C0C}"/>
              </a:ext>
            </a:extLst>
          </p:cNvPr>
          <p:cNvSpPr txBox="1"/>
          <p:nvPr/>
        </p:nvSpPr>
        <p:spPr>
          <a:xfrm>
            <a:off x="3162650" y="195001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data1</a:t>
            </a:r>
            <a:endParaRPr kumimoji="1" lang="zh-CN" altLang="en-US" b="1" i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C0707DF-A462-3645-8A46-0912114EC000}"/>
              </a:ext>
            </a:extLst>
          </p:cNvPr>
          <p:cNvSpPr txBox="1"/>
          <p:nvPr/>
        </p:nvSpPr>
        <p:spPr>
          <a:xfrm>
            <a:off x="5048795" y="195001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solidFill>
                  <a:schemeClr val="bg2">
                    <a:lumMod val="25000"/>
                  </a:schemeClr>
                </a:solidFill>
              </a:rPr>
              <a:t>nothing</a:t>
            </a:r>
            <a:endParaRPr kumimoji="1" lang="zh-CN" alt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D752D60-209A-5542-8971-439635523E19}"/>
              </a:ext>
            </a:extLst>
          </p:cNvPr>
          <p:cNvSpPr txBox="1"/>
          <p:nvPr/>
        </p:nvSpPr>
        <p:spPr>
          <a:xfrm>
            <a:off x="3171688" y="15428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9E4E930-DA7F-3245-BF08-06FD9E9525BC}"/>
              </a:ext>
            </a:extLst>
          </p:cNvPr>
          <p:cNvSpPr txBox="1"/>
          <p:nvPr/>
        </p:nvSpPr>
        <p:spPr>
          <a:xfrm>
            <a:off x="5184695" y="15428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6B10D41-2D77-B146-AD3C-2135A0FC64B1}"/>
              </a:ext>
            </a:extLst>
          </p:cNvPr>
          <p:cNvSpPr txBox="1"/>
          <p:nvPr/>
        </p:nvSpPr>
        <p:spPr>
          <a:xfrm>
            <a:off x="3709212" y="998631"/>
            <a:ext cx="160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latin typeface="Kai" pitchFamily="2" charset="-122"/>
                <a:ea typeface="Kai" pitchFamily="2" charset="-122"/>
              </a:rPr>
              <a:t>Inject data1</a:t>
            </a:r>
            <a:endParaRPr kumimoji="1" lang="zh-CN" altLang="en-US" sz="2000" i="1" dirty="0">
              <a:latin typeface="Kai" pitchFamily="2" charset="-122"/>
              <a:ea typeface="Kai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1C9665B-4CB0-6E47-A868-D682CC854D4A}"/>
              </a:ext>
            </a:extLst>
          </p:cNvPr>
          <p:cNvSpPr txBox="1"/>
          <p:nvPr/>
        </p:nvSpPr>
        <p:spPr>
          <a:xfrm>
            <a:off x="6160010" y="195001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data2</a:t>
            </a:r>
            <a:endParaRPr kumimoji="1" lang="zh-CN" altLang="en-US" b="1" i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7C5485B-B61C-AB49-8150-6A446189EA23}"/>
              </a:ext>
            </a:extLst>
          </p:cNvPr>
          <p:cNvSpPr txBox="1"/>
          <p:nvPr/>
        </p:nvSpPr>
        <p:spPr>
          <a:xfrm>
            <a:off x="8198555" y="195001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data1</a:t>
            </a:r>
            <a:endParaRPr kumimoji="1" lang="zh-CN" altLang="en-US" b="1" i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BEC8AAB-DA3E-8943-9ED7-8A9A6E8EF697}"/>
              </a:ext>
            </a:extLst>
          </p:cNvPr>
          <p:cNvSpPr txBox="1"/>
          <p:nvPr/>
        </p:nvSpPr>
        <p:spPr>
          <a:xfrm>
            <a:off x="6169048" y="15428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B6288E7-DB1C-6045-AF7A-56154F134B3B}"/>
              </a:ext>
            </a:extLst>
          </p:cNvPr>
          <p:cNvSpPr txBox="1"/>
          <p:nvPr/>
        </p:nvSpPr>
        <p:spPr>
          <a:xfrm>
            <a:off x="8182055" y="15428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E47AADF-76DA-784C-A33A-8E3F05560D62}"/>
              </a:ext>
            </a:extLst>
          </p:cNvPr>
          <p:cNvSpPr txBox="1"/>
          <p:nvPr/>
        </p:nvSpPr>
        <p:spPr>
          <a:xfrm>
            <a:off x="6742370" y="998631"/>
            <a:ext cx="157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latin typeface="Kai" pitchFamily="2" charset="-122"/>
                <a:ea typeface="Kai" pitchFamily="2" charset="-122"/>
              </a:rPr>
              <a:t>Inject data2</a:t>
            </a:r>
            <a:endParaRPr kumimoji="1" lang="zh-CN" altLang="en-US" sz="2000" i="1" dirty="0">
              <a:latin typeface="Kai" pitchFamily="2" charset="-122"/>
              <a:ea typeface="Kai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C27259C-81A5-C94F-AD07-BB160A65096D}"/>
              </a:ext>
            </a:extLst>
          </p:cNvPr>
          <p:cNvSpPr txBox="1"/>
          <p:nvPr/>
        </p:nvSpPr>
        <p:spPr>
          <a:xfrm>
            <a:off x="9145108" y="195001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solidFill>
                  <a:schemeClr val="bg2">
                    <a:lumMod val="25000"/>
                  </a:schemeClr>
                </a:solidFill>
              </a:rPr>
              <a:t>nothing</a:t>
            </a:r>
            <a:endParaRPr kumimoji="1" lang="zh-CN" alt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8C5B99E-0A1F-AC4E-A494-EB1A980AC94A}"/>
              </a:ext>
            </a:extLst>
          </p:cNvPr>
          <p:cNvSpPr txBox="1"/>
          <p:nvPr/>
        </p:nvSpPr>
        <p:spPr>
          <a:xfrm>
            <a:off x="11183653" y="195001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data2</a:t>
            </a:r>
            <a:endParaRPr kumimoji="1" lang="zh-CN" altLang="en-US" b="1" i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59197ED-46C9-894E-A04C-F411550A652F}"/>
              </a:ext>
            </a:extLst>
          </p:cNvPr>
          <p:cNvSpPr txBox="1"/>
          <p:nvPr/>
        </p:nvSpPr>
        <p:spPr>
          <a:xfrm>
            <a:off x="9154146" y="15428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15E4F38-60DC-3643-934C-58547E4B62C6}"/>
              </a:ext>
            </a:extLst>
          </p:cNvPr>
          <p:cNvSpPr txBox="1"/>
          <p:nvPr/>
        </p:nvSpPr>
        <p:spPr>
          <a:xfrm>
            <a:off x="11167153" y="15428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87C8263-CC60-3F46-8F6F-93EFEE633877}"/>
              </a:ext>
            </a:extLst>
          </p:cNvPr>
          <p:cNvSpPr txBox="1"/>
          <p:nvPr/>
        </p:nvSpPr>
        <p:spPr>
          <a:xfrm>
            <a:off x="9905506" y="998631"/>
            <a:ext cx="139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latin typeface="Kai" pitchFamily="2" charset="-122"/>
                <a:ea typeface="Kai" pitchFamily="2" charset="-122"/>
              </a:rPr>
              <a:t>Close</a:t>
            </a:r>
            <a:endParaRPr kumimoji="1" lang="zh-CN" altLang="en-US" sz="2000" i="1" dirty="0">
              <a:latin typeface="Kai" pitchFamily="2" charset="-122"/>
              <a:ea typeface="Kai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AC776AD-57FA-1943-87D2-D043BA39D938}"/>
              </a:ext>
            </a:extLst>
          </p:cNvPr>
          <p:cNvSpPr txBox="1"/>
          <p:nvPr/>
        </p:nvSpPr>
        <p:spPr>
          <a:xfrm>
            <a:off x="10639862" y="39534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d2</a:t>
            </a:r>
            <a:endParaRPr kumimoji="1" lang="zh-CN" altLang="en-US" b="1" i="1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F9C8DA0-72BC-DE4F-A573-2BC8876E377B}"/>
              </a:ext>
            </a:extLst>
          </p:cNvPr>
          <p:cNvSpPr txBox="1"/>
          <p:nvPr/>
        </p:nvSpPr>
        <p:spPr>
          <a:xfrm>
            <a:off x="9186124" y="315756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err="1">
                <a:solidFill>
                  <a:schemeClr val="bg2">
                    <a:lumMod val="25000"/>
                  </a:schemeClr>
                </a:solidFill>
              </a:rPr>
              <a:t>eof</a:t>
            </a:r>
            <a:endParaRPr kumimoji="1" lang="zh-CN" alt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F50AE2B-4889-3E4E-A272-3FE88B63CC76}"/>
              </a:ext>
            </a:extLst>
          </p:cNvPr>
          <p:cNvSpPr txBox="1"/>
          <p:nvPr/>
        </p:nvSpPr>
        <p:spPr>
          <a:xfrm>
            <a:off x="11242148" y="315080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data2</a:t>
            </a:r>
            <a:endParaRPr kumimoji="1"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82161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1E495AD9-D94C-5843-A3AE-D7858C263B1C}"/>
              </a:ext>
            </a:extLst>
          </p:cNvPr>
          <p:cNvGrpSpPr/>
          <p:nvPr/>
        </p:nvGrpSpPr>
        <p:grpSpPr>
          <a:xfrm>
            <a:off x="9270111" y="2750357"/>
            <a:ext cx="2747857" cy="3365280"/>
            <a:chOff x="206399" y="2750357"/>
            <a:chExt cx="2747857" cy="3365280"/>
          </a:xfrm>
        </p:grpSpPr>
        <p:sp>
          <p:nvSpPr>
            <p:cNvPr id="230" name="圆角矩形 229">
              <a:extLst>
                <a:ext uri="{FF2B5EF4-FFF2-40B4-BE49-F238E27FC236}">
                  <a16:creationId xmlns:a16="http://schemas.microsoft.com/office/drawing/2014/main" id="{FD3488FA-AC5D-5D43-BD97-ED5363986B8B}"/>
                </a:ext>
              </a:extLst>
            </p:cNvPr>
            <p:cNvSpPr/>
            <p:nvPr/>
          </p:nvSpPr>
          <p:spPr>
            <a:xfrm>
              <a:off x="766431" y="2750357"/>
              <a:ext cx="1449659" cy="828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MLMapFunc</a:t>
              </a:r>
              <a:endParaRPr kumimoji="1" lang="en-US" altLang="zh-CN" sz="1600" dirty="0"/>
            </a:p>
            <a:p>
              <a:pPr algn="ctr"/>
              <a:endParaRPr kumimoji="1" lang="zh-CN" altLang="en-US" sz="1600" dirty="0"/>
            </a:p>
          </p:txBody>
        </p:sp>
        <p:cxnSp>
          <p:nvCxnSpPr>
            <p:cNvPr id="231" name="直线箭头连接符 230">
              <a:extLst>
                <a:ext uri="{FF2B5EF4-FFF2-40B4-BE49-F238E27FC236}">
                  <a16:creationId xmlns:a16="http://schemas.microsoft.com/office/drawing/2014/main" id="{47923FD2-27E4-3944-8075-34551A4066AD}"/>
                </a:ext>
              </a:extLst>
            </p:cNvPr>
            <p:cNvCxnSpPr>
              <a:cxnSpLocks/>
            </p:cNvCxnSpPr>
            <p:nvPr/>
          </p:nvCxnSpPr>
          <p:spPr>
            <a:xfrm>
              <a:off x="2213619" y="3167680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箭头连接符 231">
              <a:extLst>
                <a:ext uri="{FF2B5EF4-FFF2-40B4-BE49-F238E27FC236}">
                  <a16:creationId xmlns:a16="http://schemas.microsoft.com/office/drawing/2014/main" id="{DC7EB506-5D2C-8E43-AFF1-4EE7BA735DA5}"/>
                </a:ext>
              </a:extLst>
            </p:cNvPr>
            <p:cNvCxnSpPr/>
            <p:nvPr/>
          </p:nvCxnSpPr>
          <p:spPr>
            <a:xfrm>
              <a:off x="206399" y="3164516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肘形连接符 232">
              <a:extLst>
                <a:ext uri="{FF2B5EF4-FFF2-40B4-BE49-F238E27FC236}">
                  <a16:creationId xmlns:a16="http://schemas.microsoft.com/office/drawing/2014/main" id="{2E4D46CA-7B03-8849-B41A-3B10B797C07E}"/>
                </a:ext>
              </a:extLst>
            </p:cNvPr>
            <p:cNvCxnSpPr/>
            <p:nvPr/>
          </p:nvCxnSpPr>
          <p:spPr>
            <a:xfrm>
              <a:off x="763960" y="3173255"/>
              <a:ext cx="761538" cy="245749"/>
            </a:xfrm>
            <a:prstGeom prst="bentConnector3">
              <a:avLst>
                <a:gd name="adj1" fmla="val 1202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肘形连接符 233">
              <a:extLst>
                <a:ext uri="{FF2B5EF4-FFF2-40B4-BE49-F238E27FC236}">
                  <a16:creationId xmlns:a16="http://schemas.microsoft.com/office/drawing/2014/main" id="{6CC8134D-19C5-B242-A9EE-7BF678D74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27" y="3174613"/>
              <a:ext cx="690592" cy="244800"/>
            </a:xfrm>
            <a:prstGeom prst="bentConnector3">
              <a:avLst>
                <a:gd name="adj1" fmla="val 8767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4F69BCAE-EDCE-F84C-A380-0790A476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144729" y="3414061"/>
              <a:ext cx="0" cy="508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251548A6-038C-B949-9BCD-53CE160D52B2}"/>
                </a:ext>
              </a:extLst>
            </p:cNvPr>
            <p:cNvSpPr/>
            <p:nvPr/>
          </p:nvSpPr>
          <p:spPr>
            <a:xfrm>
              <a:off x="1109122" y="3388030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31D252E1-D3A2-C74B-A79D-3ABC9599C0F7}"/>
                </a:ext>
              </a:extLst>
            </p:cNvPr>
            <p:cNvSpPr/>
            <p:nvPr/>
          </p:nvSpPr>
          <p:spPr>
            <a:xfrm>
              <a:off x="1780678" y="3383313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8" name="圆柱体 237">
              <a:extLst>
                <a:ext uri="{FF2B5EF4-FFF2-40B4-BE49-F238E27FC236}">
                  <a16:creationId xmlns:a16="http://schemas.microsoft.com/office/drawing/2014/main" id="{22434A6C-52C6-C243-97AD-1B223313B4B5}"/>
                </a:ext>
              </a:extLst>
            </p:cNvPr>
            <p:cNvSpPr/>
            <p:nvPr/>
          </p:nvSpPr>
          <p:spPr>
            <a:xfrm>
              <a:off x="970554" y="3922798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9" name="圆柱体 238">
              <a:extLst>
                <a:ext uri="{FF2B5EF4-FFF2-40B4-BE49-F238E27FC236}">
                  <a16:creationId xmlns:a16="http://schemas.microsoft.com/office/drawing/2014/main" id="{05CE346F-80A4-B24E-AFF8-C1E26811D739}"/>
                </a:ext>
              </a:extLst>
            </p:cNvPr>
            <p:cNvSpPr/>
            <p:nvPr/>
          </p:nvSpPr>
          <p:spPr>
            <a:xfrm>
              <a:off x="1646300" y="4269844"/>
              <a:ext cx="339969" cy="5087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0" name="直线箭头连接符 239">
              <a:extLst>
                <a:ext uri="{FF2B5EF4-FFF2-40B4-BE49-F238E27FC236}">
                  <a16:creationId xmlns:a16="http://schemas.microsoft.com/office/drawing/2014/main" id="{2F776118-02B9-A845-A4BD-DC154B2EA644}"/>
                </a:ext>
              </a:extLst>
            </p:cNvPr>
            <p:cNvCxnSpPr>
              <a:cxnSpLocks/>
            </p:cNvCxnSpPr>
            <p:nvPr/>
          </p:nvCxnSpPr>
          <p:spPr>
            <a:xfrm>
              <a:off x="1140538" y="4778582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箭头连接符 240">
              <a:extLst>
                <a:ext uri="{FF2B5EF4-FFF2-40B4-BE49-F238E27FC236}">
                  <a16:creationId xmlns:a16="http://schemas.microsoft.com/office/drawing/2014/main" id="{E312C708-8098-9244-84D4-6D52BE1A5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0394" y="4778582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90BA149-1E55-1449-A75D-A9F8D962C8A2}"/>
                </a:ext>
              </a:extLst>
            </p:cNvPr>
            <p:cNvSpPr/>
            <p:nvPr/>
          </p:nvSpPr>
          <p:spPr>
            <a:xfrm>
              <a:off x="758853" y="5301598"/>
              <a:ext cx="1449659" cy="8140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Python</a:t>
              </a:r>
            </a:p>
            <a:p>
              <a:pPr algn="ctr"/>
              <a:r>
                <a:rPr kumimoji="1" lang="en-US" altLang="zh-CN" dirty="0"/>
                <a:t>Process</a:t>
              </a: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8E9A2A4-C7B5-D546-8C7E-0B7E2E66F577}"/>
                </a:ext>
              </a:extLst>
            </p:cNvPr>
            <p:cNvSpPr txBox="1"/>
            <p:nvPr/>
          </p:nvSpPr>
          <p:spPr>
            <a:xfrm>
              <a:off x="273305" y="275035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IN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E8BC8286-D26A-E244-B40C-E0E01F50592F}"/>
                </a:ext>
              </a:extLst>
            </p:cNvPr>
            <p:cNvSpPr txBox="1"/>
            <p:nvPr/>
          </p:nvSpPr>
          <p:spPr>
            <a:xfrm>
              <a:off x="2209098" y="27503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OUT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746FDAE2-2F68-F74C-82DE-FBA174971B9F}"/>
                </a:ext>
              </a:extLst>
            </p:cNvPr>
            <p:cNvSpPr txBox="1"/>
            <p:nvPr/>
          </p:nvSpPr>
          <p:spPr>
            <a:xfrm>
              <a:off x="565554" y="3578675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write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280B157B-B5F0-564F-BC8D-8550F17568BE}"/>
                </a:ext>
              </a:extLst>
            </p:cNvPr>
            <p:cNvSpPr txBox="1"/>
            <p:nvPr/>
          </p:nvSpPr>
          <p:spPr>
            <a:xfrm>
              <a:off x="403643" y="4827823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readOp</a:t>
              </a:r>
              <a:endParaRPr kumimoji="1" lang="zh-CN" altLang="en-US" sz="1400" dirty="0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BAAF5EE5-A940-1D4A-AFAF-8368DADA9079}"/>
                </a:ext>
              </a:extLst>
            </p:cNvPr>
            <p:cNvSpPr txBox="1"/>
            <p:nvPr/>
          </p:nvSpPr>
          <p:spPr>
            <a:xfrm>
              <a:off x="1816284" y="4825654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writeOp</a:t>
              </a:r>
              <a:endParaRPr kumimoji="1" lang="zh-CN" altLang="en-US" sz="1400" dirty="0"/>
            </a:p>
          </p:txBody>
        </p:sp>
        <p:sp>
          <p:nvSpPr>
            <p:cNvPr id="248" name="圆角矩形 247">
              <a:extLst>
                <a:ext uri="{FF2B5EF4-FFF2-40B4-BE49-F238E27FC236}">
                  <a16:creationId xmlns:a16="http://schemas.microsoft.com/office/drawing/2014/main" id="{F62D825E-A6AD-4148-963F-1BB34206B820}"/>
                </a:ext>
              </a:extLst>
            </p:cNvPr>
            <p:cNvSpPr/>
            <p:nvPr/>
          </p:nvSpPr>
          <p:spPr>
            <a:xfrm>
              <a:off x="1944044" y="3708474"/>
              <a:ext cx="1010212" cy="39278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Consumer</a:t>
              </a:r>
            </a:p>
            <a:p>
              <a:pPr algn="ctr"/>
              <a:r>
                <a:rPr kumimoji="1" lang="en-US" altLang="zh-CN" sz="1200" dirty="0"/>
                <a:t>Thread</a:t>
              </a:r>
              <a:endParaRPr kumimoji="1" lang="zh-CN" altLang="en-US" sz="1200" dirty="0"/>
            </a:p>
          </p:txBody>
        </p:sp>
        <p:cxnSp>
          <p:nvCxnSpPr>
            <p:cNvPr id="249" name="肘形连接符 248">
              <a:extLst>
                <a:ext uri="{FF2B5EF4-FFF2-40B4-BE49-F238E27FC236}">
                  <a16:creationId xmlns:a16="http://schemas.microsoft.com/office/drawing/2014/main" id="{0CE83019-179D-0049-86B2-0149C8543F51}"/>
                </a:ext>
              </a:extLst>
            </p:cNvPr>
            <p:cNvCxnSpPr>
              <a:stCxn id="239" idx="1"/>
              <a:endCxn id="248" idx="1"/>
            </p:cNvCxnSpPr>
            <p:nvPr/>
          </p:nvCxnSpPr>
          <p:spPr>
            <a:xfrm rot="5400000" flipH="1" flipV="1">
              <a:off x="1697675" y="4023476"/>
              <a:ext cx="364979" cy="1277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ABCBB7BE-1800-CF45-ABB7-A76517718797}"/>
                </a:ext>
              </a:extLst>
            </p:cNvPr>
            <p:cNvSpPr txBox="1"/>
            <p:nvPr/>
          </p:nvSpPr>
          <p:spPr>
            <a:xfrm>
              <a:off x="1452896" y="3604855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read</a:t>
              </a:r>
              <a:endParaRPr kumimoji="1"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1A748997-01C8-3C44-87BE-72753DA75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267" y="3196653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线箭头连接符 251">
              <a:extLst>
                <a:ext uri="{FF2B5EF4-FFF2-40B4-BE49-F238E27FC236}">
                  <a16:creationId xmlns:a16="http://schemas.microsoft.com/office/drawing/2014/main" id="{5ADD05C9-CF0E-874D-9C93-D23756FEBEB3}"/>
                </a:ext>
              </a:extLst>
            </p:cNvPr>
            <p:cNvCxnSpPr/>
            <p:nvPr/>
          </p:nvCxnSpPr>
          <p:spPr>
            <a:xfrm>
              <a:off x="2184615" y="3207689"/>
              <a:ext cx="6210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D1365B62-0318-BD4B-8155-B0ED697C701A}"/>
              </a:ext>
            </a:extLst>
          </p:cNvPr>
          <p:cNvGrpSpPr/>
          <p:nvPr/>
        </p:nvGrpSpPr>
        <p:grpSpPr>
          <a:xfrm>
            <a:off x="6201391" y="2750357"/>
            <a:ext cx="2747857" cy="3365280"/>
            <a:chOff x="206399" y="2750357"/>
            <a:chExt cx="2747857" cy="3365280"/>
          </a:xfrm>
        </p:grpSpPr>
        <p:sp>
          <p:nvSpPr>
            <p:cNvPr id="206" name="圆角矩形 205">
              <a:extLst>
                <a:ext uri="{FF2B5EF4-FFF2-40B4-BE49-F238E27FC236}">
                  <a16:creationId xmlns:a16="http://schemas.microsoft.com/office/drawing/2014/main" id="{D225D0BD-7478-5D4C-B8DC-C1084095C6E1}"/>
                </a:ext>
              </a:extLst>
            </p:cNvPr>
            <p:cNvSpPr/>
            <p:nvPr/>
          </p:nvSpPr>
          <p:spPr>
            <a:xfrm>
              <a:off x="766431" y="2750357"/>
              <a:ext cx="1449659" cy="828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MLMapFunc</a:t>
              </a:r>
              <a:endParaRPr kumimoji="1" lang="en-US" altLang="zh-CN" sz="1600" dirty="0"/>
            </a:p>
            <a:p>
              <a:pPr algn="ctr"/>
              <a:endParaRPr kumimoji="1" lang="zh-CN" altLang="en-US" sz="1600" dirty="0"/>
            </a:p>
          </p:txBody>
        </p:sp>
        <p:cxnSp>
          <p:nvCxnSpPr>
            <p:cNvPr id="207" name="直线箭头连接符 206">
              <a:extLst>
                <a:ext uri="{FF2B5EF4-FFF2-40B4-BE49-F238E27FC236}">
                  <a16:creationId xmlns:a16="http://schemas.microsoft.com/office/drawing/2014/main" id="{F07116EA-BE69-5D4F-9724-B15B0B6DEDE9}"/>
                </a:ext>
              </a:extLst>
            </p:cNvPr>
            <p:cNvCxnSpPr>
              <a:cxnSpLocks/>
            </p:cNvCxnSpPr>
            <p:nvPr/>
          </p:nvCxnSpPr>
          <p:spPr>
            <a:xfrm>
              <a:off x="2213619" y="3167680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箭头连接符 207">
              <a:extLst>
                <a:ext uri="{FF2B5EF4-FFF2-40B4-BE49-F238E27FC236}">
                  <a16:creationId xmlns:a16="http://schemas.microsoft.com/office/drawing/2014/main" id="{6F9513E6-5F5E-5148-B9FB-39797A6E5A71}"/>
                </a:ext>
              </a:extLst>
            </p:cNvPr>
            <p:cNvCxnSpPr/>
            <p:nvPr/>
          </p:nvCxnSpPr>
          <p:spPr>
            <a:xfrm>
              <a:off x="206399" y="3164516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肘形连接符 208">
              <a:extLst>
                <a:ext uri="{FF2B5EF4-FFF2-40B4-BE49-F238E27FC236}">
                  <a16:creationId xmlns:a16="http://schemas.microsoft.com/office/drawing/2014/main" id="{1D5B8E5D-B5D4-FE41-9402-B6B5F90E4ED0}"/>
                </a:ext>
              </a:extLst>
            </p:cNvPr>
            <p:cNvCxnSpPr/>
            <p:nvPr/>
          </p:nvCxnSpPr>
          <p:spPr>
            <a:xfrm>
              <a:off x="763960" y="3173255"/>
              <a:ext cx="761538" cy="245749"/>
            </a:xfrm>
            <a:prstGeom prst="bentConnector3">
              <a:avLst>
                <a:gd name="adj1" fmla="val 1202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肘形连接符 209">
              <a:extLst>
                <a:ext uri="{FF2B5EF4-FFF2-40B4-BE49-F238E27FC236}">
                  <a16:creationId xmlns:a16="http://schemas.microsoft.com/office/drawing/2014/main" id="{B0329151-A411-ED4C-9BF3-5C8B99DDD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27" y="3174613"/>
              <a:ext cx="690592" cy="244800"/>
            </a:xfrm>
            <a:prstGeom prst="bentConnector3">
              <a:avLst>
                <a:gd name="adj1" fmla="val 8767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箭头连接符 210">
              <a:extLst>
                <a:ext uri="{FF2B5EF4-FFF2-40B4-BE49-F238E27FC236}">
                  <a16:creationId xmlns:a16="http://schemas.microsoft.com/office/drawing/2014/main" id="{0168D5BC-0C4B-3E4D-AF32-0A6C9572C6A0}"/>
                </a:ext>
              </a:extLst>
            </p:cNvPr>
            <p:cNvCxnSpPr>
              <a:cxnSpLocks/>
            </p:cNvCxnSpPr>
            <p:nvPr/>
          </p:nvCxnSpPr>
          <p:spPr>
            <a:xfrm>
              <a:off x="1144729" y="3414061"/>
              <a:ext cx="0" cy="508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92BF585-F5AC-8D43-9A4D-20CD4FCCBCCD}"/>
                </a:ext>
              </a:extLst>
            </p:cNvPr>
            <p:cNvSpPr/>
            <p:nvPr/>
          </p:nvSpPr>
          <p:spPr>
            <a:xfrm>
              <a:off x="1109122" y="3388030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533117CF-EBF4-CA4B-AF50-73AC1A910D25}"/>
                </a:ext>
              </a:extLst>
            </p:cNvPr>
            <p:cNvSpPr/>
            <p:nvPr/>
          </p:nvSpPr>
          <p:spPr>
            <a:xfrm>
              <a:off x="1780678" y="3383313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圆柱体 213">
              <a:extLst>
                <a:ext uri="{FF2B5EF4-FFF2-40B4-BE49-F238E27FC236}">
                  <a16:creationId xmlns:a16="http://schemas.microsoft.com/office/drawing/2014/main" id="{78FBD301-D997-2646-BDB1-B74DE903B0A0}"/>
                </a:ext>
              </a:extLst>
            </p:cNvPr>
            <p:cNvSpPr/>
            <p:nvPr/>
          </p:nvSpPr>
          <p:spPr>
            <a:xfrm>
              <a:off x="970554" y="3922798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圆柱体 214">
              <a:extLst>
                <a:ext uri="{FF2B5EF4-FFF2-40B4-BE49-F238E27FC236}">
                  <a16:creationId xmlns:a16="http://schemas.microsoft.com/office/drawing/2014/main" id="{625B6183-C275-EB46-8F09-06D770E650B0}"/>
                </a:ext>
              </a:extLst>
            </p:cNvPr>
            <p:cNvSpPr/>
            <p:nvPr/>
          </p:nvSpPr>
          <p:spPr>
            <a:xfrm>
              <a:off x="1646300" y="4269844"/>
              <a:ext cx="339969" cy="5087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16" name="直线箭头连接符 215">
              <a:extLst>
                <a:ext uri="{FF2B5EF4-FFF2-40B4-BE49-F238E27FC236}">
                  <a16:creationId xmlns:a16="http://schemas.microsoft.com/office/drawing/2014/main" id="{22A49C9C-3045-A846-81CE-6D716EB7B537}"/>
                </a:ext>
              </a:extLst>
            </p:cNvPr>
            <p:cNvCxnSpPr>
              <a:cxnSpLocks/>
            </p:cNvCxnSpPr>
            <p:nvPr/>
          </p:nvCxnSpPr>
          <p:spPr>
            <a:xfrm>
              <a:off x="1140538" y="4778582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箭头连接符 216">
              <a:extLst>
                <a:ext uri="{FF2B5EF4-FFF2-40B4-BE49-F238E27FC236}">
                  <a16:creationId xmlns:a16="http://schemas.microsoft.com/office/drawing/2014/main" id="{6340B5B0-ED9F-6B48-B4A0-C97A13E74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0394" y="4778582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512762FC-71D8-6B45-954D-E85A94E89D65}"/>
                </a:ext>
              </a:extLst>
            </p:cNvPr>
            <p:cNvSpPr/>
            <p:nvPr/>
          </p:nvSpPr>
          <p:spPr>
            <a:xfrm>
              <a:off x="758853" y="5301598"/>
              <a:ext cx="1449659" cy="8140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Python</a:t>
              </a:r>
            </a:p>
            <a:p>
              <a:pPr algn="ctr"/>
              <a:r>
                <a:rPr kumimoji="1" lang="en-US" altLang="zh-CN" dirty="0"/>
                <a:t>Process</a:t>
              </a: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D2DDEDFD-A001-E648-A41B-F9555F60E199}"/>
                </a:ext>
              </a:extLst>
            </p:cNvPr>
            <p:cNvSpPr txBox="1"/>
            <p:nvPr/>
          </p:nvSpPr>
          <p:spPr>
            <a:xfrm>
              <a:off x="273305" y="275035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IN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6AC7F515-C621-3D4E-9FE9-1A84D37B7833}"/>
                </a:ext>
              </a:extLst>
            </p:cNvPr>
            <p:cNvSpPr txBox="1"/>
            <p:nvPr/>
          </p:nvSpPr>
          <p:spPr>
            <a:xfrm>
              <a:off x="2209098" y="27503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OUT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60BCB9F8-7840-E34C-9443-C082B0202FF2}"/>
                </a:ext>
              </a:extLst>
            </p:cNvPr>
            <p:cNvSpPr txBox="1"/>
            <p:nvPr/>
          </p:nvSpPr>
          <p:spPr>
            <a:xfrm>
              <a:off x="565554" y="3578675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write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B65E8B96-5831-7B4C-8A09-A7D090459072}"/>
                </a:ext>
              </a:extLst>
            </p:cNvPr>
            <p:cNvSpPr txBox="1"/>
            <p:nvPr/>
          </p:nvSpPr>
          <p:spPr>
            <a:xfrm>
              <a:off x="403643" y="4827823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readOp</a:t>
              </a:r>
              <a:endParaRPr kumimoji="1" lang="zh-CN" altLang="en-US" sz="1400" dirty="0"/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3B1DA8FA-2235-6844-B9C5-55D5CAC32F80}"/>
                </a:ext>
              </a:extLst>
            </p:cNvPr>
            <p:cNvSpPr txBox="1"/>
            <p:nvPr/>
          </p:nvSpPr>
          <p:spPr>
            <a:xfrm>
              <a:off x="1816284" y="4825654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writeOp</a:t>
              </a:r>
              <a:endParaRPr kumimoji="1" lang="zh-CN" altLang="en-US" sz="1400" dirty="0"/>
            </a:p>
          </p:txBody>
        </p:sp>
        <p:sp>
          <p:nvSpPr>
            <p:cNvPr id="224" name="圆角矩形 223">
              <a:extLst>
                <a:ext uri="{FF2B5EF4-FFF2-40B4-BE49-F238E27FC236}">
                  <a16:creationId xmlns:a16="http://schemas.microsoft.com/office/drawing/2014/main" id="{2AFFE622-1B42-9C49-AC30-76FFEAB701C7}"/>
                </a:ext>
              </a:extLst>
            </p:cNvPr>
            <p:cNvSpPr/>
            <p:nvPr/>
          </p:nvSpPr>
          <p:spPr>
            <a:xfrm>
              <a:off x="1944044" y="3708474"/>
              <a:ext cx="1010212" cy="39278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Consumer</a:t>
              </a:r>
            </a:p>
            <a:p>
              <a:pPr algn="ctr"/>
              <a:r>
                <a:rPr kumimoji="1" lang="en-US" altLang="zh-CN" sz="1200" dirty="0"/>
                <a:t>Thread</a:t>
              </a:r>
              <a:endParaRPr kumimoji="1" lang="zh-CN" altLang="en-US" sz="1200" dirty="0"/>
            </a:p>
          </p:txBody>
        </p:sp>
        <p:cxnSp>
          <p:nvCxnSpPr>
            <p:cNvPr id="225" name="肘形连接符 224">
              <a:extLst>
                <a:ext uri="{FF2B5EF4-FFF2-40B4-BE49-F238E27FC236}">
                  <a16:creationId xmlns:a16="http://schemas.microsoft.com/office/drawing/2014/main" id="{415D85B8-BF8A-9E4A-95F4-77A1D7994C1E}"/>
                </a:ext>
              </a:extLst>
            </p:cNvPr>
            <p:cNvCxnSpPr>
              <a:stCxn id="215" idx="1"/>
              <a:endCxn id="224" idx="1"/>
            </p:cNvCxnSpPr>
            <p:nvPr/>
          </p:nvCxnSpPr>
          <p:spPr>
            <a:xfrm rot="5400000" flipH="1" flipV="1">
              <a:off x="1697675" y="4023476"/>
              <a:ext cx="364979" cy="1277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56DF67A6-FB60-D041-A17D-3F2E64B2DC3D}"/>
                </a:ext>
              </a:extLst>
            </p:cNvPr>
            <p:cNvSpPr txBox="1"/>
            <p:nvPr/>
          </p:nvSpPr>
          <p:spPr>
            <a:xfrm>
              <a:off x="1452896" y="3604855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read</a:t>
              </a:r>
              <a:endParaRPr kumimoji="1"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27" name="直线连接符 226">
              <a:extLst>
                <a:ext uri="{FF2B5EF4-FFF2-40B4-BE49-F238E27FC236}">
                  <a16:creationId xmlns:a16="http://schemas.microsoft.com/office/drawing/2014/main" id="{ECBC3665-16F9-7B45-B60F-838A177F9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267" y="3196653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>
              <a:extLst>
                <a:ext uri="{FF2B5EF4-FFF2-40B4-BE49-F238E27FC236}">
                  <a16:creationId xmlns:a16="http://schemas.microsoft.com/office/drawing/2014/main" id="{838DAA5C-A019-5B4A-97F0-C1A93A76CB5B}"/>
                </a:ext>
              </a:extLst>
            </p:cNvPr>
            <p:cNvCxnSpPr/>
            <p:nvPr/>
          </p:nvCxnSpPr>
          <p:spPr>
            <a:xfrm>
              <a:off x="2184615" y="3207689"/>
              <a:ext cx="6210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5C70C25B-0B1C-9741-AD25-37177D13E1D4}"/>
              </a:ext>
            </a:extLst>
          </p:cNvPr>
          <p:cNvGrpSpPr/>
          <p:nvPr/>
        </p:nvGrpSpPr>
        <p:grpSpPr>
          <a:xfrm>
            <a:off x="3233367" y="2750357"/>
            <a:ext cx="2747857" cy="3365280"/>
            <a:chOff x="206399" y="2750357"/>
            <a:chExt cx="2747857" cy="3365280"/>
          </a:xfrm>
        </p:grpSpPr>
        <p:sp>
          <p:nvSpPr>
            <p:cNvPr id="182" name="圆角矩形 181">
              <a:extLst>
                <a:ext uri="{FF2B5EF4-FFF2-40B4-BE49-F238E27FC236}">
                  <a16:creationId xmlns:a16="http://schemas.microsoft.com/office/drawing/2014/main" id="{0D46D80A-7A9B-5043-BB1C-B25C576A3F99}"/>
                </a:ext>
              </a:extLst>
            </p:cNvPr>
            <p:cNvSpPr/>
            <p:nvPr/>
          </p:nvSpPr>
          <p:spPr>
            <a:xfrm>
              <a:off x="766431" y="2750357"/>
              <a:ext cx="1449659" cy="828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MLMapFunc</a:t>
              </a:r>
              <a:endParaRPr kumimoji="1" lang="en-US" altLang="zh-CN" sz="1600" dirty="0"/>
            </a:p>
            <a:p>
              <a:pPr algn="ctr"/>
              <a:endParaRPr kumimoji="1" lang="zh-CN" altLang="en-US" sz="1600" dirty="0"/>
            </a:p>
          </p:txBody>
        </p:sp>
        <p:cxnSp>
          <p:nvCxnSpPr>
            <p:cNvPr id="183" name="直线箭头连接符 182">
              <a:extLst>
                <a:ext uri="{FF2B5EF4-FFF2-40B4-BE49-F238E27FC236}">
                  <a16:creationId xmlns:a16="http://schemas.microsoft.com/office/drawing/2014/main" id="{8DF4A229-2F72-704D-9B2E-914C073508C6}"/>
                </a:ext>
              </a:extLst>
            </p:cNvPr>
            <p:cNvCxnSpPr>
              <a:cxnSpLocks/>
            </p:cNvCxnSpPr>
            <p:nvPr/>
          </p:nvCxnSpPr>
          <p:spPr>
            <a:xfrm>
              <a:off x="2213619" y="3167680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线箭头连接符 183">
              <a:extLst>
                <a:ext uri="{FF2B5EF4-FFF2-40B4-BE49-F238E27FC236}">
                  <a16:creationId xmlns:a16="http://schemas.microsoft.com/office/drawing/2014/main" id="{7633041D-4BCA-EA44-954D-DAA289D5A9FE}"/>
                </a:ext>
              </a:extLst>
            </p:cNvPr>
            <p:cNvCxnSpPr/>
            <p:nvPr/>
          </p:nvCxnSpPr>
          <p:spPr>
            <a:xfrm>
              <a:off x="206399" y="3164516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肘形连接符 184">
              <a:extLst>
                <a:ext uri="{FF2B5EF4-FFF2-40B4-BE49-F238E27FC236}">
                  <a16:creationId xmlns:a16="http://schemas.microsoft.com/office/drawing/2014/main" id="{D8A22581-AEFA-BD4E-A76B-B579592DA004}"/>
                </a:ext>
              </a:extLst>
            </p:cNvPr>
            <p:cNvCxnSpPr/>
            <p:nvPr/>
          </p:nvCxnSpPr>
          <p:spPr>
            <a:xfrm>
              <a:off x="763960" y="3173255"/>
              <a:ext cx="761538" cy="245749"/>
            </a:xfrm>
            <a:prstGeom prst="bentConnector3">
              <a:avLst>
                <a:gd name="adj1" fmla="val 1202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肘形连接符 185">
              <a:extLst>
                <a:ext uri="{FF2B5EF4-FFF2-40B4-BE49-F238E27FC236}">
                  <a16:creationId xmlns:a16="http://schemas.microsoft.com/office/drawing/2014/main" id="{B09A9559-7657-9B40-AD3A-E6E9AAABC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27" y="3174613"/>
              <a:ext cx="690592" cy="244800"/>
            </a:xfrm>
            <a:prstGeom prst="bentConnector3">
              <a:avLst>
                <a:gd name="adj1" fmla="val 8767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箭头连接符 186">
              <a:extLst>
                <a:ext uri="{FF2B5EF4-FFF2-40B4-BE49-F238E27FC236}">
                  <a16:creationId xmlns:a16="http://schemas.microsoft.com/office/drawing/2014/main" id="{E35AA339-04D1-7746-A836-8089EC146587}"/>
                </a:ext>
              </a:extLst>
            </p:cNvPr>
            <p:cNvCxnSpPr>
              <a:cxnSpLocks/>
            </p:cNvCxnSpPr>
            <p:nvPr/>
          </p:nvCxnSpPr>
          <p:spPr>
            <a:xfrm>
              <a:off x="1144729" y="3414061"/>
              <a:ext cx="0" cy="508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6E73D9D7-94B1-9346-887D-E1B5404411ED}"/>
                </a:ext>
              </a:extLst>
            </p:cNvPr>
            <p:cNvSpPr/>
            <p:nvPr/>
          </p:nvSpPr>
          <p:spPr>
            <a:xfrm>
              <a:off x="1109122" y="3388030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E22977C1-F445-1245-8E3B-524C16CB032B}"/>
                </a:ext>
              </a:extLst>
            </p:cNvPr>
            <p:cNvSpPr/>
            <p:nvPr/>
          </p:nvSpPr>
          <p:spPr>
            <a:xfrm>
              <a:off x="1780678" y="3383313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0" name="圆柱体 189">
              <a:extLst>
                <a:ext uri="{FF2B5EF4-FFF2-40B4-BE49-F238E27FC236}">
                  <a16:creationId xmlns:a16="http://schemas.microsoft.com/office/drawing/2014/main" id="{4A6FF491-24F7-014D-BE79-6DD66E8A9A20}"/>
                </a:ext>
              </a:extLst>
            </p:cNvPr>
            <p:cNvSpPr/>
            <p:nvPr/>
          </p:nvSpPr>
          <p:spPr>
            <a:xfrm>
              <a:off x="970554" y="3922798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圆柱体 190">
              <a:extLst>
                <a:ext uri="{FF2B5EF4-FFF2-40B4-BE49-F238E27FC236}">
                  <a16:creationId xmlns:a16="http://schemas.microsoft.com/office/drawing/2014/main" id="{660F89A3-12D2-7140-A860-403F9E77E3E8}"/>
                </a:ext>
              </a:extLst>
            </p:cNvPr>
            <p:cNvSpPr/>
            <p:nvPr/>
          </p:nvSpPr>
          <p:spPr>
            <a:xfrm>
              <a:off x="1646300" y="4269844"/>
              <a:ext cx="339969" cy="5087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92" name="直线箭头连接符 191">
              <a:extLst>
                <a:ext uri="{FF2B5EF4-FFF2-40B4-BE49-F238E27FC236}">
                  <a16:creationId xmlns:a16="http://schemas.microsoft.com/office/drawing/2014/main" id="{03F5BE26-9107-6241-B69A-B5E80D64A990}"/>
                </a:ext>
              </a:extLst>
            </p:cNvPr>
            <p:cNvCxnSpPr>
              <a:cxnSpLocks/>
            </p:cNvCxnSpPr>
            <p:nvPr/>
          </p:nvCxnSpPr>
          <p:spPr>
            <a:xfrm>
              <a:off x="1140538" y="4778582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箭头连接符 192">
              <a:extLst>
                <a:ext uri="{FF2B5EF4-FFF2-40B4-BE49-F238E27FC236}">
                  <a16:creationId xmlns:a16="http://schemas.microsoft.com/office/drawing/2014/main" id="{57FD087A-EE7F-BE43-AE7A-973D6753E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0394" y="4778582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CA89C89-1745-574B-9130-67CF7A50DA05}"/>
                </a:ext>
              </a:extLst>
            </p:cNvPr>
            <p:cNvSpPr/>
            <p:nvPr/>
          </p:nvSpPr>
          <p:spPr>
            <a:xfrm>
              <a:off x="758853" y="5301598"/>
              <a:ext cx="1449659" cy="8140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Python</a:t>
              </a:r>
            </a:p>
            <a:p>
              <a:pPr algn="ctr"/>
              <a:r>
                <a:rPr kumimoji="1" lang="en-US" altLang="zh-CN" dirty="0"/>
                <a:t>Process</a:t>
              </a: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4B461F28-1FD7-AC48-9686-D9EF752A9C42}"/>
                </a:ext>
              </a:extLst>
            </p:cNvPr>
            <p:cNvSpPr txBox="1"/>
            <p:nvPr/>
          </p:nvSpPr>
          <p:spPr>
            <a:xfrm>
              <a:off x="273305" y="275035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IN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F45BCEC6-0171-6443-8354-429857ECE0E7}"/>
                </a:ext>
              </a:extLst>
            </p:cNvPr>
            <p:cNvSpPr txBox="1"/>
            <p:nvPr/>
          </p:nvSpPr>
          <p:spPr>
            <a:xfrm>
              <a:off x="2209098" y="27503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OUT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86F37B9D-42BC-4E46-8256-47882907DE16}"/>
                </a:ext>
              </a:extLst>
            </p:cNvPr>
            <p:cNvSpPr txBox="1"/>
            <p:nvPr/>
          </p:nvSpPr>
          <p:spPr>
            <a:xfrm>
              <a:off x="565554" y="3578675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write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EF2700AE-E069-B442-BE86-20671EC18560}"/>
                </a:ext>
              </a:extLst>
            </p:cNvPr>
            <p:cNvSpPr txBox="1"/>
            <p:nvPr/>
          </p:nvSpPr>
          <p:spPr>
            <a:xfrm>
              <a:off x="403643" y="4827823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readOp</a:t>
              </a:r>
              <a:endParaRPr kumimoji="1" lang="zh-CN" altLang="en-US" sz="1400" dirty="0"/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3FCC9C5C-B171-3B4E-AEC6-60F4011484BC}"/>
                </a:ext>
              </a:extLst>
            </p:cNvPr>
            <p:cNvSpPr txBox="1"/>
            <p:nvPr/>
          </p:nvSpPr>
          <p:spPr>
            <a:xfrm>
              <a:off x="1816284" y="4825654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writeOp</a:t>
              </a:r>
              <a:endParaRPr kumimoji="1" lang="zh-CN" altLang="en-US" sz="1400" dirty="0"/>
            </a:p>
          </p:txBody>
        </p:sp>
        <p:sp>
          <p:nvSpPr>
            <p:cNvPr id="200" name="圆角矩形 199">
              <a:extLst>
                <a:ext uri="{FF2B5EF4-FFF2-40B4-BE49-F238E27FC236}">
                  <a16:creationId xmlns:a16="http://schemas.microsoft.com/office/drawing/2014/main" id="{1309963B-9462-9E40-9BC5-631C7C1CA061}"/>
                </a:ext>
              </a:extLst>
            </p:cNvPr>
            <p:cNvSpPr/>
            <p:nvPr/>
          </p:nvSpPr>
          <p:spPr>
            <a:xfrm>
              <a:off x="1944044" y="3708474"/>
              <a:ext cx="1010212" cy="39278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Consumer</a:t>
              </a:r>
            </a:p>
            <a:p>
              <a:pPr algn="ctr"/>
              <a:r>
                <a:rPr kumimoji="1" lang="en-US" altLang="zh-CN" sz="1200" dirty="0"/>
                <a:t>Thread</a:t>
              </a:r>
              <a:endParaRPr kumimoji="1" lang="zh-CN" altLang="en-US" sz="1200" dirty="0"/>
            </a:p>
          </p:txBody>
        </p:sp>
        <p:cxnSp>
          <p:nvCxnSpPr>
            <p:cNvPr id="201" name="肘形连接符 200">
              <a:extLst>
                <a:ext uri="{FF2B5EF4-FFF2-40B4-BE49-F238E27FC236}">
                  <a16:creationId xmlns:a16="http://schemas.microsoft.com/office/drawing/2014/main" id="{9F1B914B-F956-A945-82B6-5976EA4370F1}"/>
                </a:ext>
              </a:extLst>
            </p:cNvPr>
            <p:cNvCxnSpPr>
              <a:stCxn id="191" idx="1"/>
              <a:endCxn id="200" idx="1"/>
            </p:cNvCxnSpPr>
            <p:nvPr/>
          </p:nvCxnSpPr>
          <p:spPr>
            <a:xfrm rot="5400000" flipH="1" flipV="1">
              <a:off x="1697675" y="4023476"/>
              <a:ext cx="364979" cy="1277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3437CDE9-D965-F749-9112-177AA79E1DAB}"/>
                </a:ext>
              </a:extLst>
            </p:cNvPr>
            <p:cNvSpPr txBox="1"/>
            <p:nvPr/>
          </p:nvSpPr>
          <p:spPr>
            <a:xfrm>
              <a:off x="1452896" y="3604855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read</a:t>
              </a:r>
              <a:endParaRPr kumimoji="1"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140786A8-1D62-4F42-8DF3-CDF508C8D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267" y="3196653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箭头连接符 203">
              <a:extLst>
                <a:ext uri="{FF2B5EF4-FFF2-40B4-BE49-F238E27FC236}">
                  <a16:creationId xmlns:a16="http://schemas.microsoft.com/office/drawing/2014/main" id="{AADB8BCA-39CC-4744-B2B1-EEC3CEB0A1CF}"/>
                </a:ext>
              </a:extLst>
            </p:cNvPr>
            <p:cNvCxnSpPr/>
            <p:nvPr/>
          </p:nvCxnSpPr>
          <p:spPr>
            <a:xfrm>
              <a:off x="2184615" y="3207689"/>
              <a:ext cx="6210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0E785-76F8-1C46-A7E5-334F49D05437}"/>
              </a:ext>
            </a:extLst>
          </p:cNvPr>
          <p:cNvCxnSpPr/>
          <p:nvPr/>
        </p:nvCxnSpPr>
        <p:spPr>
          <a:xfrm>
            <a:off x="3059088" y="0"/>
            <a:ext cx="0" cy="685800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A68A3556-EB41-3C4F-B1D8-E6C48DE9D455}"/>
              </a:ext>
            </a:extLst>
          </p:cNvPr>
          <p:cNvCxnSpPr/>
          <p:nvPr/>
        </p:nvCxnSpPr>
        <p:spPr>
          <a:xfrm>
            <a:off x="6084305" y="0"/>
            <a:ext cx="0" cy="685800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57B7C094-C5CF-B34E-BD4D-4A70E31E3877}"/>
              </a:ext>
            </a:extLst>
          </p:cNvPr>
          <p:cNvCxnSpPr/>
          <p:nvPr/>
        </p:nvCxnSpPr>
        <p:spPr>
          <a:xfrm>
            <a:off x="9042605" y="0"/>
            <a:ext cx="0" cy="685800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A674081-CACB-5249-9AEF-0DE89387E32B}"/>
              </a:ext>
            </a:extLst>
          </p:cNvPr>
          <p:cNvSpPr txBox="1"/>
          <p:nvPr/>
        </p:nvSpPr>
        <p:spPr>
          <a:xfrm>
            <a:off x="38240" y="195001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solidFill>
                  <a:schemeClr val="bg2">
                    <a:lumMod val="25000"/>
                  </a:schemeClr>
                </a:solidFill>
              </a:rPr>
              <a:t>nothing</a:t>
            </a:r>
            <a:endParaRPr kumimoji="1" lang="zh-CN" altLang="en-US" b="1" i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0EADE1E-BFDC-2248-AAEF-10EE3406102B}"/>
              </a:ext>
            </a:extLst>
          </p:cNvPr>
          <p:cNvSpPr txBox="1"/>
          <p:nvPr/>
        </p:nvSpPr>
        <p:spPr>
          <a:xfrm>
            <a:off x="1981535" y="195001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solidFill>
                  <a:schemeClr val="bg2">
                    <a:lumMod val="25000"/>
                  </a:schemeClr>
                </a:solidFill>
              </a:rPr>
              <a:t>nothing</a:t>
            </a:r>
            <a:endParaRPr kumimoji="1" lang="zh-CN" altLang="en-US" b="1" i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D433D39-1180-E545-99BF-21943E7A9B91}"/>
              </a:ext>
            </a:extLst>
          </p:cNvPr>
          <p:cNvSpPr txBox="1"/>
          <p:nvPr/>
        </p:nvSpPr>
        <p:spPr>
          <a:xfrm>
            <a:off x="47278" y="15428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C45A857-9698-F444-BDEA-F1BCA95DA0C9}"/>
              </a:ext>
            </a:extLst>
          </p:cNvPr>
          <p:cNvSpPr txBox="1"/>
          <p:nvPr/>
        </p:nvSpPr>
        <p:spPr>
          <a:xfrm>
            <a:off x="2060285" y="15428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A22BA60-5FB5-8848-AF7A-61FB28B98ACF}"/>
              </a:ext>
            </a:extLst>
          </p:cNvPr>
          <p:cNvSpPr txBox="1"/>
          <p:nvPr/>
        </p:nvSpPr>
        <p:spPr>
          <a:xfrm>
            <a:off x="3051768" y="319958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data1</a:t>
            </a:r>
            <a:endParaRPr kumimoji="1" lang="zh-CN" altLang="en-US" b="1" i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999CEAF-1B43-DF40-BEDE-4B0B529F7F82}"/>
              </a:ext>
            </a:extLst>
          </p:cNvPr>
          <p:cNvSpPr txBox="1"/>
          <p:nvPr/>
        </p:nvSpPr>
        <p:spPr>
          <a:xfrm>
            <a:off x="3931793" y="441507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d1</a:t>
            </a:r>
            <a:endParaRPr kumimoji="1" lang="zh-CN" altLang="en-US" b="1" i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DD71ED3-74DA-3A42-A913-CCDDC67712E5}"/>
              </a:ext>
            </a:extLst>
          </p:cNvPr>
          <p:cNvSpPr txBox="1"/>
          <p:nvPr/>
        </p:nvSpPr>
        <p:spPr>
          <a:xfrm>
            <a:off x="5203878" y="318625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data1</a:t>
            </a:r>
            <a:endParaRPr kumimoji="1" lang="zh-CN" altLang="en-US" b="1" i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360BB99-4D4B-3C47-A308-A016BEEE1C28}"/>
              </a:ext>
            </a:extLst>
          </p:cNvPr>
          <p:cNvSpPr txBox="1"/>
          <p:nvPr/>
        </p:nvSpPr>
        <p:spPr>
          <a:xfrm>
            <a:off x="4617752" y="429487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d1</a:t>
            </a:r>
            <a:endParaRPr kumimoji="1" lang="zh-CN" altLang="en-US" b="1" i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B954BF9-9467-B44A-AC12-50A8C0537538}"/>
              </a:ext>
            </a:extLst>
          </p:cNvPr>
          <p:cNvSpPr txBox="1"/>
          <p:nvPr/>
        </p:nvSpPr>
        <p:spPr>
          <a:xfrm>
            <a:off x="6904067" y="444421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d2</a:t>
            </a:r>
            <a:endParaRPr kumimoji="1" lang="zh-CN" altLang="en-US" b="1" i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69E5892-30DD-A847-8BC3-D909E83B3958}"/>
              </a:ext>
            </a:extLst>
          </p:cNvPr>
          <p:cNvSpPr txBox="1"/>
          <p:nvPr/>
        </p:nvSpPr>
        <p:spPr>
          <a:xfrm>
            <a:off x="6023990" y="319509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data2</a:t>
            </a:r>
            <a:endParaRPr kumimoji="1" lang="zh-CN" altLang="en-US" b="1" i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E96D644-2E32-7E48-9285-1668D048B6E9}"/>
              </a:ext>
            </a:extLst>
          </p:cNvPr>
          <p:cNvSpPr txBox="1"/>
          <p:nvPr/>
        </p:nvSpPr>
        <p:spPr>
          <a:xfrm>
            <a:off x="8161299" y="318128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data2</a:t>
            </a:r>
            <a:endParaRPr kumimoji="1" lang="zh-CN" altLang="en-US" b="1" i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278DB30-46F2-054A-A55E-24FE0D61CFBE}"/>
              </a:ext>
            </a:extLst>
          </p:cNvPr>
          <p:cNvSpPr txBox="1"/>
          <p:nvPr/>
        </p:nvSpPr>
        <p:spPr>
          <a:xfrm>
            <a:off x="798638" y="998631"/>
            <a:ext cx="139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 err="1">
                <a:latin typeface="Kai" pitchFamily="2" charset="-122"/>
                <a:ea typeface="Kai" pitchFamily="2" charset="-122"/>
              </a:rPr>
              <a:t>Init</a:t>
            </a:r>
            <a:endParaRPr kumimoji="1" lang="zh-CN" altLang="en-US" sz="2000" i="1" dirty="0">
              <a:latin typeface="Kai" pitchFamily="2" charset="-122"/>
              <a:ea typeface="Kai" pitchFamily="2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B8186F89-92A5-434D-A0A4-E67393FF1C0C}"/>
              </a:ext>
            </a:extLst>
          </p:cNvPr>
          <p:cNvSpPr txBox="1"/>
          <p:nvPr/>
        </p:nvSpPr>
        <p:spPr>
          <a:xfrm>
            <a:off x="3162650" y="195001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data1</a:t>
            </a:r>
            <a:endParaRPr kumimoji="1" lang="zh-CN" altLang="en-US" b="1" i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C0707DF-A462-3645-8A46-0912114EC000}"/>
              </a:ext>
            </a:extLst>
          </p:cNvPr>
          <p:cNvSpPr txBox="1"/>
          <p:nvPr/>
        </p:nvSpPr>
        <p:spPr>
          <a:xfrm>
            <a:off x="5194567" y="195001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data1</a:t>
            </a:r>
            <a:endParaRPr kumimoji="1" lang="zh-CN" altLang="en-US" b="1" i="1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D752D60-209A-5542-8971-439635523E19}"/>
              </a:ext>
            </a:extLst>
          </p:cNvPr>
          <p:cNvSpPr txBox="1"/>
          <p:nvPr/>
        </p:nvSpPr>
        <p:spPr>
          <a:xfrm>
            <a:off x="3171688" y="15428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9E4E930-DA7F-3245-BF08-06FD9E9525BC}"/>
              </a:ext>
            </a:extLst>
          </p:cNvPr>
          <p:cNvSpPr txBox="1"/>
          <p:nvPr/>
        </p:nvSpPr>
        <p:spPr>
          <a:xfrm>
            <a:off x="5184695" y="15428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6B10D41-2D77-B146-AD3C-2135A0FC64B1}"/>
              </a:ext>
            </a:extLst>
          </p:cNvPr>
          <p:cNvSpPr txBox="1"/>
          <p:nvPr/>
        </p:nvSpPr>
        <p:spPr>
          <a:xfrm>
            <a:off x="3709212" y="998631"/>
            <a:ext cx="160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latin typeface="Kai" pitchFamily="2" charset="-122"/>
                <a:ea typeface="Kai" pitchFamily="2" charset="-122"/>
              </a:rPr>
              <a:t>Inject data1</a:t>
            </a:r>
            <a:endParaRPr kumimoji="1" lang="zh-CN" altLang="en-US" sz="2000" i="1" dirty="0">
              <a:latin typeface="Kai" pitchFamily="2" charset="-122"/>
              <a:ea typeface="Kai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1C9665B-4CB0-6E47-A868-D682CC854D4A}"/>
              </a:ext>
            </a:extLst>
          </p:cNvPr>
          <p:cNvSpPr txBox="1"/>
          <p:nvPr/>
        </p:nvSpPr>
        <p:spPr>
          <a:xfrm>
            <a:off x="6160010" y="195001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data2</a:t>
            </a:r>
            <a:endParaRPr kumimoji="1" lang="zh-CN" altLang="en-US" b="1" i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7C5485B-B61C-AB49-8150-6A446189EA23}"/>
              </a:ext>
            </a:extLst>
          </p:cNvPr>
          <p:cNvSpPr txBox="1"/>
          <p:nvPr/>
        </p:nvSpPr>
        <p:spPr>
          <a:xfrm>
            <a:off x="8198555" y="195001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data2</a:t>
            </a:r>
            <a:endParaRPr kumimoji="1" lang="zh-CN" altLang="en-US" b="1" i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BEC8AAB-DA3E-8943-9ED7-8A9A6E8EF697}"/>
              </a:ext>
            </a:extLst>
          </p:cNvPr>
          <p:cNvSpPr txBox="1"/>
          <p:nvPr/>
        </p:nvSpPr>
        <p:spPr>
          <a:xfrm>
            <a:off x="6169048" y="15428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B6288E7-DB1C-6045-AF7A-56154F134B3B}"/>
              </a:ext>
            </a:extLst>
          </p:cNvPr>
          <p:cNvSpPr txBox="1"/>
          <p:nvPr/>
        </p:nvSpPr>
        <p:spPr>
          <a:xfrm>
            <a:off x="8182055" y="15428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E47AADF-76DA-784C-A33A-8E3F05560D62}"/>
              </a:ext>
            </a:extLst>
          </p:cNvPr>
          <p:cNvSpPr txBox="1"/>
          <p:nvPr/>
        </p:nvSpPr>
        <p:spPr>
          <a:xfrm>
            <a:off x="6742370" y="998631"/>
            <a:ext cx="157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latin typeface="Kai" pitchFamily="2" charset="-122"/>
                <a:ea typeface="Kai" pitchFamily="2" charset="-122"/>
              </a:rPr>
              <a:t>Inject data2</a:t>
            </a:r>
            <a:endParaRPr kumimoji="1" lang="zh-CN" altLang="en-US" sz="2000" i="1" dirty="0">
              <a:latin typeface="Kai" pitchFamily="2" charset="-122"/>
              <a:ea typeface="Kai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C27259C-81A5-C94F-AD07-BB160A65096D}"/>
              </a:ext>
            </a:extLst>
          </p:cNvPr>
          <p:cNvSpPr txBox="1"/>
          <p:nvPr/>
        </p:nvSpPr>
        <p:spPr>
          <a:xfrm>
            <a:off x="9145108" y="195001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solidFill>
                  <a:schemeClr val="bg2">
                    <a:lumMod val="25000"/>
                  </a:schemeClr>
                </a:solidFill>
              </a:rPr>
              <a:t>nothing</a:t>
            </a:r>
            <a:endParaRPr kumimoji="1" lang="zh-CN" alt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8C5B99E-0A1F-AC4E-A494-EB1A980AC94A}"/>
              </a:ext>
            </a:extLst>
          </p:cNvPr>
          <p:cNvSpPr txBox="1"/>
          <p:nvPr/>
        </p:nvSpPr>
        <p:spPr>
          <a:xfrm>
            <a:off x="11104141" y="195001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solidFill>
                  <a:schemeClr val="bg2">
                    <a:lumMod val="25000"/>
                  </a:schemeClr>
                </a:solidFill>
              </a:rPr>
              <a:t>nothing</a:t>
            </a:r>
            <a:endParaRPr kumimoji="1" lang="zh-CN" altLang="en-US" b="1" i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59197ED-46C9-894E-A04C-F411550A652F}"/>
              </a:ext>
            </a:extLst>
          </p:cNvPr>
          <p:cNvSpPr txBox="1"/>
          <p:nvPr/>
        </p:nvSpPr>
        <p:spPr>
          <a:xfrm>
            <a:off x="9154146" y="154280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15E4F38-60DC-3643-934C-58547E4B62C6}"/>
              </a:ext>
            </a:extLst>
          </p:cNvPr>
          <p:cNvSpPr txBox="1"/>
          <p:nvPr/>
        </p:nvSpPr>
        <p:spPr>
          <a:xfrm>
            <a:off x="11167153" y="15428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87C8263-CC60-3F46-8F6F-93EFEE633877}"/>
              </a:ext>
            </a:extLst>
          </p:cNvPr>
          <p:cNvSpPr txBox="1"/>
          <p:nvPr/>
        </p:nvSpPr>
        <p:spPr>
          <a:xfrm>
            <a:off x="9905506" y="998631"/>
            <a:ext cx="139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latin typeface="Kai" pitchFamily="2" charset="-122"/>
                <a:ea typeface="Kai" pitchFamily="2" charset="-122"/>
              </a:rPr>
              <a:t>Close</a:t>
            </a:r>
            <a:endParaRPr kumimoji="1" lang="zh-CN" altLang="en-US" sz="2000" i="1" dirty="0">
              <a:latin typeface="Kai" pitchFamily="2" charset="-122"/>
              <a:ea typeface="Kai" pitchFamily="2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F9C8DA0-72BC-DE4F-A573-2BC8876E377B}"/>
              </a:ext>
            </a:extLst>
          </p:cNvPr>
          <p:cNvSpPr txBox="1"/>
          <p:nvPr/>
        </p:nvSpPr>
        <p:spPr>
          <a:xfrm>
            <a:off x="9186124" y="315756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err="1">
                <a:solidFill>
                  <a:schemeClr val="bg2">
                    <a:lumMod val="25000"/>
                  </a:schemeClr>
                </a:solidFill>
              </a:rPr>
              <a:t>eof</a:t>
            </a:r>
            <a:endParaRPr kumimoji="1" lang="zh-CN" alt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FE7416-39C7-E94B-9271-DA6F344221BC}"/>
              </a:ext>
            </a:extLst>
          </p:cNvPr>
          <p:cNvGrpSpPr/>
          <p:nvPr/>
        </p:nvGrpSpPr>
        <p:grpSpPr>
          <a:xfrm>
            <a:off x="206399" y="2750357"/>
            <a:ext cx="2747857" cy="3365280"/>
            <a:chOff x="206399" y="2750357"/>
            <a:chExt cx="2747857" cy="3365280"/>
          </a:xfrm>
        </p:grpSpPr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D3ECDA72-33CD-4542-B333-D4D28E92DA14}"/>
                </a:ext>
              </a:extLst>
            </p:cNvPr>
            <p:cNvSpPr/>
            <p:nvPr/>
          </p:nvSpPr>
          <p:spPr>
            <a:xfrm>
              <a:off x="766431" y="2750357"/>
              <a:ext cx="1449659" cy="8283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MLMapFunc</a:t>
              </a:r>
              <a:endParaRPr kumimoji="1" lang="en-US" altLang="zh-CN" sz="1600" dirty="0"/>
            </a:p>
            <a:p>
              <a:pPr algn="ctr"/>
              <a:endParaRPr kumimoji="1" lang="zh-CN" altLang="en-US" sz="1600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8A0F70D1-143A-A249-B1E1-FE4F2A14E5F6}"/>
                </a:ext>
              </a:extLst>
            </p:cNvPr>
            <p:cNvCxnSpPr>
              <a:cxnSpLocks/>
            </p:cNvCxnSpPr>
            <p:nvPr/>
          </p:nvCxnSpPr>
          <p:spPr>
            <a:xfrm>
              <a:off x="2213619" y="3167680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F06F3157-DBF7-F341-9DD2-B469B39A1651}"/>
                </a:ext>
              </a:extLst>
            </p:cNvPr>
            <p:cNvCxnSpPr/>
            <p:nvPr/>
          </p:nvCxnSpPr>
          <p:spPr>
            <a:xfrm>
              <a:off x="206399" y="3164516"/>
              <a:ext cx="557561" cy="55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FEC49DBA-A075-304E-835D-269898341925}"/>
                </a:ext>
              </a:extLst>
            </p:cNvPr>
            <p:cNvCxnSpPr/>
            <p:nvPr/>
          </p:nvCxnSpPr>
          <p:spPr>
            <a:xfrm>
              <a:off x="763960" y="3173255"/>
              <a:ext cx="761538" cy="245749"/>
            </a:xfrm>
            <a:prstGeom prst="bentConnector3">
              <a:avLst>
                <a:gd name="adj1" fmla="val 1202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6C50FB13-21F8-0C4E-8645-D9B9EF261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27" y="3174613"/>
              <a:ext cx="690592" cy="244800"/>
            </a:xfrm>
            <a:prstGeom prst="bentConnector3">
              <a:avLst>
                <a:gd name="adj1" fmla="val 8767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EB3419D7-E8DE-AB48-B158-58CBCB96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144729" y="3414061"/>
              <a:ext cx="0" cy="5087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6BBBBC6-5A10-6741-8A17-F5789BE5D34E}"/>
                </a:ext>
              </a:extLst>
            </p:cNvPr>
            <p:cNvSpPr/>
            <p:nvPr/>
          </p:nvSpPr>
          <p:spPr>
            <a:xfrm>
              <a:off x="1109122" y="3388030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A380A61-1497-994D-A52F-D83015474EEB}"/>
                </a:ext>
              </a:extLst>
            </p:cNvPr>
            <p:cNvSpPr/>
            <p:nvPr/>
          </p:nvSpPr>
          <p:spPr>
            <a:xfrm>
              <a:off x="1780678" y="3383313"/>
              <a:ext cx="71214" cy="7121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柱体 40">
              <a:extLst>
                <a:ext uri="{FF2B5EF4-FFF2-40B4-BE49-F238E27FC236}">
                  <a16:creationId xmlns:a16="http://schemas.microsoft.com/office/drawing/2014/main" id="{695C1FE7-F227-094F-BB92-A2E6923F0446}"/>
                </a:ext>
              </a:extLst>
            </p:cNvPr>
            <p:cNvSpPr/>
            <p:nvPr/>
          </p:nvSpPr>
          <p:spPr>
            <a:xfrm>
              <a:off x="970554" y="3922798"/>
              <a:ext cx="339969" cy="8557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柱体 41">
              <a:extLst>
                <a:ext uri="{FF2B5EF4-FFF2-40B4-BE49-F238E27FC236}">
                  <a16:creationId xmlns:a16="http://schemas.microsoft.com/office/drawing/2014/main" id="{80DB2D6B-3B8E-514E-9607-246933516C6F}"/>
                </a:ext>
              </a:extLst>
            </p:cNvPr>
            <p:cNvSpPr/>
            <p:nvPr/>
          </p:nvSpPr>
          <p:spPr>
            <a:xfrm>
              <a:off x="1646300" y="4269844"/>
              <a:ext cx="339969" cy="5087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A55FFD3D-FD67-A34B-802C-BE981A0D42C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538" y="4778582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4ED9DBD6-A4F3-3E41-BCA0-1E055783B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0394" y="4778582"/>
              <a:ext cx="0" cy="5087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53C36A3-C926-FA4B-9721-33E11E605BA2}"/>
                </a:ext>
              </a:extLst>
            </p:cNvPr>
            <p:cNvSpPr/>
            <p:nvPr/>
          </p:nvSpPr>
          <p:spPr>
            <a:xfrm>
              <a:off x="758853" y="5301598"/>
              <a:ext cx="1449659" cy="8140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Python</a:t>
              </a:r>
            </a:p>
            <a:p>
              <a:pPr algn="ctr"/>
              <a:r>
                <a:rPr kumimoji="1" lang="en-US" altLang="zh-CN" dirty="0"/>
                <a:t>Process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86D4652-476F-5B42-A6B5-73BE4D7B9D60}"/>
                </a:ext>
              </a:extLst>
            </p:cNvPr>
            <p:cNvSpPr txBox="1"/>
            <p:nvPr/>
          </p:nvSpPr>
          <p:spPr>
            <a:xfrm>
              <a:off x="273305" y="2750357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IN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C40759C-6F13-D848-BC57-807EE4C5AAF7}"/>
                </a:ext>
              </a:extLst>
            </p:cNvPr>
            <p:cNvSpPr txBox="1"/>
            <p:nvPr/>
          </p:nvSpPr>
          <p:spPr>
            <a:xfrm>
              <a:off x="2209098" y="27503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OUT</a:t>
              </a:r>
              <a:endParaRPr kumimoji="1"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18E65EC-8A82-7B43-B6D8-07256201650D}"/>
                </a:ext>
              </a:extLst>
            </p:cNvPr>
            <p:cNvSpPr txBox="1"/>
            <p:nvPr/>
          </p:nvSpPr>
          <p:spPr>
            <a:xfrm>
              <a:off x="565554" y="3578675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FF0000"/>
                  </a:solidFill>
                </a:rPr>
                <a:t>write</a:t>
              </a:r>
              <a:endParaRPr kumimoji="1"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CEC685B-6FC4-F24C-BCEF-7690750F6532}"/>
                </a:ext>
              </a:extLst>
            </p:cNvPr>
            <p:cNvSpPr txBox="1"/>
            <p:nvPr/>
          </p:nvSpPr>
          <p:spPr>
            <a:xfrm>
              <a:off x="403643" y="4827823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readOp</a:t>
              </a:r>
              <a:endParaRPr kumimoji="1" lang="zh-CN" altLang="en-US" sz="14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C5FC29D-3754-3E45-9AC0-D0E0E82DF28F}"/>
                </a:ext>
              </a:extLst>
            </p:cNvPr>
            <p:cNvSpPr txBox="1"/>
            <p:nvPr/>
          </p:nvSpPr>
          <p:spPr>
            <a:xfrm>
              <a:off x="1816284" y="4825654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writeOp</a:t>
              </a:r>
              <a:endParaRPr kumimoji="1" lang="zh-CN" altLang="en-US" sz="1400" dirty="0"/>
            </a:p>
          </p:txBody>
        </p:sp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7840EE68-50B8-5846-BA93-BF4399AEDE4D}"/>
                </a:ext>
              </a:extLst>
            </p:cNvPr>
            <p:cNvSpPr/>
            <p:nvPr/>
          </p:nvSpPr>
          <p:spPr>
            <a:xfrm>
              <a:off x="1944044" y="3708474"/>
              <a:ext cx="1010212" cy="39278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Consumer</a:t>
              </a:r>
            </a:p>
            <a:p>
              <a:pPr algn="ctr"/>
              <a:r>
                <a:rPr kumimoji="1" lang="en-US" altLang="zh-CN" sz="1200" dirty="0"/>
                <a:t>Thread</a:t>
              </a:r>
              <a:endParaRPr kumimoji="1" lang="zh-CN" altLang="en-US" sz="1200" dirty="0"/>
            </a:p>
          </p:txBody>
        </p:sp>
        <p:cxnSp>
          <p:nvCxnSpPr>
            <p:cNvPr id="6" name="肘形连接符 5">
              <a:extLst>
                <a:ext uri="{FF2B5EF4-FFF2-40B4-BE49-F238E27FC236}">
                  <a16:creationId xmlns:a16="http://schemas.microsoft.com/office/drawing/2014/main" id="{70E06597-9E9E-8646-BA70-0FC5AA7932CC}"/>
                </a:ext>
              </a:extLst>
            </p:cNvPr>
            <p:cNvCxnSpPr>
              <a:stCxn id="42" idx="1"/>
              <a:endCxn id="2" idx="1"/>
            </p:cNvCxnSpPr>
            <p:nvPr/>
          </p:nvCxnSpPr>
          <p:spPr>
            <a:xfrm rot="5400000" flipH="1" flipV="1">
              <a:off x="1697675" y="4023476"/>
              <a:ext cx="364979" cy="1277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77BB370-74E6-4B4E-84BA-C00D7844E937}"/>
                </a:ext>
              </a:extLst>
            </p:cNvPr>
            <p:cNvSpPr txBox="1"/>
            <p:nvPr/>
          </p:nvSpPr>
          <p:spPr>
            <a:xfrm>
              <a:off x="1452896" y="3604855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>
                      <a:lumMod val="25000"/>
                    </a:schemeClr>
                  </a:solidFill>
                </a:rPr>
                <a:t>read</a:t>
              </a:r>
              <a:endParaRPr kumimoji="1" lang="zh-CN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74C5D9AB-D139-6040-AFED-C2DA270A5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267" y="3196653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A52276A0-FC9C-3C4D-91F9-BC6BD6F31EE0}"/>
                </a:ext>
              </a:extLst>
            </p:cNvPr>
            <p:cNvCxnSpPr/>
            <p:nvPr/>
          </p:nvCxnSpPr>
          <p:spPr>
            <a:xfrm>
              <a:off x="2184615" y="3207689"/>
              <a:ext cx="6210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文本框 252">
            <a:extLst>
              <a:ext uri="{FF2B5EF4-FFF2-40B4-BE49-F238E27FC236}">
                <a16:creationId xmlns:a16="http://schemas.microsoft.com/office/drawing/2014/main" id="{12C4A2ED-00BB-6F44-B4C9-ECC264AC8A0D}"/>
              </a:ext>
            </a:extLst>
          </p:cNvPr>
          <p:cNvSpPr txBox="1"/>
          <p:nvPr/>
        </p:nvSpPr>
        <p:spPr>
          <a:xfrm>
            <a:off x="7586085" y="42929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d2</a:t>
            </a:r>
            <a:endParaRPr kumimoji="1"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4506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143</Words>
  <Application>Microsoft Macintosh PowerPoint</Application>
  <PresentationFormat>宽屏</PresentationFormat>
  <Paragraphs>139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Kai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2019-08-01T07:48:05Z</dcterms:created>
  <dcterms:modified xsi:type="dcterms:W3CDTF">2019-08-01T08:58:34Z</dcterms:modified>
</cp:coreProperties>
</file>