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70" r:id="rId6"/>
    <p:sldId id="263" r:id="rId7"/>
    <p:sldId id="271" r:id="rId8"/>
    <p:sldId id="272" r:id="rId9"/>
    <p:sldId id="281" r:id="rId10"/>
    <p:sldId id="273" r:id="rId11"/>
    <p:sldId id="274" r:id="rId12"/>
    <p:sldId id="282" r:id="rId13"/>
    <p:sldId id="275" r:id="rId14"/>
    <p:sldId id="276" r:id="rId15"/>
    <p:sldId id="283" r:id="rId16"/>
    <p:sldId id="277" r:id="rId17"/>
    <p:sldId id="286" r:id="rId18"/>
    <p:sldId id="278" r:id="rId19"/>
    <p:sldId id="279" r:id="rId20"/>
    <p:sldId id="284" r:id="rId21"/>
    <p:sldId id="280" r:id="rId22"/>
    <p:sldId id="269" r:id="rId23"/>
    <p:sldId id="285" r:id="rId24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Dyrcz" initials="JD" lastIdx="29" clrIdx="0">
    <p:extLst>
      <p:ext uri="{19B8F6BF-5375-455C-9EA6-DF929625EA0E}">
        <p15:presenceInfo xmlns:p15="http://schemas.microsoft.com/office/powerpoint/2012/main" userId="Jakub Dyrcz" providerId="None"/>
      </p:ext>
    </p:extLst>
  </p:cmAuthor>
  <p:cmAuthor id="2" name="Anna Ledwoń" initials="AL" lastIdx="8" clrIdx="1">
    <p:extLst>
      <p:ext uri="{19B8F6BF-5375-455C-9EA6-DF929625EA0E}">
        <p15:presenceInfo xmlns:p15="http://schemas.microsoft.com/office/powerpoint/2012/main" userId="S::aledwon@student.agh.edu.pl::92099139-a88f-4270-ba32-ff973507f0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81C4B-5436-4A76-A415-1F9A444A8D80}" v="224" dt="2021-12-02T09:02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Ledwoń" userId="S::aledwon@student.agh.edu.pl::92099139-a88f-4270-ba32-ff973507f0d8" providerId="AD" clId="Web-{B5481C4B-5436-4A76-A415-1F9A444A8D80}"/>
    <pc:docChg chg="addSld delSld modSld">
      <pc:chgData name="Anna Ledwoń" userId="S::aledwon@student.agh.edu.pl::92099139-a88f-4270-ba32-ff973507f0d8" providerId="AD" clId="Web-{B5481C4B-5436-4A76-A415-1F9A444A8D80}" dt="2021-12-02T09:02:52.718" v="202" actId="20577"/>
      <pc:docMkLst>
        <pc:docMk/>
      </pc:docMkLst>
      <pc:sldChg chg="del">
        <pc:chgData name="Anna Ledwoń" userId="S::aledwon@student.agh.edu.pl::92099139-a88f-4270-ba32-ff973507f0d8" providerId="AD" clId="Web-{B5481C4B-5436-4A76-A415-1F9A444A8D80}" dt="2021-12-02T08:40:17.410" v="0"/>
        <pc:sldMkLst>
          <pc:docMk/>
          <pc:sldMk cId="0" sldId="262"/>
        </pc:sldMkLst>
      </pc:sldChg>
      <pc:sldChg chg="modSp addCm">
        <pc:chgData name="Anna Ledwoń" userId="S::aledwon@student.agh.edu.pl::92099139-a88f-4270-ba32-ff973507f0d8" providerId="AD" clId="Web-{B5481C4B-5436-4A76-A415-1F9A444A8D80}" dt="2021-12-02T08:43:28.789" v="15" actId="20577"/>
        <pc:sldMkLst>
          <pc:docMk/>
          <pc:sldMk cId="0" sldId="263"/>
        </pc:sldMkLst>
        <pc:spChg chg="mod">
          <ac:chgData name="Anna Ledwoń" userId="S::aledwon@student.agh.edu.pl::92099139-a88f-4270-ba32-ff973507f0d8" providerId="AD" clId="Web-{B5481C4B-5436-4A76-A415-1F9A444A8D80}" dt="2021-12-02T08:43:28.789" v="15" actId="20577"/>
          <ac:spMkLst>
            <pc:docMk/>
            <pc:sldMk cId="0" sldId="263"/>
            <ac:spMk id="4098" creationId="{A9BBFA2E-EA3B-4A43-A9A9-36E645AE4826}"/>
          </ac:spMkLst>
        </pc:spChg>
      </pc:sldChg>
      <pc:sldChg chg="del">
        <pc:chgData name="Anna Ledwoń" userId="S::aledwon@student.agh.edu.pl::92099139-a88f-4270-ba32-ff973507f0d8" providerId="AD" clId="Web-{B5481C4B-5436-4A76-A415-1F9A444A8D80}" dt="2021-12-02T09:00:54.622" v="158"/>
        <pc:sldMkLst>
          <pc:docMk/>
          <pc:sldMk cId="1984316726" sldId="264"/>
        </pc:sldMkLst>
      </pc:sldChg>
      <pc:sldChg chg="del">
        <pc:chgData name="Anna Ledwoń" userId="S::aledwon@student.agh.edu.pl::92099139-a88f-4270-ba32-ff973507f0d8" providerId="AD" clId="Web-{B5481C4B-5436-4A76-A415-1F9A444A8D80}" dt="2021-12-02T08:43:38.320" v="16"/>
        <pc:sldMkLst>
          <pc:docMk/>
          <pc:sldMk cId="1559374733" sldId="265"/>
        </pc:sldMkLst>
      </pc:sldChg>
      <pc:sldChg chg="del">
        <pc:chgData name="Anna Ledwoń" userId="S::aledwon@student.agh.edu.pl::92099139-a88f-4270-ba32-ff973507f0d8" providerId="AD" clId="Web-{B5481C4B-5436-4A76-A415-1F9A444A8D80}" dt="2021-12-02T08:44:31.759" v="17"/>
        <pc:sldMkLst>
          <pc:docMk/>
          <pc:sldMk cId="2300737156" sldId="268"/>
        </pc:sldMkLst>
      </pc:sldChg>
      <pc:sldChg chg="modSp addCm">
        <pc:chgData name="Anna Ledwoń" userId="S::aledwon@student.agh.edu.pl::92099139-a88f-4270-ba32-ff973507f0d8" providerId="AD" clId="Web-{B5481C4B-5436-4A76-A415-1F9A444A8D80}" dt="2021-12-02T08:41:52.615" v="8" actId="20577"/>
        <pc:sldMkLst>
          <pc:docMk/>
          <pc:sldMk cId="48179001" sldId="270"/>
        </pc:sldMkLst>
        <pc:spChg chg="mod">
          <ac:chgData name="Anna Ledwoń" userId="S::aledwon@student.agh.edu.pl::92099139-a88f-4270-ba32-ff973507f0d8" providerId="AD" clId="Web-{B5481C4B-5436-4A76-A415-1F9A444A8D80}" dt="2021-12-02T08:41:52.615" v="8" actId="20577"/>
          <ac:spMkLst>
            <pc:docMk/>
            <pc:sldMk cId="48179001" sldId="270"/>
            <ac:spMk id="3" creationId="{60A81CA0-BF89-48CE-948D-ACE16CFD6D0E}"/>
          </ac:spMkLst>
        </pc:spChg>
      </pc:sldChg>
      <pc:sldChg chg="modSp addCm">
        <pc:chgData name="Anna Ledwoń" userId="S::aledwon@student.agh.edu.pl::92099139-a88f-4270-ba32-ff973507f0d8" providerId="AD" clId="Web-{B5481C4B-5436-4A76-A415-1F9A444A8D80}" dt="2021-12-02T08:49:56.125" v="66"/>
        <pc:sldMkLst>
          <pc:docMk/>
          <pc:sldMk cId="2030806842" sldId="272"/>
        </pc:sldMkLst>
        <pc:spChg chg="mod">
          <ac:chgData name="Anna Ledwoń" userId="S::aledwon@student.agh.edu.pl::92099139-a88f-4270-ba32-ff973507f0d8" providerId="AD" clId="Web-{B5481C4B-5436-4A76-A415-1F9A444A8D80}" dt="2021-12-02T08:49:41.078" v="65" actId="20577"/>
          <ac:spMkLst>
            <pc:docMk/>
            <pc:sldMk cId="2030806842" sldId="272"/>
            <ac:spMk id="3" creationId="{22B9BD14-2D33-475F-9742-C127A1EBA9CA}"/>
          </ac:spMkLst>
        </pc:spChg>
      </pc:sldChg>
      <pc:sldChg chg="modSp addCm">
        <pc:chgData name="Anna Ledwoń" userId="S::aledwon@student.agh.edu.pl::92099139-a88f-4270-ba32-ff973507f0d8" providerId="AD" clId="Web-{B5481C4B-5436-4A76-A415-1F9A444A8D80}" dt="2021-12-02T08:53:28.504" v="99" actId="20577"/>
        <pc:sldMkLst>
          <pc:docMk/>
          <pc:sldMk cId="2623690095" sldId="273"/>
        </pc:sldMkLst>
        <pc:spChg chg="mod">
          <ac:chgData name="Anna Ledwoń" userId="S::aledwon@student.agh.edu.pl::92099139-a88f-4270-ba32-ff973507f0d8" providerId="AD" clId="Web-{B5481C4B-5436-4A76-A415-1F9A444A8D80}" dt="2021-12-02T08:53:28.504" v="99" actId="20577"/>
          <ac:spMkLst>
            <pc:docMk/>
            <pc:sldMk cId="2623690095" sldId="273"/>
            <ac:spMk id="3" creationId="{26AFA379-A40F-4F0F-B651-233404EA99C7}"/>
          </ac:spMkLst>
        </pc:spChg>
      </pc:sldChg>
      <pc:sldChg chg="modSp">
        <pc:chgData name="Anna Ledwoń" userId="S::aledwon@student.agh.edu.pl::92099139-a88f-4270-ba32-ff973507f0d8" providerId="AD" clId="Web-{B5481C4B-5436-4A76-A415-1F9A444A8D80}" dt="2021-12-02T08:54:11.302" v="101" actId="20577"/>
        <pc:sldMkLst>
          <pc:docMk/>
          <pc:sldMk cId="154970072" sldId="274"/>
        </pc:sldMkLst>
        <pc:spChg chg="mod">
          <ac:chgData name="Anna Ledwoń" userId="S::aledwon@student.agh.edu.pl::92099139-a88f-4270-ba32-ff973507f0d8" providerId="AD" clId="Web-{B5481C4B-5436-4A76-A415-1F9A444A8D80}" dt="2021-12-02T08:54:11.302" v="101" actId="20577"/>
          <ac:spMkLst>
            <pc:docMk/>
            <pc:sldMk cId="154970072" sldId="274"/>
            <ac:spMk id="3" creationId="{46B8FBE0-1EEE-4C43-B4C7-AC3F4091611E}"/>
          </ac:spMkLst>
        </pc:spChg>
      </pc:sldChg>
      <pc:sldChg chg="modSp addCm">
        <pc:chgData name="Anna Ledwoń" userId="S::aledwon@student.agh.edu.pl::92099139-a88f-4270-ba32-ff973507f0d8" providerId="AD" clId="Web-{B5481C4B-5436-4A76-A415-1F9A444A8D80}" dt="2021-12-02T08:57:17.649" v="154"/>
        <pc:sldMkLst>
          <pc:docMk/>
          <pc:sldMk cId="2550879917" sldId="275"/>
        </pc:sldMkLst>
        <pc:spChg chg="mod">
          <ac:chgData name="Anna Ledwoń" userId="S::aledwon@student.agh.edu.pl::92099139-a88f-4270-ba32-ff973507f0d8" providerId="AD" clId="Web-{B5481C4B-5436-4A76-A415-1F9A444A8D80}" dt="2021-12-02T08:56:32.789" v="153" actId="20577"/>
          <ac:spMkLst>
            <pc:docMk/>
            <pc:sldMk cId="2550879917" sldId="275"/>
            <ac:spMk id="3" creationId="{2CFA9924-A3BF-4373-ACC6-D8CF6031F0CB}"/>
          </ac:spMkLst>
        </pc:spChg>
      </pc:sldChg>
      <pc:sldChg chg="delSp modSp">
        <pc:chgData name="Anna Ledwoń" userId="S::aledwon@student.agh.edu.pl::92099139-a88f-4270-ba32-ff973507f0d8" providerId="AD" clId="Web-{B5481C4B-5436-4A76-A415-1F9A444A8D80}" dt="2021-12-02T08:58:31.979" v="156"/>
        <pc:sldMkLst>
          <pc:docMk/>
          <pc:sldMk cId="3030338582" sldId="278"/>
        </pc:sldMkLst>
        <pc:spChg chg="del mod">
          <ac:chgData name="Anna Ledwoń" userId="S::aledwon@student.agh.edu.pl::92099139-a88f-4270-ba32-ff973507f0d8" providerId="AD" clId="Web-{B5481C4B-5436-4A76-A415-1F9A444A8D80}" dt="2021-12-02T08:58:31.979" v="156"/>
          <ac:spMkLst>
            <pc:docMk/>
            <pc:sldMk cId="3030338582" sldId="278"/>
            <ac:spMk id="12" creationId="{663A23B5-C98D-41DC-A092-C00BA3964FB7}"/>
          </ac:spMkLst>
        </pc:spChg>
      </pc:sldChg>
      <pc:sldChg chg="addCm">
        <pc:chgData name="Anna Ledwoń" userId="S::aledwon@student.agh.edu.pl::92099139-a88f-4270-ba32-ff973507f0d8" providerId="AD" clId="Web-{B5481C4B-5436-4A76-A415-1F9A444A8D80}" dt="2021-12-02T09:00:02.856" v="157"/>
        <pc:sldMkLst>
          <pc:docMk/>
          <pc:sldMk cId="1176068237" sldId="279"/>
        </pc:sldMkLst>
      </pc:sldChg>
      <pc:sldChg chg="addSp delSp modSp new mod modClrScheme chgLayout">
        <pc:chgData name="Anna Ledwoń" userId="S::aledwon@student.agh.edu.pl::92099139-a88f-4270-ba32-ff973507f0d8" providerId="AD" clId="Web-{B5481C4B-5436-4A76-A415-1F9A444A8D80}" dt="2021-12-02T09:02:52.718" v="202" actId="20577"/>
        <pc:sldMkLst>
          <pc:docMk/>
          <pc:sldMk cId="3565087647" sldId="285"/>
        </pc:sldMkLst>
        <pc:spChg chg="mod ord">
          <ac:chgData name="Anna Ledwoń" userId="S::aledwon@student.agh.edu.pl::92099139-a88f-4270-ba32-ff973507f0d8" providerId="AD" clId="Web-{B5481C4B-5436-4A76-A415-1F9A444A8D80}" dt="2021-12-02T09:02:42.750" v="200" actId="1076"/>
          <ac:spMkLst>
            <pc:docMk/>
            <pc:sldMk cId="3565087647" sldId="285"/>
            <ac:spMk id="2" creationId="{C79DD0D2-0174-4380-84E2-EF496E4FE590}"/>
          </ac:spMkLst>
        </pc:spChg>
        <pc:spChg chg="del mod ord">
          <ac:chgData name="Anna Ledwoń" userId="S::aledwon@student.agh.edu.pl::92099139-a88f-4270-ba32-ff973507f0d8" providerId="AD" clId="Web-{B5481C4B-5436-4A76-A415-1F9A444A8D80}" dt="2021-12-02T09:01:34.873" v="162"/>
          <ac:spMkLst>
            <pc:docMk/>
            <pc:sldMk cId="3565087647" sldId="285"/>
            <ac:spMk id="3" creationId="{F945BFD6-8054-48A0-8DA4-111315712298}"/>
          </ac:spMkLst>
        </pc:spChg>
        <pc:spChg chg="add mod">
          <ac:chgData name="Anna Ledwoń" userId="S::aledwon@student.agh.edu.pl::92099139-a88f-4270-ba32-ff973507f0d8" providerId="AD" clId="Web-{B5481C4B-5436-4A76-A415-1F9A444A8D80}" dt="2021-12-02T09:02:52.718" v="202" actId="20577"/>
          <ac:spMkLst>
            <pc:docMk/>
            <pc:sldMk cId="3565087647" sldId="285"/>
            <ac:spMk id="4" creationId="{490CD313-4B0F-4E44-A104-F31502A08777}"/>
          </ac:spMkLst>
        </pc:spChg>
      </pc:sldChg>
    </pc:docChg>
  </pc:docChgLst>
  <pc:docChgLst>
    <pc:chgData name="Jakub Dyrcz" userId="910fbcd6-f337-4b8b-9903-b9e16794b598" providerId="ADAL" clId="{7C5E6EDA-4B88-447C-8774-2ABEBC309C22}"/>
    <pc:docChg chg="undo redo custSel addSld delSld modSld sldOrd">
      <pc:chgData name="Jakub Dyrcz" userId="910fbcd6-f337-4b8b-9903-b9e16794b598" providerId="ADAL" clId="{7C5E6EDA-4B88-447C-8774-2ABEBC309C22}" dt="2021-12-02T20:47:48.833" v="547" actId="2696"/>
      <pc:docMkLst>
        <pc:docMk/>
      </pc:docMkLst>
      <pc:sldChg chg="modSp mod">
        <pc:chgData name="Jakub Dyrcz" userId="910fbcd6-f337-4b8b-9903-b9e16794b598" providerId="ADAL" clId="{7C5E6EDA-4B88-447C-8774-2ABEBC309C22}" dt="2021-11-28T16:43:06.897" v="59" actId="20577"/>
        <pc:sldMkLst>
          <pc:docMk/>
          <pc:sldMk cId="0" sldId="256"/>
        </pc:sldMkLst>
        <pc:spChg chg="mod">
          <ac:chgData name="Jakub Dyrcz" userId="910fbcd6-f337-4b8b-9903-b9e16794b598" providerId="ADAL" clId="{7C5E6EDA-4B88-447C-8774-2ABEBC309C22}" dt="2021-11-28T16:43:06.897" v="59" actId="20577"/>
          <ac:spMkLst>
            <pc:docMk/>
            <pc:sldMk cId="0" sldId="256"/>
            <ac:spMk id="2050" creationId="{B16D90EE-9B85-4FA2-8DD3-A990D666CDE3}"/>
          </ac:spMkLst>
        </pc:spChg>
      </pc:sldChg>
      <pc:sldChg chg="addCm modCm">
        <pc:chgData name="Jakub Dyrcz" userId="910fbcd6-f337-4b8b-9903-b9e16794b598" providerId="ADAL" clId="{7C5E6EDA-4B88-447C-8774-2ABEBC309C22}" dt="2021-11-29T01:17:12.691" v="70"/>
        <pc:sldMkLst>
          <pc:docMk/>
          <pc:sldMk cId="0" sldId="263"/>
        </pc:sldMkLst>
      </pc:sldChg>
      <pc:sldChg chg="addCm modCm">
        <pc:chgData name="Jakub Dyrcz" userId="910fbcd6-f337-4b8b-9903-b9e16794b598" providerId="ADAL" clId="{7C5E6EDA-4B88-447C-8774-2ABEBC309C22}" dt="2021-11-29T01:19:01.001" v="74"/>
        <pc:sldMkLst>
          <pc:docMk/>
          <pc:sldMk cId="1559374733" sldId="265"/>
        </pc:sldMkLst>
      </pc:sldChg>
      <pc:sldChg chg="del addCm modCm">
        <pc:chgData name="Jakub Dyrcz" userId="910fbcd6-f337-4b8b-9903-b9e16794b598" providerId="ADAL" clId="{7C5E6EDA-4B88-447C-8774-2ABEBC309C22}" dt="2021-12-02T20:47:46.879" v="546" actId="2696"/>
        <pc:sldMkLst>
          <pc:docMk/>
          <pc:sldMk cId="1652118138" sldId="266"/>
        </pc:sldMkLst>
      </pc:sldChg>
      <pc:sldChg chg="del addCm modCm">
        <pc:chgData name="Jakub Dyrcz" userId="910fbcd6-f337-4b8b-9903-b9e16794b598" providerId="ADAL" clId="{7C5E6EDA-4B88-447C-8774-2ABEBC309C22}" dt="2021-12-02T20:47:48.833" v="547" actId="2696"/>
        <pc:sldMkLst>
          <pc:docMk/>
          <pc:sldMk cId="4084514013" sldId="267"/>
        </pc:sldMkLst>
      </pc:sldChg>
      <pc:sldChg chg="addCm modCm">
        <pc:chgData name="Jakub Dyrcz" userId="910fbcd6-f337-4b8b-9903-b9e16794b598" providerId="ADAL" clId="{7C5E6EDA-4B88-447C-8774-2ABEBC309C22}" dt="2021-11-29T01:24:12.922" v="86"/>
        <pc:sldMkLst>
          <pc:docMk/>
          <pc:sldMk cId="2300737156" sldId="268"/>
        </pc:sldMkLst>
      </pc:sldChg>
      <pc:sldChg chg="addCm modCm">
        <pc:chgData name="Jakub Dyrcz" userId="910fbcd6-f337-4b8b-9903-b9e16794b598" providerId="ADAL" clId="{7C5E6EDA-4B88-447C-8774-2ABEBC309C22}" dt="2021-11-29T01:45:32.398" v="147"/>
        <pc:sldMkLst>
          <pc:docMk/>
          <pc:sldMk cId="1778415566" sldId="269"/>
        </pc:sldMkLst>
      </pc:sldChg>
      <pc:sldChg chg="addCm modCm">
        <pc:chgData name="Jakub Dyrcz" userId="910fbcd6-f337-4b8b-9903-b9e16794b598" providerId="ADAL" clId="{7C5E6EDA-4B88-447C-8774-2ABEBC309C22}" dt="2021-12-02T14:38:34.534" v="468"/>
        <pc:sldMkLst>
          <pc:docMk/>
          <pc:sldMk cId="48179001" sldId="270"/>
        </pc:sldMkLst>
      </pc:sldChg>
      <pc:sldChg chg="addCm modCm">
        <pc:chgData name="Jakub Dyrcz" userId="910fbcd6-f337-4b8b-9903-b9e16794b598" providerId="ADAL" clId="{7C5E6EDA-4B88-447C-8774-2ABEBC309C22}" dt="2021-11-29T01:24:42.481" v="88"/>
        <pc:sldMkLst>
          <pc:docMk/>
          <pc:sldMk cId="777535955" sldId="271"/>
        </pc:sldMkLst>
      </pc:sldChg>
      <pc:sldChg chg="addCm modCm">
        <pc:chgData name="Jakub Dyrcz" userId="910fbcd6-f337-4b8b-9903-b9e16794b598" providerId="ADAL" clId="{7C5E6EDA-4B88-447C-8774-2ABEBC309C22}" dt="2021-11-29T01:27:23.072" v="94"/>
        <pc:sldMkLst>
          <pc:docMk/>
          <pc:sldMk cId="2030806842" sldId="272"/>
        </pc:sldMkLst>
      </pc:sldChg>
      <pc:sldChg chg="addCm modCm">
        <pc:chgData name="Jakub Dyrcz" userId="910fbcd6-f337-4b8b-9903-b9e16794b598" providerId="ADAL" clId="{7C5E6EDA-4B88-447C-8774-2ABEBC309C22}" dt="2021-11-29T01:31:30.274" v="107"/>
        <pc:sldMkLst>
          <pc:docMk/>
          <pc:sldMk cId="2623690095" sldId="273"/>
        </pc:sldMkLst>
      </pc:sldChg>
      <pc:sldChg chg="addCm modCm">
        <pc:chgData name="Jakub Dyrcz" userId="910fbcd6-f337-4b8b-9903-b9e16794b598" providerId="ADAL" clId="{7C5E6EDA-4B88-447C-8774-2ABEBC309C22}" dt="2021-11-29T01:32:50.365" v="111"/>
        <pc:sldMkLst>
          <pc:docMk/>
          <pc:sldMk cId="154970072" sldId="274"/>
        </pc:sldMkLst>
      </pc:sldChg>
      <pc:sldChg chg="modSp mod addCm modCm">
        <pc:chgData name="Jakub Dyrcz" userId="910fbcd6-f337-4b8b-9903-b9e16794b598" providerId="ADAL" clId="{7C5E6EDA-4B88-447C-8774-2ABEBC309C22}" dt="2021-12-02T14:45:43.362" v="469" actId="20577"/>
        <pc:sldMkLst>
          <pc:docMk/>
          <pc:sldMk cId="2550879917" sldId="275"/>
        </pc:sldMkLst>
        <pc:spChg chg="mod">
          <ac:chgData name="Jakub Dyrcz" userId="910fbcd6-f337-4b8b-9903-b9e16794b598" providerId="ADAL" clId="{7C5E6EDA-4B88-447C-8774-2ABEBC309C22}" dt="2021-12-02T14:45:43.362" v="469" actId="20577"/>
          <ac:spMkLst>
            <pc:docMk/>
            <pc:sldMk cId="2550879917" sldId="275"/>
            <ac:spMk id="3" creationId="{2CFA9924-A3BF-4373-ACC6-D8CF6031F0CB}"/>
          </ac:spMkLst>
        </pc:spChg>
      </pc:sldChg>
      <pc:sldChg chg="modSp mod addCm modCm">
        <pc:chgData name="Jakub Dyrcz" userId="910fbcd6-f337-4b8b-9903-b9e16794b598" providerId="ADAL" clId="{7C5E6EDA-4B88-447C-8774-2ABEBC309C22}" dt="2021-12-02T14:47:17.062" v="481" actId="20577"/>
        <pc:sldMkLst>
          <pc:docMk/>
          <pc:sldMk cId="2226466233" sldId="276"/>
        </pc:sldMkLst>
        <pc:spChg chg="mod">
          <ac:chgData name="Jakub Dyrcz" userId="910fbcd6-f337-4b8b-9903-b9e16794b598" providerId="ADAL" clId="{7C5E6EDA-4B88-447C-8774-2ABEBC309C22}" dt="2021-12-02T14:47:17.062" v="481" actId="20577"/>
          <ac:spMkLst>
            <pc:docMk/>
            <pc:sldMk cId="2226466233" sldId="276"/>
            <ac:spMk id="3" creationId="{BC9C22B5-C397-495A-BE70-E65672D87AD3}"/>
          </ac:spMkLst>
        </pc:spChg>
      </pc:sldChg>
      <pc:sldChg chg="addCm modCm">
        <pc:chgData name="Jakub Dyrcz" userId="910fbcd6-f337-4b8b-9903-b9e16794b598" providerId="ADAL" clId="{7C5E6EDA-4B88-447C-8774-2ABEBC309C22}" dt="2021-11-29T01:37:16.975" v="130"/>
        <pc:sldMkLst>
          <pc:docMk/>
          <pc:sldMk cId="1657767070" sldId="277"/>
        </pc:sldMkLst>
      </pc:sldChg>
      <pc:sldChg chg="addCm modCm">
        <pc:chgData name="Jakub Dyrcz" userId="910fbcd6-f337-4b8b-9903-b9e16794b598" providerId="ADAL" clId="{7C5E6EDA-4B88-447C-8774-2ABEBC309C22}" dt="2021-11-29T01:38:48.796" v="132"/>
        <pc:sldMkLst>
          <pc:docMk/>
          <pc:sldMk cId="3030338582" sldId="278"/>
        </pc:sldMkLst>
      </pc:sldChg>
      <pc:sldChg chg="delSp modSp mod addCm modCm">
        <pc:chgData name="Jakub Dyrcz" userId="910fbcd6-f337-4b8b-9903-b9e16794b598" providerId="ADAL" clId="{7C5E6EDA-4B88-447C-8774-2ABEBC309C22}" dt="2021-12-02T14:48:29.137" v="545" actId="478"/>
        <pc:sldMkLst>
          <pc:docMk/>
          <pc:sldMk cId="1176068237" sldId="279"/>
        </pc:sldMkLst>
        <pc:spChg chg="del mod">
          <ac:chgData name="Jakub Dyrcz" userId="910fbcd6-f337-4b8b-9903-b9e16794b598" providerId="ADAL" clId="{7C5E6EDA-4B88-447C-8774-2ABEBC309C22}" dt="2021-12-02T14:48:29.137" v="545" actId="478"/>
          <ac:spMkLst>
            <pc:docMk/>
            <pc:sldMk cId="1176068237" sldId="279"/>
            <ac:spMk id="6" creationId="{4DB38972-C996-497A-B4D1-BA0935A4AD66}"/>
          </ac:spMkLst>
        </pc:spChg>
      </pc:sldChg>
      <pc:sldChg chg="addCm modCm">
        <pc:chgData name="Jakub Dyrcz" userId="910fbcd6-f337-4b8b-9903-b9e16794b598" providerId="ADAL" clId="{7C5E6EDA-4B88-447C-8774-2ABEBC309C22}" dt="2021-11-29T01:43:55.398" v="141"/>
        <pc:sldMkLst>
          <pc:docMk/>
          <pc:sldMk cId="2537376494" sldId="280"/>
        </pc:sldMkLst>
      </pc:sldChg>
      <pc:sldChg chg="modSp new mod">
        <pc:chgData name="Jakub Dyrcz" userId="910fbcd6-f337-4b8b-9903-b9e16794b598" providerId="ADAL" clId="{7C5E6EDA-4B88-447C-8774-2ABEBC309C22}" dt="2021-12-02T01:26:27.439" v="466"/>
        <pc:sldMkLst>
          <pc:docMk/>
          <pc:sldMk cId="109170359" sldId="281"/>
        </pc:sldMkLst>
        <pc:spChg chg="mod">
          <ac:chgData name="Jakub Dyrcz" userId="910fbcd6-f337-4b8b-9903-b9e16794b598" providerId="ADAL" clId="{7C5E6EDA-4B88-447C-8774-2ABEBC309C22}" dt="2021-12-02T01:26:27.439" v="466"/>
          <ac:spMkLst>
            <pc:docMk/>
            <pc:sldMk cId="109170359" sldId="281"/>
            <ac:spMk id="2" creationId="{7BD641E9-A31F-41A0-A7B7-7CAC1C758CD3}"/>
          </ac:spMkLst>
        </pc:spChg>
        <pc:spChg chg="mod">
          <ac:chgData name="Jakub Dyrcz" userId="910fbcd6-f337-4b8b-9903-b9e16794b598" providerId="ADAL" clId="{7C5E6EDA-4B88-447C-8774-2ABEBC309C22}" dt="2021-12-01T22:35:38.331" v="262" actId="14100"/>
          <ac:spMkLst>
            <pc:docMk/>
            <pc:sldMk cId="109170359" sldId="281"/>
            <ac:spMk id="3" creationId="{D05A08D6-6C92-448E-A344-E9E5D91B683D}"/>
          </ac:spMkLst>
        </pc:spChg>
      </pc:sldChg>
      <pc:sldChg chg="modSp new mod">
        <pc:chgData name="Jakub Dyrcz" userId="910fbcd6-f337-4b8b-9903-b9e16794b598" providerId="ADAL" clId="{7C5E6EDA-4B88-447C-8774-2ABEBC309C22}" dt="2021-12-02T01:23:21.961" v="465"/>
        <pc:sldMkLst>
          <pc:docMk/>
          <pc:sldMk cId="3392408240" sldId="282"/>
        </pc:sldMkLst>
        <pc:spChg chg="mod">
          <ac:chgData name="Jakub Dyrcz" userId="910fbcd6-f337-4b8b-9903-b9e16794b598" providerId="ADAL" clId="{7C5E6EDA-4B88-447C-8774-2ABEBC309C22}" dt="2021-12-02T01:23:21.961" v="465"/>
          <ac:spMkLst>
            <pc:docMk/>
            <pc:sldMk cId="3392408240" sldId="282"/>
            <ac:spMk id="2" creationId="{6952D992-307D-4E92-A724-270848B294E4}"/>
          </ac:spMkLst>
        </pc:spChg>
        <pc:spChg chg="mod">
          <ac:chgData name="Jakub Dyrcz" userId="910fbcd6-f337-4b8b-9903-b9e16794b598" providerId="ADAL" clId="{7C5E6EDA-4B88-447C-8774-2ABEBC309C22}" dt="2021-12-01T22:41:07.441" v="310" actId="14100"/>
          <ac:spMkLst>
            <pc:docMk/>
            <pc:sldMk cId="3392408240" sldId="282"/>
            <ac:spMk id="3" creationId="{FD2A8304-6B52-42D0-A561-9C916ABCAB71}"/>
          </ac:spMkLst>
        </pc:spChg>
      </pc:sldChg>
      <pc:sldChg chg="modSp new mod">
        <pc:chgData name="Jakub Dyrcz" userId="910fbcd6-f337-4b8b-9903-b9e16794b598" providerId="ADAL" clId="{7C5E6EDA-4B88-447C-8774-2ABEBC309C22}" dt="2021-12-02T14:47:59.514" v="518" actId="20577"/>
        <pc:sldMkLst>
          <pc:docMk/>
          <pc:sldMk cId="1380470310" sldId="283"/>
        </pc:sldMkLst>
        <pc:spChg chg="mod">
          <ac:chgData name="Jakub Dyrcz" userId="910fbcd6-f337-4b8b-9903-b9e16794b598" providerId="ADAL" clId="{7C5E6EDA-4B88-447C-8774-2ABEBC309C22}" dt="2021-12-02T14:47:59.514" v="518" actId="20577"/>
          <ac:spMkLst>
            <pc:docMk/>
            <pc:sldMk cId="1380470310" sldId="283"/>
            <ac:spMk id="2" creationId="{009DF2C9-FE61-4E80-BBC4-729EA4D1C3DE}"/>
          </ac:spMkLst>
        </pc:spChg>
        <pc:spChg chg="mod">
          <ac:chgData name="Jakub Dyrcz" userId="910fbcd6-f337-4b8b-9903-b9e16794b598" providerId="ADAL" clId="{7C5E6EDA-4B88-447C-8774-2ABEBC309C22}" dt="2021-12-01T22:59:22.152" v="375" actId="14100"/>
          <ac:spMkLst>
            <pc:docMk/>
            <pc:sldMk cId="1380470310" sldId="283"/>
            <ac:spMk id="3" creationId="{E07896E6-5167-4F05-9514-5E3F30D37664}"/>
          </ac:spMkLst>
        </pc:spChg>
      </pc:sldChg>
      <pc:sldChg chg="modSp new mod">
        <pc:chgData name="Jakub Dyrcz" userId="910fbcd6-f337-4b8b-9903-b9e16794b598" providerId="ADAL" clId="{7C5E6EDA-4B88-447C-8774-2ABEBC309C22}" dt="2021-12-01T23:00:10.536" v="379" actId="14100"/>
        <pc:sldMkLst>
          <pc:docMk/>
          <pc:sldMk cId="1052509396" sldId="284"/>
        </pc:sldMkLst>
        <pc:spChg chg="mod">
          <ac:chgData name="Jakub Dyrcz" userId="910fbcd6-f337-4b8b-9903-b9e16794b598" providerId="ADAL" clId="{7C5E6EDA-4B88-447C-8774-2ABEBC309C22}" dt="2021-12-01T22:58:53.363" v="369" actId="20577"/>
          <ac:spMkLst>
            <pc:docMk/>
            <pc:sldMk cId="1052509396" sldId="284"/>
            <ac:spMk id="2" creationId="{4CA8D981-2164-4C6D-81C6-9968049FA6DA}"/>
          </ac:spMkLst>
        </pc:spChg>
        <pc:spChg chg="mod">
          <ac:chgData name="Jakub Dyrcz" userId="910fbcd6-f337-4b8b-9903-b9e16794b598" providerId="ADAL" clId="{7C5E6EDA-4B88-447C-8774-2ABEBC309C22}" dt="2021-12-01T23:00:10.536" v="379" actId="14100"/>
          <ac:spMkLst>
            <pc:docMk/>
            <pc:sldMk cId="1052509396" sldId="284"/>
            <ac:spMk id="3" creationId="{C259ABE5-8EE5-4851-8473-A88768C51C93}"/>
          </ac:spMkLst>
        </pc:spChg>
      </pc:sldChg>
      <pc:sldChg chg="modSp add mod ord">
        <pc:chgData name="Jakub Dyrcz" userId="910fbcd6-f337-4b8b-9903-b9e16794b598" providerId="ADAL" clId="{7C5E6EDA-4B88-447C-8774-2ABEBC309C22}" dt="2021-12-02T14:48:07.355" v="542" actId="20577"/>
        <pc:sldMkLst>
          <pc:docMk/>
          <pc:sldMk cId="1496229533" sldId="286"/>
        </pc:sldMkLst>
        <pc:spChg chg="mod">
          <ac:chgData name="Jakub Dyrcz" userId="910fbcd6-f337-4b8b-9903-b9e16794b598" providerId="ADAL" clId="{7C5E6EDA-4B88-447C-8774-2ABEBC309C22}" dt="2021-12-02T14:48:07.355" v="542" actId="20577"/>
          <ac:spMkLst>
            <pc:docMk/>
            <pc:sldMk cId="1496229533" sldId="286"/>
            <ac:spMk id="2" creationId="{009DF2C9-FE61-4E80-BBC4-729EA4D1C3DE}"/>
          </ac:spMkLst>
        </pc:spChg>
      </pc:sldChg>
    </pc:docChg>
  </pc:docChgLst>
  <pc:docChgLst>
    <pc:chgData clId="Web-{AF1E35E1-80AE-1076-B87F-4E76AA55F5FA}"/>
    <pc:docChg chg="modSld">
      <pc:chgData name="" userId="" providerId="" clId="Web-{AF1E35E1-80AE-1076-B87F-4E76AA55F5FA}" dt="2021-11-28T21:20:18.769" v="0" actId="20577"/>
      <pc:docMkLst>
        <pc:docMk/>
      </pc:docMkLst>
      <pc:sldChg chg="modSp">
        <pc:chgData name="" userId="" providerId="" clId="Web-{AF1E35E1-80AE-1076-B87F-4E76AA55F5FA}" dt="2021-11-28T21:20:18.769" v="0" actId="20577"/>
        <pc:sldMkLst>
          <pc:docMk/>
          <pc:sldMk cId="154970072" sldId="274"/>
        </pc:sldMkLst>
        <pc:spChg chg="mod">
          <ac:chgData name="" userId="" providerId="" clId="Web-{AF1E35E1-80AE-1076-B87F-4E76AA55F5FA}" dt="2021-11-28T21:20:18.769" v="0" actId="20577"/>
          <ac:spMkLst>
            <pc:docMk/>
            <pc:sldMk cId="154970072" sldId="274"/>
            <ac:spMk id="3" creationId="{46B8FBE0-1EEE-4C43-B4C7-AC3F4091611E}"/>
          </ac:spMkLst>
        </pc:spChg>
      </pc:sldChg>
    </pc:docChg>
  </pc:docChgLst>
  <pc:docChgLst>
    <pc:chgData name="Jakub Dyrcz" userId="S::jdyrcz@student.agh.edu.pl::910fbcd6-f337-4b8b-9903-b9e16794b598" providerId="AD" clId="Web-{9054BC8A-C1B3-4113-BCC1-1FE97DE5E11F}"/>
    <pc:docChg chg="addSld modSld sldOrd">
      <pc:chgData name="Jakub Dyrcz" userId="S::jdyrcz@student.agh.edu.pl::910fbcd6-f337-4b8b-9903-b9e16794b598" providerId="AD" clId="Web-{9054BC8A-C1B3-4113-BCC1-1FE97DE5E11F}" dt="2021-11-28T17:01:35.676" v="397" actId="20577"/>
      <pc:docMkLst>
        <pc:docMk/>
      </pc:docMkLst>
      <pc:sldChg chg="modSp">
        <pc:chgData name="Jakub Dyrcz" userId="S::jdyrcz@student.agh.edu.pl::910fbcd6-f337-4b8b-9903-b9e16794b598" providerId="AD" clId="Web-{9054BC8A-C1B3-4113-BCC1-1FE97DE5E11F}" dt="2021-11-28T16:57:33.204" v="121" actId="20577"/>
        <pc:sldMkLst>
          <pc:docMk/>
          <pc:sldMk cId="0" sldId="256"/>
        </pc:sldMkLst>
        <pc:spChg chg="mod">
          <ac:chgData name="Jakub Dyrcz" userId="S::jdyrcz@student.agh.edu.pl::910fbcd6-f337-4b8b-9903-b9e16794b598" providerId="AD" clId="Web-{9054BC8A-C1B3-4113-BCC1-1FE97DE5E11F}" dt="2021-11-28T16:57:33.204" v="121" actId="20577"/>
          <ac:spMkLst>
            <pc:docMk/>
            <pc:sldMk cId="0" sldId="256"/>
            <ac:spMk id="2050" creationId="{B16D90EE-9B85-4FA2-8DD3-A990D666CDE3}"/>
          </ac:spMkLst>
        </pc:spChg>
        <pc:spChg chg="mod">
          <ac:chgData name="Jakub Dyrcz" userId="S::jdyrcz@student.agh.edu.pl::910fbcd6-f337-4b8b-9903-b9e16794b598" providerId="AD" clId="Web-{9054BC8A-C1B3-4113-BCC1-1FE97DE5E11F}" dt="2021-11-28T16:56:49.031" v="111" actId="14100"/>
          <ac:spMkLst>
            <pc:docMk/>
            <pc:sldMk cId="0" sldId="256"/>
            <ac:spMk id="2051" creationId="{236BD775-7E37-4DAA-B2AC-675A922F2ED7}"/>
          </ac:spMkLst>
        </pc:spChg>
        <pc:spChg chg="mod">
          <ac:chgData name="Jakub Dyrcz" userId="S::jdyrcz@student.agh.edu.pl::910fbcd6-f337-4b8b-9903-b9e16794b598" providerId="AD" clId="Web-{9054BC8A-C1B3-4113-BCC1-1FE97DE5E11F}" dt="2021-11-28T16:56:39.968" v="109" actId="20577"/>
          <ac:spMkLst>
            <pc:docMk/>
            <pc:sldMk cId="0" sldId="256"/>
            <ac:spMk id="2052" creationId="{CCE1D35D-112E-467D-8109-4CF8A61216A3}"/>
          </ac:spMkLst>
        </pc:spChg>
      </pc:sldChg>
      <pc:sldChg chg="modSp">
        <pc:chgData name="Jakub Dyrcz" userId="S::jdyrcz@student.agh.edu.pl::910fbcd6-f337-4b8b-9903-b9e16794b598" providerId="AD" clId="Web-{9054BC8A-C1B3-4113-BCC1-1FE97DE5E11F}" dt="2021-11-28T16:59:04.611" v="140" actId="20577"/>
        <pc:sldMkLst>
          <pc:docMk/>
          <pc:sldMk cId="0" sldId="263"/>
        </pc:sldMkLst>
        <pc:spChg chg="mod">
          <ac:chgData name="Jakub Dyrcz" userId="S::jdyrcz@student.agh.edu.pl::910fbcd6-f337-4b8b-9903-b9e16794b598" providerId="AD" clId="Web-{9054BC8A-C1B3-4113-BCC1-1FE97DE5E11F}" dt="2021-11-28T16:59:04.611" v="140" actId="20577"/>
          <ac:spMkLst>
            <pc:docMk/>
            <pc:sldMk cId="0" sldId="263"/>
            <ac:spMk id="4098" creationId="{A9BBFA2E-EA3B-4A43-A9A9-36E645AE4826}"/>
          </ac:spMkLst>
        </pc:spChg>
      </pc:sldChg>
      <pc:sldChg chg="add ord replId">
        <pc:chgData name="Jakub Dyrcz" userId="S::jdyrcz@student.agh.edu.pl::910fbcd6-f337-4b8b-9903-b9e16794b598" providerId="AD" clId="Web-{9054BC8A-C1B3-4113-BCC1-1FE97DE5E11F}" dt="2021-11-28T16:57:50.063" v="123"/>
        <pc:sldMkLst>
          <pc:docMk/>
          <pc:sldMk cId="1984316726" sldId="264"/>
        </pc:sldMkLst>
      </pc:sldChg>
      <pc:sldChg chg="modSp new">
        <pc:chgData name="Jakub Dyrcz" userId="S::jdyrcz@student.agh.edu.pl::910fbcd6-f337-4b8b-9903-b9e16794b598" providerId="AD" clId="Web-{9054BC8A-C1B3-4113-BCC1-1FE97DE5E11F}" dt="2021-11-28T16:59:33.877" v="195" actId="20577"/>
        <pc:sldMkLst>
          <pc:docMk/>
          <pc:sldMk cId="1559374733" sldId="265"/>
        </pc:sldMkLst>
        <pc:spChg chg="mod">
          <ac:chgData name="Jakub Dyrcz" userId="S::jdyrcz@student.agh.edu.pl::910fbcd6-f337-4b8b-9903-b9e16794b598" providerId="AD" clId="Web-{9054BC8A-C1B3-4113-BCC1-1FE97DE5E11F}" dt="2021-11-28T16:59:33.877" v="195" actId="20577"/>
          <ac:spMkLst>
            <pc:docMk/>
            <pc:sldMk cId="1559374733" sldId="265"/>
            <ac:spMk id="2" creationId="{5F9E1E44-F8B6-4348-B14D-E8D6B0657C16}"/>
          </ac:spMkLst>
        </pc:spChg>
      </pc:sldChg>
      <pc:sldChg chg="modSp new">
        <pc:chgData name="Jakub Dyrcz" userId="S::jdyrcz@student.agh.edu.pl::910fbcd6-f337-4b8b-9903-b9e16794b598" providerId="AD" clId="Web-{9054BC8A-C1B3-4113-BCC1-1FE97DE5E11F}" dt="2021-11-28T16:59:52.737" v="230" actId="20577"/>
        <pc:sldMkLst>
          <pc:docMk/>
          <pc:sldMk cId="1652118138" sldId="266"/>
        </pc:sldMkLst>
        <pc:spChg chg="mod">
          <ac:chgData name="Jakub Dyrcz" userId="S::jdyrcz@student.agh.edu.pl::910fbcd6-f337-4b8b-9903-b9e16794b598" providerId="AD" clId="Web-{9054BC8A-C1B3-4113-BCC1-1FE97DE5E11F}" dt="2021-11-28T16:59:52.737" v="230" actId="20577"/>
          <ac:spMkLst>
            <pc:docMk/>
            <pc:sldMk cId="1652118138" sldId="266"/>
            <ac:spMk id="2" creationId="{36173DAD-EEA3-495C-8B9A-DB55B9DAF343}"/>
          </ac:spMkLst>
        </pc:spChg>
      </pc:sldChg>
      <pc:sldChg chg="modSp new">
        <pc:chgData name="Jakub Dyrcz" userId="S::jdyrcz@student.agh.edu.pl::910fbcd6-f337-4b8b-9903-b9e16794b598" providerId="AD" clId="Web-{9054BC8A-C1B3-4113-BCC1-1FE97DE5E11F}" dt="2021-11-28T17:00:26.066" v="269" actId="20577"/>
        <pc:sldMkLst>
          <pc:docMk/>
          <pc:sldMk cId="4084514013" sldId="267"/>
        </pc:sldMkLst>
        <pc:spChg chg="mod">
          <ac:chgData name="Jakub Dyrcz" userId="S::jdyrcz@student.agh.edu.pl::910fbcd6-f337-4b8b-9903-b9e16794b598" providerId="AD" clId="Web-{9054BC8A-C1B3-4113-BCC1-1FE97DE5E11F}" dt="2021-11-28T17:00:26.066" v="269" actId="20577"/>
          <ac:spMkLst>
            <pc:docMk/>
            <pc:sldMk cId="4084514013" sldId="267"/>
            <ac:spMk id="2" creationId="{AEC4F97F-4942-46E8-9C29-471FEDD2077C}"/>
          </ac:spMkLst>
        </pc:spChg>
      </pc:sldChg>
      <pc:sldChg chg="modSp new">
        <pc:chgData name="Jakub Dyrcz" userId="S::jdyrcz@student.agh.edu.pl::910fbcd6-f337-4b8b-9903-b9e16794b598" providerId="AD" clId="Web-{9054BC8A-C1B3-4113-BCC1-1FE97DE5E11F}" dt="2021-11-28T17:01:08.379" v="353" actId="20577"/>
        <pc:sldMkLst>
          <pc:docMk/>
          <pc:sldMk cId="2300737156" sldId="268"/>
        </pc:sldMkLst>
        <pc:spChg chg="mod">
          <ac:chgData name="Jakub Dyrcz" userId="S::jdyrcz@student.agh.edu.pl::910fbcd6-f337-4b8b-9903-b9e16794b598" providerId="AD" clId="Web-{9054BC8A-C1B3-4113-BCC1-1FE97DE5E11F}" dt="2021-11-28T17:00:49.816" v="308" actId="20577"/>
          <ac:spMkLst>
            <pc:docMk/>
            <pc:sldMk cId="2300737156" sldId="268"/>
            <ac:spMk id="2" creationId="{E1B24EBC-FE6B-448E-A444-D72DBBB3A8E7}"/>
          </ac:spMkLst>
        </pc:spChg>
        <pc:spChg chg="mod">
          <ac:chgData name="Jakub Dyrcz" userId="S::jdyrcz@student.agh.edu.pl::910fbcd6-f337-4b8b-9903-b9e16794b598" providerId="AD" clId="Web-{9054BC8A-C1B3-4113-BCC1-1FE97DE5E11F}" dt="2021-11-28T17:01:08.379" v="353" actId="20577"/>
          <ac:spMkLst>
            <pc:docMk/>
            <pc:sldMk cId="2300737156" sldId="268"/>
            <ac:spMk id="3" creationId="{C8F860EC-8029-4680-A53B-5351DB906891}"/>
          </ac:spMkLst>
        </pc:spChg>
      </pc:sldChg>
      <pc:sldChg chg="modSp new">
        <pc:chgData name="Jakub Dyrcz" userId="S::jdyrcz@student.agh.edu.pl::910fbcd6-f337-4b8b-9903-b9e16794b598" providerId="AD" clId="Web-{9054BC8A-C1B3-4113-BCC1-1FE97DE5E11F}" dt="2021-11-28T17:01:35.676" v="397" actId="20577"/>
        <pc:sldMkLst>
          <pc:docMk/>
          <pc:sldMk cId="1778415566" sldId="269"/>
        </pc:sldMkLst>
        <pc:spChg chg="mod">
          <ac:chgData name="Jakub Dyrcz" userId="S::jdyrcz@student.agh.edu.pl::910fbcd6-f337-4b8b-9903-b9e16794b598" providerId="AD" clId="Web-{9054BC8A-C1B3-4113-BCC1-1FE97DE5E11F}" dt="2021-11-28T17:01:35.676" v="397" actId="20577"/>
          <ac:spMkLst>
            <pc:docMk/>
            <pc:sldMk cId="1778415566" sldId="269"/>
            <ac:spMk id="2" creationId="{7207A606-6BE3-4896-9315-9C9715E4BE27}"/>
          </ac:spMkLst>
        </pc:spChg>
      </pc:sldChg>
    </pc:docChg>
  </pc:docChgLst>
  <pc:docChgLst>
    <pc:chgData name="Anna Ledwoń" userId="S::aledwon@student.agh.edu.pl::92099139-a88f-4270-ba32-ff973507f0d8" providerId="AD" clId="Web-{AF1E35E1-80AE-1076-B87F-4E76AA55F5FA}"/>
    <pc:docChg chg="addSld delSld modSld">
      <pc:chgData name="Anna Ledwoń" userId="S::aledwon@student.agh.edu.pl::92099139-a88f-4270-ba32-ff973507f0d8" providerId="AD" clId="Web-{AF1E35E1-80AE-1076-B87F-4E76AA55F5FA}" dt="2021-11-28T22:54:31.912" v="3120"/>
      <pc:docMkLst>
        <pc:docMk/>
      </pc:docMkLst>
      <pc:sldChg chg="modSp">
        <pc:chgData name="Anna Ledwoń" userId="S::aledwon@student.agh.edu.pl::92099139-a88f-4270-ba32-ff973507f0d8" providerId="AD" clId="Web-{AF1E35E1-80AE-1076-B87F-4E76AA55F5FA}" dt="2021-11-28T17:51:16.365" v="419" actId="20577"/>
        <pc:sldMkLst>
          <pc:docMk/>
          <pc:sldMk cId="0" sldId="263"/>
        </pc:sldMkLst>
        <pc:spChg chg="mod">
          <ac:chgData name="Anna Ledwoń" userId="S::aledwon@student.agh.edu.pl::92099139-a88f-4270-ba32-ff973507f0d8" providerId="AD" clId="Web-{AF1E35E1-80AE-1076-B87F-4E76AA55F5FA}" dt="2021-11-28T17:40:45.367" v="192" actId="20577"/>
          <ac:spMkLst>
            <pc:docMk/>
            <pc:sldMk cId="0" sldId="263"/>
            <ac:spMk id="4098" creationId="{A9BBFA2E-EA3B-4A43-A9A9-36E645AE4826}"/>
          </ac:spMkLst>
        </pc:spChg>
        <pc:spChg chg="mod">
          <ac:chgData name="Anna Ledwoń" userId="S::aledwon@student.agh.edu.pl::92099139-a88f-4270-ba32-ff973507f0d8" providerId="AD" clId="Web-{AF1E35E1-80AE-1076-B87F-4E76AA55F5FA}" dt="2021-11-28T17:51:16.365" v="419" actId="20577"/>
          <ac:spMkLst>
            <pc:docMk/>
            <pc:sldMk cId="0" sldId="263"/>
            <ac:spMk id="4099" creationId="{25D46E59-A760-4937-AD2C-ADDA9EB5C8EE}"/>
          </ac:spMkLst>
        </pc:spChg>
      </pc:sldChg>
      <pc:sldChg chg="modSp">
        <pc:chgData name="Anna Ledwoń" userId="S::aledwon@student.agh.edu.pl::92099139-a88f-4270-ba32-ff973507f0d8" providerId="AD" clId="Web-{AF1E35E1-80AE-1076-B87F-4E76AA55F5FA}" dt="2021-11-28T17:52:59.336" v="427" actId="20577"/>
        <pc:sldMkLst>
          <pc:docMk/>
          <pc:sldMk cId="1559374733" sldId="265"/>
        </pc:sldMkLst>
        <pc:spChg chg="mod">
          <ac:chgData name="Anna Ledwoń" userId="S::aledwon@student.agh.edu.pl::92099139-a88f-4270-ba32-ff973507f0d8" providerId="AD" clId="Web-{AF1E35E1-80AE-1076-B87F-4E76AA55F5FA}" dt="2021-11-28T17:52:59.336" v="427" actId="20577"/>
          <ac:spMkLst>
            <pc:docMk/>
            <pc:sldMk cId="1559374733" sldId="265"/>
            <ac:spMk id="3" creationId="{B6B0C972-5A3B-4388-88B4-B9B0AB7670EA}"/>
          </ac:spMkLst>
        </pc:spChg>
      </pc:sldChg>
      <pc:sldChg chg="modSp">
        <pc:chgData name="Anna Ledwoń" userId="S::aledwon@student.agh.edu.pl::92099139-a88f-4270-ba32-ff973507f0d8" providerId="AD" clId="Web-{AF1E35E1-80AE-1076-B87F-4E76AA55F5FA}" dt="2021-11-28T22:34:15.729" v="2814" actId="20577"/>
        <pc:sldMkLst>
          <pc:docMk/>
          <pc:sldMk cId="1652118138" sldId="266"/>
        </pc:sldMkLst>
        <pc:spChg chg="mod">
          <ac:chgData name="Anna Ledwoń" userId="S::aledwon@student.agh.edu.pl::92099139-a88f-4270-ba32-ff973507f0d8" providerId="AD" clId="Web-{AF1E35E1-80AE-1076-B87F-4E76AA55F5FA}" dt="2021-11-28T22:34:15.729" v="2814" actId="20577"/>
          <ac:spMkLst>
            <pc:docMk/>
            <pc:sldMk cId="1652118138" sldId="266"/>
            <ac:spMk id="3" creationId="{A53471F6-8BC9-4C22-962D-C04EA1C8E253}"/>
          </ac:spMkLst>
        </pc:spChg>
      </pc:sldChg>
      <pc:sldChg chg="modSp">
        <pc:chgData name="Anna Ledwoń" userId="S::aledwon@student.agh.edu.pl::92099139-a88f-4270-ba32-ff973507f0d8" providerId="AD" clId="Web-{AF1E35E1-80AE-1076-B87F-4E76AA55F5FA}" dt="2021-11-28T22:34:32.339" v="2819" actId="20577"/>
        <pc:sldMkLst>
          <pc:docMk/>
          <pc:sldMk cId="4084514013" sldId="267"/>
        </pc:sldMkLst>
        <pc:spChg chg="mod">
          <ac:chgData name="Anna Ledwoń" userId="S::aledwon@student.agh.edu.pl::92099139-a88f-4270-ba32-ff973507f0d8" providerId="AD" clId="Web-{AF1E35E1-80AE-1076-B87F-4E76AA55F5FA}" dt="2021-11-28T22:34:32.339" v="2819" actId="20577"/>
          <ac:spMkLst>
            <pc:docMk/>
            <pc:sldMk cId="4084514013" sldId="267"/>
            <ac:spMk id="3" creationId="{0D3B1A96-D5CE-4231-9E31-B7E70659B63B}"/>
          </ac:spMkLst>
        </pc:spChg>
      </pc:sldChg>
      <pc:sldChg chg="modSp">
        <pc:chgData name="Anna Ledwoń" userId="S::aledwon@student.agh.edu.pl::92099139-a88f-4270-ba32-ff973507f0d8" providerId="AD" clId="Web-{AF1E35E1-80AE-1076-B87F-4E76AA55F5FA}" dt="2021-11-28T22:52:23.566" v="3098" actId="20577"/>
        <pc:sldMkLst>
          <pc:docMk/>
          <pc:sldMk cId="1778415566" sldId="269"/>
        </pc:sldMkLst>
        <pc:spChg chg="mod">
          <ac:chgData name="Anna Ledwoń" userId="S::aledwon@student.agh.edu.pl::92099139-a88f-4270-ba32-ff973507f0d8" providerId="AD" clId="Web-{AF1E35E1-80AE-1076-B87F-4E76AA55F5FA}" dt="2021-11-28T22:41:45.786" v="2842" actId="20577"/>
          <ac:spMkLst>
            <pc:docMk/>
            <pc:sldMk cId="1778415566" sldId="269"/>
            <ac:spMk id="2" creationId="{7207A606-6BE3-4896-9315-9C9715E4BE27}"/>
          </ac:spMkLst>
        </pc:spChg>
        <pc:spChg chg="mod">
          <ac:chgData name="Anna Ledwoń" userId="S::aledwon@student.agh.edu.pl::92099139-a88f-4270-ba32-ff973507f0d8" providerId="AD" clId="Web-{AF1E35E1-80AE-1076-B87F-4E76AA55F5FA}" dt="2021-11-28T22:52:23.566" v="3098" actId="20577"/>
          <ac:spMkLst>
            <pc:docMk/>
            <pc:sldMk cId="1778415566" sldId="269"/>
            <ac:spMk id="3" creationId="{4DE53240-6DA2-420A-851C-D9FBD2B82F5E}"/>
          </ac:spMkLst>
        </pc:spChg>
      </pc:sldChg>
      <pc:sldChg chg="addSp delSp modSp new mod modClrScheme chgLayout">
        <pc:chgData name="Anna Ledwoń" userId="S::aledwon@student.agh.edu.pl::92099139-a88f-4270-ba32-ff973507f0d8" providerId="AD" clId="Web-{AF1E35E1-80AE-1076-B87F-4E76AA55F5FA}" dt="2021-11-28T17:42:36.682" v="229" actId="20577"/>
        <pc:sldMkLst>
          <pc:docMk/>
          <pc:sldMk cId="48179001" sldId="270"/>
        </pc:sldMkLst>
        <pc:spChg chg="mod">
          <ac:chgData name="Anna Ledwoń" userId="S::aledwon@student.agh.edu.pl::92099139-a88f-4270-ba32-ff973507f0d8" providerId="AD" clId="Web-{AF1E35E1-80AE-1076-B87F-4E76AA55F5FA}" dt="2021-11-28T17:39:31.943" v="175"/>
          <ac:spMkLst>
            <pc:docMk/>
            <pc:sldMk cId="48179001" sldId="270"/>
            <ac:spMk id="2" creationId="{99C18934-7FE1-4529-A97E-863084431127}"/>
          </ac:spMkLst>
        </pc:spChg>
        <pc:spChg chg="mod">
          <ac:chgData name="Anna Ledwoń" userId="S::aledwon@student.agh.edu.pl::92099139-a88f-4270-ba32-ff973507f0d8" providerId="AD" clId="Web-{AF1E35E1-80AE-1076-B87F-4E76AA55F5FA}" dt="2021-11-28T17:42:36.682" v="229" actId="20577"/>
          <ac:spMkLst>
            <pc:docMk/>
            <pc:sldMk cId="48179001" sldId="270"/>
            <ac:spMk id="3" creationId="{60A81CA0-BF89-48CE-948D-ACE16CFD6D0E}"/>
          </ac:spMkLst>
        </pc:spChg>
        <pc:picChg chg="add del mod">
          <ac:chgData name="Anna Ledwoń" userId="S::aledwon@student.agh.edu.pl::92099139-a88f-4270-ba32-ff973507f0d8" providerId="AD" clId="Web-{AF1E35E1-80AE-1076-B87F-4E76AA55F5FA}" dt="2021-11-28T17:38:54.818" v="171"/>
          <ac:picMkLst>
            <pc:docMk/>
            <pc:sldMk cId="48179001" sldId="270"/>
            <ac:picMk id="4" creationId="{1C0C646A-B716-4BF8-95D6-5E8FCE5737C5}"/>
          </ac:picMkLst>
        </pc:picChg>
        <pc:picChg chg="add mod">
          <ac:chgData name="Anna Ledwoń" userId="S::aledwon@student.agh.edu.pl::92099139-a88f-4270-ba32-ff973507f0d8" providerId="AD" clId="Web-{AF1E35E1-80AE-1076-B87F-4E76AA55F5FA}" dt="2021-11-28T17:39:31.943" v="175"/>
          <ac:picMkLst>
            <pc:docMk/>
            <pc:sldMk cId="48179001" sldId="270"/>
            <ac:picMk id="5" creationId="{C5303005-FD9E-4D0C-8108-F838706D6FD2}"/>
          </ac:picMkLst>
        </pc:picChg>
      </pc:sldChg>
      <pc:sldChg chg="modSp new modNotes">
        <pc:chgData name="Anna Ledwoń" userId="S::aledwon@student.agh.edu.pl::92099139-a88f-4270-ba32-ff973507f0d8" providerId="AD" clId="Web-{AF1E35E1-80AE-1076-B87F-4E76AA55F5FA}" dt="2021-11-28T18:46:54.456" v="1007" actId="20577"/>
        <pc:sldMkLst>
          <pc:docMk/>
          <pc:sldMk cId="777535955" sldId="271"/>
        </pc:sldMkLst>
        <pc:spChg chg="mod">
          <ac:chgData name="Anna Ledwoń" userId="S::aledwon@student.agh.edu.pl::92099139-a88f-4270-ba32-ff973507f0d8" providerId="AD" clId="Web-{AF1E35E1-80AE-1076-B87F-4E76AA55F5FA}" dt="2021-11-28T17:53:54.822" v="440" actId="20577"/>
          <ac:spMkLst>
            <pc:docMk/>
            <pc:sldMk cId="777535955" sldId="271"/>
            <ac:spMk id="2" creationId="{39551DE9-5D95-43B8-8EDC-64FBC199B475}"/>
          </ac:spMkLst>
        </pc:spChg>
        <pc:spChg chg="mod">
          <ac:chgData name="Anna Ledwoń" userId="S::aledwon@student.agh.edu.pl::92099139-a88f-4270-ba32-ff973507f0d8" providerId="AD" clId="Web-{AF1E35E1-80AE-1076-B87F-4E76AA55F5FA}" dt="2021-11-28T18:46:54.456" v="1007" actId="20577"/>
          <ac:spMkLst>
            <pc:docMk/>
            <pc:sldMk cId="777535955" sldId="271"/>
            <ac:spMk id="3" creationId="{764338B6-C48E-404D-B7FA-B16B1456A3E0}"/>
          </ac:spMkLst>
        </pc:spChg>
      </pc:sldChg>
      <pc:sldChg chg="addSp delSp modSp new mod modClrScheme chgLayout modNotes">
        <pc:chgData name="Anna Ledwoń" userId="S::aledwon@student.agh.edu.pl::92099139-a88f-4270-ba32-ff973507f0d8" providerId="AD" clId="Web-{AF1E35E1-80AE-1076-B87F-4E76AA55F5FA}" dt="2021-11-28T18:47:32.035" v="1008" actId="20577"/>
        <pc:sldMkLst>
          <pc:docMk/>
          <pc:sldMk cId="2030806842" sldId="272"/>
        </pc:sldMkLst>
        <pc:spChg chg="mod">
          <ac:chgData name="Anna Ledwoń" userId="S::aledwon@student.agh.edu.pl::92099139-a88f-4270-ba32-ff973507f0d8" providerId="AD" clId="Web-{AF1E35E1-80AE-1076-B87F-4E76AA55F5FA}" dt="2021-11-28T18:42:16.856" v="954"/>
          <ac:spMkLst>
            <pc:docMk/>
            <pc:sldMk cId="2030806842" sldId="272"/>
            <ac:spMk id="2" creationId="{FED69522-395A-4478-B4E6-280698DCA34B}"/>
          </ac:spMkLst>
        </pc:spChg>
        <pc:spChg chg="mod">
          <ac:chgData name="Anna Ledwoń" userId="S::aledwon@student.agh.edu.pl::92099139-a88f-4270-ba32-ff973507f0d8" providerId="AD" clId="Web-{AF1E35E1-80AE-1076-B87F-4E76AA55F5FA}" dt="2021-11-28T18:47:32.035" v="1008" actId="20577"/>
          <ac:spMkLst>
            <pc:docMk/>
            <pc:sldMk cId="2030806842" sldId="272"/>
            <ac:spMk id="3" creationId="{22B9BD14-2D33-475F-9742-C127A1EBA9CA}"/>
          </ac:spMkLst>
        </pc:spChg>
        <pc:picChg chg="add del mod">
          <ac:chgData name="Anna Ledwoń" userId="S::aledwon@student.agh.edu.pl::92099139-a88f-4270-ba32-ff973507f0d8" providerId="AD" clId="Web-{AF1E35E1-80AE-1076-B87F-4E76AA55F5FA}" dt="2021-11-28T18:42:21.200" v="956"/>
          <ac:picMkLst>
            <pc:docMk/>
            <pc:sldMk cId="2030806842" sldId="272"/>
            <ac:picMk id="4" creationId="{8307884A-051A-4F25-8A6B-E2BBDD742552}"/>
          </ac:picMkLst>
        </pc:picChg>
        <pc:picChg chg="add mod">
          <ac:chgData name="Anna Ledwoń" userId="S::aledwon@student.agh.edu.pl::92099139-a88f-4270-ba32-ff973507f0d8" providerId="AD" clId="Web-{AF1E35E1-80AE-1076-B87F-4E76AA55F5FA}" dt="2021-11-28T18:42:58.513" v="967" actId="1076"/>
          <ac:picMkLst>
            <pc:docMk/>
            <pc:sldMk cId="2030806842" sldId="272"/>
            <ac:picMk id="5" creationId="{5C44758B-5D26-49A1-BD22-1760CBB501E9}"/>
          </ac:picMkLst>
        </pc:picChg>
      </pc:sldChg>
      <pc:sldChg chg="modSp new">
        <pc:chgData name="Anna Ledwoń" userId="S::aledwon@student.agh.edu.pl::92099139-a88f-4270-ba32-ff973507f0d8" providerId="AD" clId="Web-{AF1E35E1-80AE-1076-B87F-4E76AA55F5FA}" dt="2021-11-28T19:05:44.325" v="1384" actId="20577"/>
        <pc:sldMkLst>
          <pc:docMk/>
          <pc:sldMk cId="2623690095" sldId="273"/>
        </pc:sldMkLst>
        <pc:spChg chg="mod">
          <ac:chgData name="Anna Ledwoń" userId="S::aledwon@student.agh.edu.pl::92099139-a88f-4270-ba32-ff973507f0d8" providerId="AD" clId="Web-{AF1E35E1-80AE-1076-B87F-4E76AA55F5FA}" dt="2021-11-28T18:48:27.880" v="1012" actId="20577"/>
          <ac:spMkLst>
            <pc:docMk/>
            <pc:sldMk cId="2623690095" sldId="273"/>
            <ac:spMk id="2" creationId="{A63DF439-F0BA-41F8-A238-09BF5D3FBD67}"/>
          </ac:spMkLst>
        </pc:spChg>
        <pc:spChg chg="mod">
          <ac:chgData name="Anna Ledwoń" userId="S::aledwon@student.agh.edu.pl::92099139-a88f-4270-ba32-ff973507f0d8" providerId="AD" clId="Web-{AF1E35E1-80AE-1076-B87F-4E76AA55F5FA}" dt="2021-11-28T19:05:44.325" v="1384" actId="20577"/>
          <ac:spMkLst>
            <pc:docMk/>
            <pc:sldMk cId="2623690095" sldId="273"/>
            <ac:spMk id="3" creationId="{26AFA379-A40F-4F0F-B651-233404EA99C7}"/>
          </ac:spMkLst>
        </pc:spChg>
      </pc:sldChg>
      <pc:sldChg chg="modSp new modNotes">
        <pc:chgData name="Anna Ledwoń" userId="S::aledwon@student.agh.edu.pl::92099139-a88f-4270-ba32-ff973507f0d8" providerId="AD" clId="Web-{AF1E35E1-80AE-1076-B87F-4E76AA55F5FA}" dt="2021-11-28T22:54:31.912" v="3120"/>
        <pc:sldMkLst>
          <pc:docMk/>
          <pc:sldMk cId="154970072" sldId="274"/>
        </pc:sldMkLst>
        <pc:spChg chg="mod">
          <ac:chgData name="Anna Ledwoń" userId="S::aledwon@student.agh.edu.pl::92099139-a88f-4270-ba32-ff973507f0d8" providerId="AD" clId="Web-{AF1E35E1-80AE-1076-B87F-4E76AA55F5FA}" dt="2021-11-28T19:05:18.606" v="1381" actId="20577"/>
          <ac:spMkLst>
            <pc:docMk/>
            <pc:sldMk cId="154970072" sldId="274"/>
            <ac:spMk id="2" creationId="{B0F4C667-CD69-4342-B250-4A9C5DA990BE}"/>
          </ac:spMkLst>
        </pc:spChg>
        <pc:spChg chg="mod">
          <ac:chgData name="Anna Ledwoń" userId="S::aledwon@student.agh.edu.pl::92099139-a88f-4270-ba32-ff973507f0d8" providerId="AD" clId="Web-{AF1E35E1-80AE-1076-B87F-4E76AA55F5FA}" dt="2021-11-28T22:54:23.474" v="3110" actId="20577"/>
          <ac:spMkLst>
            <pc:docMk/>
            <pc:sldMk cId="154970072" sldId="274"/>
            <ac:spMk id="3" creationId="{46B8FBE0-1EEE-4C43-B4C7-AC3F4091611E}"/>
          </ac:spMkLst>
        </pc:spChg>
      </pc:sldChg>
      <pc:sldChg chg="modSp new">
        <pc:chgData name="Anna Ledwoń" userId="S::aledwon@student.agh.edu.pl::92099139-a88f-4270-ba32-ff973507f0d8" providerId="AD" clId="Web-{AF1E35E1-80AE-1076-B87F-4E76AA55F5FA}" dt="2021-11-28T20:03:50.856" v="2025" actId="20577"/>
        <pc:sldMkLst>
          <pc:docMk/>
          <pc:sldMk cId="2550879917" sldId="275"/>
        </pc:sldMkLst>
        <pc:spChg chg="mod">
          <ac:chgData name="Anna Ledwoń" userId="S::aledwon@student.agh.edu.pl::92099139-a88f-4270-ba32-ff973507f0d8" providerId="AD" clId="Web-{AF1E35E1-80AE-1076-B87F-4E76AA55F5FA}" dt="2021-11-28T19:22:18.816" v="1739" actId="20577"/>
          <ac:spMkLst>
            <pc:docMk/>
            <pc:sldMk cId="2550879917" sldId="275"/>
            <ac:spMk id="2" creationId="{E3FF32FF-F841-415A-8346-E3B3E1C92768}"/>
          </ac:spMkLst>
        </pc:spChg>
        <pc:spChg chg="mod">
          <ac:chgData name="Anna Ledwoń" userId="S::aledwon@student.agh.edu.pl::92099139-a88f-4270-ba32-ff973507f0d8" providerId="AD" clId="Web-{AF1E35E1-80AE-1076-B87F-4E76AA55F5FA}" dt="2021-11-28T20:03:50.856" v="2025" actId="20577"/>
          <ac:spMkLst>
            <pc:docMk/>
            <pc:sldMk cId="2550879917" sldId="275"/>
            <ac:spMk id="3" creationId="{2CFA9924-A3BF-4373-ACC6-D8CF6031F0CB}"/>
          </ac:spMkLst>
        </pc:spChg>
      </pc:sldChg>
      <pc:sldChg chg="modSp new">
        <pc:chgData name="Anna Ledwoń" userId="S::aledwon@student.agh.edu.pl::92099139-a88f-4270-ba32-ff973507f0d8" providerId="AD" clId="Web-{AF1E35E1-80AE-1076-B87F-4E76AA55F5FA}" dt="2021-11-28T20:45:11.193" v="2345" actId="14100"/>
        <pc:sldMkLst>
          <pc:docMk/>
          <pc:sldMk cId="2226466233" sldId="276"/>
        </pc:sldMkLst>
        <pc:spChg chg="mod">
          <ac:chgData name="Anna Ledwoń" userId="S::aledwon@student.agh.edu.pl::92099139-a88f-4270-ba32-ff973507f0d8" providerId="AD" clId="Web-{AF1E35E1-80AE-1076-B87F-4E76AA55F5FA}" dt="2021-11-28T20:15:09.403" v="2167" actId="20577"/>
          <ac:spMkLst>
            <pc:docMk/>
            <pc:sldMk cId="2226466233" sldId="276"/>
            <ac:spMk id="2" creationId="{BCCB2040-15FD-451E-AC54-90BB4A2C4C35}"/>
          </ac:spMkLst>
        </pc:spChg>
        <pc:spChg chg="mod">
          <ac:chgData name="Anna Ledwoń" userId="S::aledwon@student.agh.edu.pl::92099139-a88f-4270-ba32-ff973507f0d8" providerId="AD" clId="Web-{AF1E35E1-80AE-1076-B87F-4E76AA55F5FA}" dt="2021-11-28T20:45:11.193" v="2345" actId="14100"/>
          <ac:spMkLst>
            <pc:docMk/>
            <pc:sldMk cId="2226466233" sldId="276"/>
            <ac:spMk id="3" creationId="{BC9C22B5-C397-495A-BE70-E65672D87AD3}"/>
          </ac:spMkLst>
        </pc:spChg>
      </pc:sldChg>
      <pc:sldChg chg="addSp delSp modSp new">
        <pc:chgData name="Anna Ledwoń" userId="S::aledwon@student.agh.edu.pl::92099139-a88f-4270-ba32-ff973507f0d8" providerId="AD" clId="Web-{AF1E35E1-80AE-1076-B87F-4E76AA55F5FA}" dt="2021-11-28T20:41:50.219" v="2244" actId="20577"/>
        <pc:sldMkLst>
          <pc:docMk/>
          <pc:sldMk cId="1657767070" sldId="277"/>
        </pc:sldMkLst>
        <pc:spChg chg="mod">
          <ac:chgData name="Anna Ledwoń" userId="S::aledwon@student.agh.edu.pl::92099139-a88f-4270-ba32-ff973507f0d8" providerId="AD" clId="Web-{AF1E35E1-80AE-1076-B87F-4E76AA55F5FA}" dt="2021-11-28T20:41:50.219" v="2244" actId="20577"/>
          <ac:spMkLst>
            <pc:docMk/>
            <pc:sldMk cId="1657767070" sldId="277"/>
            <ac:spMk id="2" creationId="{A45BEA33-5181-49F2-99A1-8A2A8B0B3EE1}"/>
          </ac:spMkLst>
        </pc:spChg>
        <pc:spChg chg="del mod">
          <ac:chgData name="Anna Ledwoń" userId="S::aledwon@student.agh.edu.pl::92099139-a88f-4270-ba32-ff973507f0d8" providerId="AD" clId="Web-{AF1E35E1-80AE-1076-B87F-4E76AA55F5FA}" dt="2021-11-28T20:41:37.407" v="2243"/>
          <ac:spMkLst>
            <pc:docMk/>
            <pc:sldMk cId="1657767070" sldId="277"/>
            <ac:spMk id="3" creationId="{414E0952-5E28-4A17-A37B-D1AF5AC66251}"/>
          </ac:spMkLst>
        </pc:spChg>
        <pc:picChg chg="add mod ord">
          <ac:chgData name="Anna Ledwoń" userId="S::aledwon@student.agh.edu.pl::92099139-a88f-4270-ba32-ff973507f0d8" providerId="AD" clId="Web-{AF1E35E1-80AE-1076-B87F-4E76AA55F5FA}" dt="2021-11-28T20:41:37.407" v="2243"/>
          <ac:picMkLst>
            <pc:docMk/>
            <pc:sldMk cId="1657767070" sldId="277"/>
            <ac:picMk id="4" creationId="{6C9C205C-4590-4C9D-85B2-B59F62C45BD4}"/>
          </ac:picMkLst>
        </pc:picChg>
      </pc:sldChg>
      <pc:sldChg chg="addSp delSp modSp new modNotes">
        <pc:chgData name="Anna Ledwoń" userId="S::aledwon@student.agh.edu.pl::92099139-a88f-4270-ba32-ff973507f0d8" providerId="AD" clId="Web-{AF1E35E1-80AE-1076-B87F-4E76AA55F5FA}" dt="2021-11-28T21:44:46.036" v="2504"/>
        <pc:sldMkLst>
          <pc:docMk/>
          <pc:sldMk cId="3030338582" sldId="278"/>
        </pc:sldMkLst>
        <pc:spChg chg="mod">
          <ac:chgData name="Anna Ledwoń" userId="S::aledwon@student.agh.edu.pl::92099139-a88f-4270-ba32-ff973507f0d8" providerId="AD" clId="Web-{AF1E35E1-80AE-1076-B87F-4E76AA55F5FA}" dt="2021-11-28T21:20:21.925" v="2357" actId="20577"/>
          <ac:spMkLst>
            <pc:docMk/>
            <pc:sldMk cId="3030338582" sldId="278"/>
            <ac:spMk id="2" creationId="{151165A3-B230-45AA-95AC-88166CC686F6}"/>
          </ac:spMkLst>
        </pc:spChg>
        <pc:spChg chg="del mod">
          <ac:chgData name="Anna Ledwoń" userId="S::aledwon@student.agh.edu.pl::92099139-a88f-4270-ba32-ff973507f0d8" providerId="AD" clId="Web-{AF1E35E1-80AE-1076-B87F-4E76AA55F5FA}" dt="2021-11-28T21:26:57.496" v="2359"/>
          <ac:spMkLst>
            <pc:docMk/>
            <pc:sldMk cId="3030338582" sldId="278"/>
            <ac:spMk id="3" creationId="{E76CBBFB-9AC3-4725-B0BF-2A169EDC1DDC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28:06.873" v="2377" actId="1076"/>
          <ac:spMkLst>
            <pc:docMk/>
            <pc:sldMk cId="3030338582" sldId="278"/>
            <ac:spMk id="5" creationId="{D58AA01E-E84F-4330-ADA1-F7976EF356D3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34:15.882" v="2385" actId="14100"/>
          <ac:spMkLst>
            <pc:docMk/>
            <pc:sldMk cId="3030338582" sldId="278"/>
            <ac:spMk id="6" creationId="{0799041D-4A36-4297-A29B-9652BFAC208D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37:07.854" v="2422" actId="1076"/>
          <ac:spMkLst>
            <pc:docMk/>
            <pc:sldMk cId="3030338582" sldId="278"/>
            <ac:spMk id="7" creationId="{FCA0A3C0-B5B0-45D2-BDFC-D17216C7CF2C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36:03.712" v="2406" actId="1076"/>
          <ac:spMkLst>
            <pc:docMk/>
            <pc:sldMk cId="3030338582" sldId="278"/>
            <ac:spMk id="8" creationId="{1BD5D9F9-785E-4EE2-AA4D-86CA474D7D82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36:55.948" v="2420" actId="1076"/>
          <ac:spMkLst>
            <pc:docMk/>
            <pc:sldMk cId="3030338582" sldId="278"/>
            <ac:spMk id="9" creationId="{27D3A6E4-1CBC-4B3B-AED9-FE927148258D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38:21.778" v="2433" actId="1076"/>
          <ac:spMkLst>
            <pc:docMk/>
            <pc:sldMk cId="3030338582" sldId="278"/>
            <ac:spMk id="10" creationId="{7DA1194A-DEEC-4194-A1B0-72A5E67A940D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39:09.029" v="2446" actId="20577"/>
          <ac:spMkLst>
            <pc:docMk/>
            <pc:sldMk cId="3030338582" sldId="278"/>
            <ac:spMk id="11" creationId="{899B9B88-169C-4A72-9392-A71EB9954B8B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1:42:19.033" v="2486" actId="1076"/>
          <ac:spMkLst>
            <pc:docMk/>
            <pc:sldMk cId="3030338582" sldId="278"/>
            <ac:spMk id="12" creationId="{663A23B5-C98D-41DC-A092-C00BA3964FB7}"/>
          </ac:spMkLst>
        </pc:spChg>
        <pc:picChg chg="add mod ord">
          <ac:chgData name="Anna Ledwoń" userId="S::aledwon@student.agh.edu.pl::92099139-a88f-4270-ba32-ff973507f0d8" providerId="AD" clId="Web-{AF1E35E1-80AE-1076-B87F-4E76AA55F5FA}" dt="2021-11-28T21:33:44.178" v="2382" actId="1076"/>
          <ac:picMkLst>
            <pc:docMk/>
            <pc:sldMk cId="3030338582" sldId="278"/>
            <ac:picMk id="4" creationId="{E183494F-4836-4B0C-951F-DE335C10456F}"/>
          </ac:picMkLst>
        </pc:picChg>
      </pc:sldChg>
      <pc:sldChg chg="addSp modSp new modNotes">
        <pc:chgData name="Anna Ledwoń" userId="S::aledwon@student.agh.edu.pl::92099139-a88f-4270-ba32-ff973507f0d8" providerId="AD" clId="Web-{AF1E35E1-80AE-1076-B87F-4E76AA55F5FA}" dt="2021-11-28T22:16:27.485" v="2708" actId="1076"/>
        <pc:sldMkLst>
          <pc:docMk/>
          <pc:sldMk cId="1176068237" sldId="279"/>
        </pc:sldMkLst>
        <pc:spChg chg="mod">
          <ac:chgData name="Anna Ledwoń" userId="S::aledwon@student.agh.edu.pl::92099139-a88f-4270-ba32-ff973507f0d8" providerId="AD" clId="Web-{AF1E35E1-80AE-1076-B87F-4E76AA55F5FA}" dt="2021-11-28T21:45:04.818" v="2505" actId="20577"/>
          <ac:spMkLst>
            <pc:docMk/>
            <pc:sldMk cId="1176068237" sldId="279"/>
            <ac:spMk id="2" creationId="{4621250B-0234-4934-9201-7F8B141AEE77}"/>
          </ac:spMkLst>
        </pc:spChg>
        <pc:spChg chg="mod">
          <ac:chgData name="Anna Ledwoń" userId="S::aledwon@student.agh.edu.pl::92099139-a88f-4270-ba32-ff973507f0d8" providerId="AD" clId="Web-{AF1E35E1-80AE-1076-B87F-4E76AA55F5FA}" dt="2021-11-28T22:00:33.230" v="2616" actId="20577"/>
          <ac:spMkLst>
            <pc:docMk/>
            <pc:sldMk cId="1176068237" sldId="279"/>
            <ac:spMk id="3" creationId="{2A137DF9-91A9-4B51-B057-5F8370FB2CE1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2:16:05.937" v="2705" actId="20577"/>
          <ac:spMkLst>
            <pc:docMk/>
            <pc:sldMk cId="1176068237" sldId="279"/>
            <ac:spMk id="5" creationId="{54B7E25E-99E6-4042-B348-4581406F909A}"/>
          </ac:spMkLst>
        </pc:spChg>
        <pc:spChg chg="add mod">
          <ac:chgData name="Anna Ledwoń" userId="S::aledwon@student.agh.edu.pl::92099139-a88f-4270-ba32-ff973507f0d8" providerId="AD" clId="Web-{AF1E35E1-80AE-1076-B87F-4E76AA55F5FA}" dt="2021-11-28T22:16:27.485" v="2708" actId="1076"/>
          <ac:spMkLst>
            <pc:docMk/>
            <pc:sldMk cId="1176068237" sldId="279"/>
            <ac:spMk id="6" creationId="{4DB38972-C996-497A-B4D1-BA0935A4AD66}"/>
          </ac:spMkLst>
        </pc:spChg>
        <pc:picChg chg="add mod">
          <ac:chgData name="Anna Ledwoń" userId="S::aledwon@student.agh.edu.pl::92099139-a88f-4270-ba32-ff973507f0d8" providerId="AD" clId="Web-{AF1E35E1-80AE-1076-B87F-4E76AA55F5FA}" dt="2021-11-28T22:13:36.325" v="2667" actId="1076"/>
          <ac:picMkLst>
            <pc:docMk/>
            <pc:sldMk cId="1176068237" sldId="279"/>
            <ac:picMk id="4" creationId="{D43504D6-0B5A-454A-B8B6-D67E8E9CBA26}"/>
          </ac:picMkLst>
        </pc:picChg>
      </pc:sldChg>
      <pc:sldChg chg="delSp new del">
        <pc:chgData name="Anna Ledwoń" userId="S::aledwon@student.agh.edu.pl::92099139-a88f-4270-ba32-ff973507f0d8" providerId="AD" clId="Web-{AF1E35E1-80AE-1076-B87F-4E76AA55F5FA}" dt="2021-11-28T22:19:18.176" v="2711"/>
        <pc:sldMkLst>
          <pc:docMk/>
          <pc:sldMk cId="570278936" sldId="280"/>
        </pc:sldMkLst>
        <pc:spChg chg="del">
          <ac:chgData name="Anna Ledwoń" userId="S::aledwon@student.agh.edu.pl::92099139-a88f-4270-ba32-ff973507f0d8" providerId="AD" clId="Web-{AF1E35E1-80AE-1076-B87F-4E76AA55F5FA}" dt="2021-11-28T22:18:55.722" v="2710"/>
          <ac:spMkLst>
            <pc:docMk/>
            <pc:sldMk cId="570278936" sldId="280"/>
            <ac:spMk id="3" creationId="{8FF2677B-DB89-418F-AFCA-CD7092006378}"/>
          </ac:spMkLst>
        </pc:spChg>
      </pc:sldChg>
      <pc:sldChg chg="modSp new">
        <pc:chgData name="Anna Ledwoń" userId="S::aledwon@student.agh.edu.pl::92099139-a88f-4270-ba32-ff973507f0d8" providerId="AD" clId="Web-{AF1E35E1-80AE-1076-B87F-4E76AA55F5FA}" dt="2021-11-28T22:53:10.410" v="3100" actId="1076"/>
        <pc:sldMkLst>
          <pc:docMk/>
          <pc:sldMk cId="2537376494" sldId="280"/>
        </pc:sldMkLst>
        <pc:spChg chg="mod">
          <ac:chgData name="Anna Ledwoń" userId="S::aledwon@student.agh.edu.pl::92099139-a88f-4270-ba32-ff973507f0d8" providerId="AD" clId="Web-{AF1E35E1-80AE-1076-B87F-4E76AA55F5FA}" dt="2021-11-28T22:23:34.025" v="2734" actId="20577"/>
          <ac:spMkLst>
            <pc:docMk/>
            <pc:sldMk cId="2537376494" sldId="280"/>
            <ac:spMk id="2" creationId="{0F42762F-1151-45F3-A9BE-6925D1238CD2}"/>
          </ac:spMkLst>
        </pc:spChg>
        <pc:spChg chg="mod">
          <ac:chgData name="Anna Ledwoń" userId="S::aledwon@student.agh.edu.pl::92099139-a88f-4270-ba32-ff973507f0d8" providerId="AD" clId="Web-{AF1E35E1-80AE-1076-B87F-4E76AA55F5FA}" dt="2021-11-28T22:53:10.410" v="3100" actId="1076"/>
          <ac:spMkLst>
            <pc:docMk/>
            <pc:sldMk cId="2537376494" sldId="280"/>
            <ac:spMk id="3" creationId="{377963A3-235B-46FC-BC21-47A2FD29217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09:21.962" idx="1">
    <p:pos x="1716" y="2559"/>
    <p:text>A może by tak:
"weryfikacja tożsamości danego podmiotu"
W ten sposób będzie bardziej pasować do reszty, nie?</p:text>
    <p:extLst>
      <p:ext uri="{C676402C-5697-4E1C-873F-D02D1690AC5C}">
        <p15:threadingInfo xmlns:p15="http://schemas.microsoft.com/office/powerpoint/2012/main" timeZoneBias="-60"/>
      </p:ext>
    </p:extLst>
  </p:cm>
  <p:cm authorId="2" dt="2021-12-02T00:41:42.709" idx="1">
    <p:pos x="1716" y="2655"/>
    <p:text>zmienione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  <p:cm authorId="1" dt="2021-11-29T02:17:26.568" idx="3">
    <p:pos x="2469" y="596"/>
    <p:text>Ładny wstęp w sumie tutaj można sporo powiedzieć słowem wstępu (takiego lania wody troszkę), ale slajd jest świetny :)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38:20.699" idx="23">
    <p:pos x="3644" y="364"/>
    <p:text>Piękne &lt;3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39:22.159" idx="24">
    <p:pos x="3840" y="364"/>
    <p:text>Do tego jeszcze wrócę i wyrażę się jakoś konkretnie... Ale na chwilę obecną mogę stwierdzić, że ten slajd mi nie do końca pasuje.</p:text>
    <p:extLst>
      <p:ext uri="{C676402C-5697-4E1C-873F-D02D1690AC5C}">
        <p15:threadingInfo xmlns:p15="http://schemas.microsoft.com/office/powerpoint/2012/main" timeZoneBias="-60"/>
      </p:ext>
    </p:extLst>
  </p:cm>
  <p:cm authorId="1" dt="2021-11-29T02:40:47.139" idx="25">
    <p:pos x="3936" y="460"/>
    <p:text>Na pewno trzeba po polsku to jakoś nazwać</p:text>
    <p:extLst>
      <p:ext uri="{C676402C-5697-4E1C-873F-D02D1690AC5C}">
        <p15:threadingInfo xmlns:p15="http://schemas.microsoft.com/office/powerpoint/2012/main" timeZoneBias="-60"/>
      </p:ext>
    </p:extLst>
  </p:cm>
  <p:cm authorId="1" dt="2021-11-29T02:42:31.083" idx="26">
    <p:pos x="4369" y="1054"/>
    <p:text>Za późno, na konstruktywną krytykę, ale to trzeba inaczej ująć, cały slajd, bo jest odrobinkę chaotyczny w mojej opinii</p:text>
    <p:extLst>
      <p:ext uri="{C676402C-5697-4E1C-873F-D02D1690AC5C}">
        <p15:threadingInfo xmlns:p15="http://schemas.microsoft.com/office/powerpoint/2012/main" timeZoneBias="-60"/>
      </p:ext>
    </p:extLst>
  </p:cm>
  <p:cm authorId="2" dt="2021-12-02T01:00:02.856" idx="8">
    <p:pos x="4369" y="1150"/>
    <p:text>to tylko szkic tego, co będę mówić, dwa sposoby na reset z najważniejszymi ich aspektami do opisania po kolei
</p:text>
    <p:extLst>
      <p:ext uri="{C676402C-5697-4E1C-873F-D02D1690AC5C}">
        <p15:threadingInfo xmlns:p15="http://schemas.microsoft.com/office/powerpoint/2012/main" timeZoneBias="480">
          <p15:parentCm authorId="1" idx="26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43:38.681" idx="27">
    <p:pos x="1336" y="2088"/>
    <p:text>Też coś można dopowiedzieć, prawda, poszukam czegoś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44:03.519" idx="28">
    <p:pos x="4941" y="1814"/>
    <p:text>+ ABSOLUTNIE nie wolno na użytkownikach polegać.
Jeśli użytkownik może coś zepsuć, to coś zepsuje. Nie można mu dać szansy.</p:text>
    <p:extLst>
      <p:ext uri="{C676402C-5697-4E1C-873F-D02D1690AC5C}">
        <p15:threadingInfo xmlns:p15="http://schemas.microsoft.com/office/powerpoint/2012/main" timeZoneBias="-60"/>
      </p:ext>
    </p:extLst>
  </p:cm>
  <p:cm authorId="1" dt="2021-11-29T02:45:23.873" idx="29">
    <p:pos x="1791" y="596"/>
    <p:text>&lt;3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16:20.888" idx="2">
    <p:pos x="3711" y="592"/>
    <p:text>"Czynniki uwierzytelniania" ?
Bo tutaj w sumie nie ma nic o rodzajach, za to wszystko o czynnikach :P</p:text>
    <p:extLst>
      <p:ext uri="{C676402C-5697-4E1C-873F-D02D1690AC5C}">
        <p15:threadingInfo xmlns:p15="http://schemas.microsoft.com/office/powerpoint/2012/main" timeZoneBias="-60"/>
      </p:ext>
    </p:extLst>
  </p:cm>
  <p:cm authorId="2" dt="2021-12-02T00:43:24.476" idx="2">
    <p:pos x="3711" y="688"/>
    <p:text>oki
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24:21.568" idx="10">
    <p:pos x="3362" y="482"/>
    <p:text>Jestem absolutnie zakochany w tym slajdzie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25:10.776" idx="11">
    <p:pos x="4193" y="2269"/>
    <p:text>Może by tak przetłumaczyć te wytłuszczone terminy? Ewentualnie z oryginalnym brzmieniem w nawiasie?</p:text>
    <p:extLst>
      <p:ext uri="{C676402C-5697-4E1C-873F-D02D1690AC5C}">
        <p15:threadingInfo xmlns:p15="http://schemas.microsoft.com/office/powerpoint/2012/main" timeZoneBias="-60"/>
      </p:ext>
    </p:extLst>
  </p:cm>
  <p:cm authorId="2" dt="2021-12-02T00:46:48.309" idx="3">
    <p:pos x="4193" y="2365"/>
    <p:text>jakbyś zatem przetłumaczył error message? dla mnie lepiej brzmi po angielsku, a mówiąc mogę używać w 1 u 3 przypadku polskiich odpowiedników
</p:text>
    <p:extLst>
      <p:ext uri="{C676402C-5697-4E1C-873F-D02D1690AC5C}">
        <p15:threadingInfo xmlns:p15="http://schemas.microsoft.com/office/powerpoint/2012/main" timeZoneBias="480">
          <p15:parentCm authorId="1" idx="11"/>
        </p15:threadingInfo>
      </p:ext>
    </p:extLst>
  </p:cm>
  <p:cm authorId="2" dt="2021-12-02T00:49:56.125" idx="4">
    <p:pos x="4193" y="2461"/>
    <p:text>Dobrze, zatem skomentuj tłumaczenie
</p:text>
    <p:extLst>
      <p:ext uri="{C676402C-5697-4E1C-873F-D02D1690AC5C}">
        <p15:threadingInfo xmlns:p15="http://schemas.microsoft.com/office/powerpoint/2012/main" timeZoneBias="480">
          <p15:parentCm authorId="1" idx="11"/>
        </p15:threadingInfo>
      </p:ext>
    </p:extLst>
  </p:cm>
  <p:cm authorId="1" dt="2021-11-29T02:26:20.740" idx="12">
    <p:pos x="1732" y="3722"/>
    <p:text>Laby przeniesiemy może na następny slajd, taki osobny, wprowadzający. Z tytułem labu, przy którym akurat będę mógł sobie pogadać po prostu chwilkę moje wprowadzenie wygłosić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27:41.326" idx="13">
    <p:pos x="5145" y="1716"/>
    <p:text>"zbrute-forcowania" brzmi jakoś... *źle*, ale nie mam na razie pomysłu na co zamienić...</p:text>
    <p:extLst>
      <p:ext uri="{C676402C-5697-4E1C-873F-D02D1690AC5C}">
        <p15:threadingInfo xmlns:p15="http://schemas.microsoft.com/office/powerpoint/2012/main" timeZoneBias="-60"/>
      </p:ext>
    </p:extLst>
  </p:cm>
  <p:cm authorId="2" dt="2021-12-02T00:51:02.173" idx="5">
    <p:pos x="5145" y="1812"/>
    <p:text>poprawione, co sądzisz o zmienia?
</p:text>
    <p:extLst>
      <p:ext uri="{C676402C-5697-4E1C-873F-D02D1690AC5C}">
        <p15:threadingInfo xmlns:p15="http://schemas.microsoft.com/office/powerpoint/2012/main" timeZoneBias="480">
          <p15:parentCm authorId="1" idx="13"/>
        </p15:threadingInfo>
      </p:ext>
    </p:extLst>
  </p:cm>
  <p:cm authorId="1" dt="2021-11-29T02:28:26.473" idx="14">
    <p:pos x="4914" y="2096"/>
    <p:text>A może po prostu:
"Brak ochrony w przypadku próby brute-force'owania losowego konta"</p:text>
    <p:extLst>
      <p:ext uri="{C676402C-5697-4E1C-873F-D02D1690AC5C}">
        <p15:threadingInfo xmlns:p15="http://schemas.microsoft.com/office/powerpoint/2012/main" timeZoneBias="-60"/>
      </p:ext>
    </p:extLst>
  </p:cm>
  <p:cm authorId="1" dt="2021-11-29T02:29:09.875" idx="15">
    <p:pos x="2739" y="2684"/>
    <p:text>Ustal listę nazw użytkownika?</p:text>
    <p:extLst>
      <p:ext uri="{C676402C-5697-4E1C-873F-D02D1690AC5C}">
        <p15:threadingInfo xmlns:p15="http://schemas.microsoft.com/office/powerpoint/2012/main" timeZoneBias="-60"/>
      </p:ext>
    </p:extLst>
  </p:cm>
  <p:cm authorId="1" dt="2021-11-29T02:29:43.081" idx="16">
    <p:pos x="1242" y="3652"/>
    <p:text>Ja bym tu jeszcze dopowiedział skąd mamy brać te hasła (wycieki danych do kont na te same username w innych serwisach, bo szansa na ponowne użycie hasła jest spora, ale to może być ustnie w sumie...)</p:text>
    <p:extLst>
      <p:ext uri="{C676402C-5697-4E1C-873F-D02D1690AC5C}">
        <p15:threadingInfo xmlns:p15="http://schemas.microsoft.com/office/powerpoint/2012/main" timeZoneBias="-60"/>
      </p:ext>
    </p:extLst>
  </p:cm>
  <p:cm authorId="1" dt="2021-11-29T02:30:58.906" idx="17">
    <p:pos x="4588" y="3860"/>
    <p:text>Nie znam Twoich osobistych notatek, ale mam nadzieję, że zamierzasz to słownie wytłumaczyć :p</p:text>
    <p:extLst>
      <p:ext uri="{C676402C-5697-4E1C-873F-D02D1690AC5C}">
        <p15:threadingInfo xmlns:p15="http://schemas.microsoft.com/office/powerpoint/2012/main" timeZoneBias="-60"/>
      </p:ext>
    </p:extLst>
  </p:cm>
  <p:cm authorId="2" dt="2021-12-02T00:53:22.191" idx="6">
    <p:pos x="4588" y="3956"/>
    <p:text>to jest przecież włąśnie to, co sugerujesz w notatce powyżej, o ile dobrze zrozumiałam credential stuffing
</p:text>
    <p:extLst>
      <p:ext uri="{C676402C-5697-4E1C-873F-D02D1690AC5C}">
        <p15:threadingInfo xmlns:p15="http://schemas.microsoft.com/office/powerpoint/2012/main" timeZoneBias="480">
          <p15:parentCm authorId="1" idx="17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32:01.509" idx="18">
    <p:pos x="1089" y="3256"/>
    <p:text>na pewno miało tu być '='?</p:text>
    <p:extLst>
      <p:ext uri="{C676402C-5697-4E1C-873F-D02D1690AC5C}">
        <p15:threadingInfo xmlns:p15="http://schemas.microsoft.com/office/powerpoint/2012/main" timeZoneBias="-60"/>
      </p:ext>
    </p:extLst>
  </p:cm>
  <p:cm authorId="1" dt="2021-11-29T02:32:20.255" idx="19">
    <p:pos x="2437" y="3914"/>
    <p:text>Ponownie proponuje przeniesienie wprowadzenia do labu na osobny slajd :')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34:20.302" idx="20">
    <p:pos x="4177" y="2782"/>
    <p:text>Ponowna sugestia przetłumaczenia wytłuszczonych terminów :')</p:text>
    <p:extLst>
      <p:ext uri="{C676402C-5697-4E1C-873F-D02D1690AC5C}">
        <p15:threadingInfo xmlns:p15="http://schemas.microsoft.com/office/powerpoint/2012/main" timeZoneBias="-60"/>
      </p:ext>
    </p:extLst>
  </p:cm>
  <p:cm authorId="2" dt="2021-12-02T00:57:17.649" idx="7">
    <p:pos x="4177" y="2878"/>
    <p:text>nadal uważam, że ang odpowiedniki są znacznie lepsze i mogłyby zostać; jeśli natomiast wolisz zmianę, sprawdź poprawność tłumaczenia, proszę
</p:text>
    <p:extLst>
      <p:ext uri="{C676402C-5697-4E1C-873F-D02D1690AC5C}">
        <p15:threadingInfo xmlns:p15="http://schemas.microsoft.com/office/powerpoint/2012/main" timeZoneBias="480">
          <p15:parentCm authorId="1" idx="20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35:13.888" idx="21">
    <p:pos x="2782" y="596"/>
    <p:text>To bardziej jest wykorzystywanie błędów nie ataki per se (bardzo sytuacyjne ataki)
Zmiana tytułu na:
"Ataki na błędne implementacje dwuskładnikowego uwierzytelniania" 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2:37:14.321" idx="22">
    <p:pos x="5262" y="1026"/>
    <p:text>&lt;3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7792-3A83-49CF-9F26-A1A993513D97}" type="datetimeFigureOut">
              <a:rPr lang="pl"/>
              <a:t>02.12.2021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18A7E-70C8-46B9-8F0F-250015A7CE69}" type="slidenum">
              <a:rPr lang="p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authentication/password-based/lab-broken-bruteforce-protection-ip-bloc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authentication/other-mechanisms/lab-brute-forcing-a-stay-logged-in-cooki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Sadze, ze najlepiej slownie przedstawic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8A7E-70C8-46B9-8F0F-250015A7CE69}" type="slidenum">
              <a:rPr lang="p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8A7E-70C8-46B9-8F0F-250015A7CE69}" type="slidenum">
              <a:rPr lang="p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cs typeface="Calibri"/>
              </a:rPr>
              <a:t>Link do </a:t>
            </a:r>
            <a:r>
              <a:rPr lang="en-US" dirty="0" err="1">
                <a:cs typeface="Calibri"/>
              </a:rPr>
              <a:t>labu: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://portswigger.net/web-security/authentication/password-based/lab-broken-bruteforce-protection-ip-block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8A7E-70C8-46B9-8F0F-250015A7CE69}" type="slidenum">
              <a:rPr lang="p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Link do labu: </a:t>
            </a:r>
            <a:r>
              <a:rPr lang="en-US" dirty="0">
                <a:hlinkClick r:id="rId3"/>
              </a:rPr>
              <a:t>https://portswigger.net/web-security/authentication/other-mechanisms/lab-brute-forcing-a-stay-logged-in-cookie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Ewentualnie: </a:t>
            </a:r>
            <a:r>
              <a:rPr lang="en-US"/>
              <a:t>https://portswigger.net/web-security/authentication/other-mechanisms/lab-offline-password-cracking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8A7E-70C8-46B9-8F0F-250015A7CE69}" type="slidenum">
              <a:rPr lang="pl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Link do labu: </a:t>
            </a:r>
            <a:r>
              <a:rPr lang="en-US" dirty="0"/>
              <a:t>https://portswigger.net/web-security/authentication/other-mechanisms/lab-password-reset-broken-logic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18A7E-70C8-46B9-8F0F-250015A7CE69}" type="slidenum">
              <a:rPr lang="pl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F20EFE-2380-457E-83F6-0B17CBB1D6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283043-DE84-4B2E-924D-920560651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5C78FB-8D6D-4612-BF1C-F3229D85E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0D294-29ED-4FFE-BF11-700873C14B1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2522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C5C472-B186-4D79-A421-A5FBD24D2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9D0AC-D83D-40B7-9858-D6D1ACFA7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B1B9B2-F0FB-41D0-AE7F-01621313E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2B67-210E-4301-AC9A-D5A5069B72A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4490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DE45A1-A1FB-4E12-8A03-24314E7B4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A08D6C-4893-43C9-99F2-041725E38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81EBE3-2F76-49FD-87E1-2D2DB1DEC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01878-9E1C-4367-B4D8-38F1558CA12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8942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23089B-1E65-493B-9C44-1EC0BFEFF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670D64-B7D2-4986-9BA8-80D68375E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E0F86F-13B1-4287-8B00-CDF9CC7F2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8A72F-BD79-49F4-8279-C7CCBC8E930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447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5E71CE-D2E3-4964-958D-8681B2A1E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870841-5114-478E-9C89-A7340503B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35BB7B-677D-46FF-95D9-19CAF36ED0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9E3AC-51A7-44AF-8B75-0781B75B012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0005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93103-E8D6-46DF-97B0-8C74A35C51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3AE1E-3A57-4480-BE12-83C70FB60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1D648-C5E0-4DEB-805B-6A5437869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B86E3-9F0C-4F9C-A1E3-E9EF0B477DA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580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CD723-1E4A-41DA-B7CA-2D55E9414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670134-5E49-45D2-812B-9E5C6A302E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736357-2728-48BD-8D0C-E0D834652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A8E06-6AC0-44B4-8EAA-BE1C4C32F18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262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A5119A-7BB8-48FA-B236-EB71F436C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EF826E-8727-4036-A605-1D5802A11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FE05B3-A400-4BFF-AD33-0427AB00F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B3D77-6AF4-436A-B716-B5C48BD2434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220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EEFE57-3D05-4379-BEB0-1585D1904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E5A166-00E6-4849-ACC0-22E387A41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73F381-9CFF-4238-98D2-F440029B3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0244A-75D6-4121-ABC1-5CE9D7A895F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0986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82C20-E129-45C4-BA07-5968278ED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81FF9-F20A-479C-9553-B53FE8903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4213A-A6E1-49F8-B071-9494F2588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EA6B9-35E3-4BDA-BAC5-4E5FBAEC5AC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553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4FC2A-0E43-4087-AEF1-20E58DB132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D7063-6304-4B7C-9784-E5BAEE5E0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71330-A81D-44D8-A97C-22ABE3360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0C172-0137-4577-A6C8-B44D8C6D857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929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12D10A-2059-4005-AD8C-0FA7E06A6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49E816-0EE2-4FC1-86BB-D11BB9E62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51E715-77AB-4D5F-81FD-650F352903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12C976-5CFB-448F-A170-608C655F95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F32E168-D49E-4941-8525-43DEBCD8C0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E5F5AFAA-4B24-4160-A703-80EA606DA8C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hyperlink" Target="https://portswigger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16D90EE-9B85-4FA2-8DD3-A990D666CD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30438" y="2716213"/>
            <a:ext cx="6157912" cy="1504950"/>
          </a:xfrm>
          <a:noFill/>
        </p:spPr>
        <p:txBody>
          <a:bodyPr lIns="0" tIns="0" rIns="0" bIns="0" anchor="t"/>
          <a:lstStyle/>
          <a:p>
            <a:pPr eaLnBrk="1" hangingPunct="1">
              <a:lnSpc>
                <a:spcPts val="3800"/>
              </a:lnSpc>
            </a:pPr>
            <a:r>
              <a:rPr lang="en-US" altLang="pl-PL" sz="3600" dirty="0">
                <a:solidFill>
                  <a:schemeClr val="tx1"/>
                </a:solidFill>
              </a:rPr>
              <a:t>Identification and Authentication Failures</a:t>
            </a:r>
            <a:endParaRPr lang="pl-PL" altLang="pl-PL" sz="360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236BD775-7E37-4DAA-B2AC-675A922F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92600"/>
            <a:ext cx="6157912" cy="6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>
                <a:latin typeface="Verdana"/>
                <a:ea typeface="Verdana"/>
              </a:rPr>
              <a:t>Anna Ledwoń</a:t>
            </a:r>
            <a:br>
              <a:rPr lang="pl-PL" altLang="pl-PL" sz="1800" b="1">
                <a:latin typeface="Verdana"/>
                <a:ea typeface="Verdana"/>
              </a:rPr>
            </a:br>
            <a:r>
              <a:rPr lang="pl-PL" altLang="pl-PL" sz="1800" b="1">
                <a:latin typeface="Verdana"/>
                <a:ea typeface="Verdana"/>
              </a:rPr>
              <a:t>Jakub </a:t>
            </a:r>
            <a:r>
              <a:rPr lang="pl-PL" altLang="pl-PL" sz="1800" b="1" err="1">
                <a:latin typeface="Verdana"/>
                <a:ea typeface="Verdana"/>
              </a:rPr>
              <a:t>Dyrcz</a:t>
            </a:r>
            <a:endParaRPr lang="pl-PL" altLang="pl-PL" sz="1800" b="1" err="1">
              <a:latin typeface="Verdana" panose="020B0604030504040204" pitchFamily="34" charset="0"/>
            </a:endParaRP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CCE1D35D-112E-467D-8109-4CF8A6121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5434013"/>
            <a:ext cx="6157912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pl-PL" sz="1600" b="1" err="1">
                <a:latin typeface="Verdana"/>
                <a:ea typeface="Verdana"/>
              </a:rPr>
              <a:t>Wydział</a:t>
            </a:r>
            <a:r>
              <a:rPr lang="en-US" altLang="pl-PL" sz="1600" b="1">
                <a:latin typeface="Verdana"/>
                <a:ea typeface="Verdana"/>
              </a:rPr>
              <a:t> </a:t>
            </a:r>
            <a:r>
              <a:rPr lang="en-US" altLang="pl-PL" sz="1600" b="1" err="1">
                <a:latin typeface="Verdana"/>
                <a:ea typeface="Verdana"/>
              </a:rPr>
              <a:t>Informatyki</a:t>
            </a:r>
            <a:r>
              <a:rPr lang="en-US" altLang="pl-PL" sz="1600" b="1">
                <a:latin typeface="Verdana"/>
                <a:ea typeface="Verdana"/>
              </a:rPr>
              <a:t>, </a:t>
            </a:r>
            <a:r>
              <a:rPr lang="en-US" altLang="pl-PL" sz="1600" b="1" err="1">
                <a:latin typeface="Verdana"/>
                <a:ea typeface="Verdana"/>
              </a:rPr>
              <a:t>Elektroniki</a:t>
            </a:r>
            <a:r>
              <a:rPr lang="en-US" altLang="pl-PL" sz="1600" b="1">
                <a:latin typeface="Verdana"/>
                <a:ea typeface="Verdana"/>
              </a:rPr>
              <a:t> </a:t>
            </a:r>
            <a:r>
              <a:rPr lang="en-US" altLang="pl-PL" sz="1600" b="1" err="1">
                <a:latin typeface="Verdana"/>
                <a:ea typeface="Verdana"/>
              </a:rPr>
              <a:t>i</a:t>
            </a:r>
            <a:r>
              <a:rPr lang="en-US" altLang="pl-PL" sz="1600" b="1">
                <a:latin typeface="Verdana"/>
                <a:ea typeface="Verdana"/>
              </a:rPr>
              <a:t> </a:t>
            </a:r>
            <a:r>
              <a:rPr lang="en-US" altLang="pl-PL" sz="1600" b="1" err="1">
                <a:latin typeface="Verdana"/>
                <a:ea typeface="Verdana"/>
              </a:rPr>
              <a:t>Telekomunikacji</a:t>
            </a:r>
            <a:br>
              <a:rPr lang="pl-PL" altLang="pl-PL" sz="1600" b="1">
                <a:latin typeface="Verdana" panose="020B0604030504040204" pitchFamily="34" charset="0"/>
              </a:rPr>
            </a:br>
            <a:r>
              <a:rPr lang="en-US" altLang="pl-PL" sz="1600" b="1" err="1">
                <a:latin typeface="Verdana"/>
                <a:ea typeface="Verdana"/>
              </a:rPr>
              <a:t>Instytut</a:t>
            </a:r>
            <a:r>
              <a:rPr lang="en-US" altLang="pl-PL" sz="1600" b="1">
                <a:latin typeface="Verdana"/>
                <a:ea typeface="Verdana"/>
              </a:rPr>
              <a:t> </a:t>
            </a:r>
            <a:r>
              <a:rPr lang="en-US" altLang="pl-PL" sz="1600" b="1" err="1">
                <a:latin typeface="Verdana"/>
                <a:ea typeface="Verdana"/>
              </a:rPr>
              <a:t>Informatyki</a:t>
            </a:r>
            <a:br>
              <a:rPr lang="pl-PL" altLang="pl-PL" sz="1600" b="1">
                <a:latin typeface="Verdana" panose="020B0604030504040204" pitchFamily="34" charset="0"/>
              </a:rPr>
            </a:br>
            <a:br>
              <a:rPr lang="pl-PL" altLang="pl-PL" sz="1600" b="1">
                <a:latin typeface="Verdana" panose="020B0604030504040204" pitchFamily="34" charset="0"/>
              </a:rPr>
            </a:br>
            <a:r>
              <a:rPr lang="pl-PL" altLang="pl-PL" sz="1600" b="1">
                <a:latin typeface="Verdana"/>
                <a:ea typeface="Verdana"/>
              </a:rPr>
              <a:t>2021-12-10, Kraków</a:t>
            </a:r>
            <a:endParaRPr lang="pl-PL" altLang="pl-PL" sz="1600" b="1">
              <a:latin typeface="Verdana" panose="020B0604030504040204" pitchFamily="34" charset="0"/>
              <a:ea typeface="Verdana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DE0D18-2F8F-4E42-AE3C-B34EBB3A44E4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32FF-F841-415A-8346-E3B3E1C9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Multi-factor authentication</a:t>
            </a:r>
          </a:p>
          <a:p>
            <a:endParaRPr lang="en-US"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9924-A3BF-4373-ACC6-D8CF6031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a typeface="Verdana"/>
              </a:rPr>
              <a:t>By w pełni skorzystać z możliwości wielopoziomowego uwierzytelnienia należy weryfikować </a:t>
            </a:r>
            <a:r>
              <a:rPr lang="en-US" sz="1800" b="1" dirty="0">
                <a:ea typeface="Verdana"/>
              </a:rPr>
              <a:t>różne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czynniki</a:t>
            </a:r>
            <a:r>
              <a:rPr lang="en-US" sz="1800" dirty="0">
                <a:ea typeface="Verdana"/>
              </a:rPr>
              <a:t>.</a:t>
            </a: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Np. W przypadku </a:t>
            </a:r>
            <a:r>
              <a:rPr lang="en-US" sz="1800" dirty="0">
                <a:ea typeface="+mn-lt"/>
                <a:cs typeface="+mn-lt"/>
              </a:rPr>
              <a:t>Email-based 2FA dwukrotnie sprawdzamy ten </a:t>
            </a:r>
            <a:r>
              <a:rPr lang="en-US" sz="1800" dirty="0" err="1">
                <a:ea typeface="+mn-lt"/>
                <a:cs typeface="+mn-lt"/>
              </a:rPr>
              <a:t>sam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czynnik</a:t>
            </a:r>
            <a:r>
              <a:rPr lang="en-US" sz="1800" dirty="0">
                <a:ea typeface="+mn-lt"/>
                <a:cs typeface="+mn-lt"/>
              </a:rPr>
              <a:t> - 'something you know'.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Najczęściej korzysta się z dwu-poziomowego uwierzytelnienia na podstawie: sth you </a:t>
            </a:r>
            <a:r>
              <a:rPr lang="en-US" sz="1800" b="1" dirty="0">
                <a:ea typeface="+mn-lt"/>
                <a:cs typeface="+mn-lt"/>
              </a:rPr>
              <a:t>know </a:t>
            </a:r>
            <a:r>
              <a:rPr lang="en-US" sz="1800" dirty="0">
                <a:ea typeface="+mn-lt"/>
                <a:cs typeface="+mn-lt"/>
              </a:rPr>
              <a:t>&amp; </a:t>
            </a:r>
            <a:r>
              <a:rPr lang="en-US" sz="1800" b="1" dirty="0">
                <a:ea typeface="+mn-lt"/>
                <a:cs typeface="+mn-lt"/>
              </a:rPr>
              <a:t>have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 dirty="0" err="1"/>
              <a:t>Tokeny</a:t>
            </a:r>
            <a:r>
              <a:rPr lang="en-US" sz="1800" b="1" dirty="0"/>
              <a:t> </a:t>
            </a:r>
            <a:r>
              <a:rPr lang="en-US" sz="1800" b="1" dirty="0" err="1"/>
              <a:t>uwierzytelniania</a:t>
            </a:r>
            <a:r>
              <a:rPr lang="en-US" sz="1800" b="1" dirty="0"/>
              <a:t> </a:t>
            </a:r>
            <a:r>
              <a:rPr lang="en-US" sz="1800" i="1" dirty="0"/>
              <a:t>(Authentication tokens)</a:t>
            </a:r>
            <a:r>
              <a:rPr lang="en-US" sz="1800" b="1" dirty="0"/>
              <a:t> </a:t>
            </a:r>
            <a:r>
              <a:rPr lang="en-US" sz="1800" dirty="0"/>
              <a:t>- </a:t>
            </a:r>
            <a:r>
              <a:rPr lang="en-US" sz="1800" dirty="0" err="1"/>
              <a:t>bezpośrednie</a:t>
            </a:r>
            <a:r>
              <a:rPr lang="en-US" sz="1800" dirty="0"/>
              <a:t> </a:t>
            </a:r>
            <a:endParaRPr lang="en-US" sz="1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 err="1">
                <a:ea typeface="+mn-lt"/>
                <a:cs typeface="+mn-lt"/>
              </a:rPr>
              <a:t>Wiadomość</a:t>
            </a:r>
            <a:r>
              <a:rPr lang="en-US" sz="1800" b="1" dirty="0">
                <a:ea typeface="+mn-lt"/>
                <a:cs typeface="+mn-lt"/>
              </a:rPr>
              <a:t> SMS </a:t>
            </a:r>
            <a:r>
              <a:rPr lang="en-US" sz="1800" i="1" dirty="0">
                <a:ea typeface="+mn-lt"/>
                <a:cs typeface="+mn-lt"/>
              </a:rPr>
              <a:t>(Text message)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pośrednie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możliwość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przejęcia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kodu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podczas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transmisji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czy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podmiany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karty</a:t>
            </a:r>
            <a:r>
              <a:rPr lang="en-US" sz="1800" dirty="0">
                <a:ea typeface="+mn-lt"/>
                <a:cs typeface="+mn-lt"/>
              </a:rPr>
              <a:t> SIM</a:t>
            </a:r>
          </a:p>
          <a:p>
            <a:pPr marL="285750" indent="-285750">
              <a:buFont typeface="Wingdings"/>
              <a:buChar char="ü"/>
            </a:pPr>
            <a:endParaRPr lang="en-US" sz="1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8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2040-15FD-451E-AC54-90BB4A2C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Verdana"/>
              </a:rPr>
              <a:t>Ataki</a:t>
            </a:r>
            <a:r>
              <a:rPr lang="en-US" dirty="0">
                <a:ea typeface="Verdana"/>
              </a:rPr>
              <a:t> w </a:t>
            </a:r>
            <a:r>
              <a:rPr lang="en-US" dirty="0" err="1">
                <a:ea typeface="Verdana"/>
              </a:rPr>
              <a:t>przypadku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dwupoziomowego</a:t>
            </a:r>
            <a:r>
              <a:rPr lang="en-US" dirty="0">
                <a:ea typeface="Verdana"/>
              </a:rPr>
              <a:t> uwierzytelniania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22B5-C397-495A-BE70-E65672D8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628775"/>
            <a:ext cx="7210425" cy="488402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a typeface="Verdana"/>
              </a:rPr>
              <a:t>1. </a:t>
            </a:r>
            <a:r>
              <a:rPr lang="en-US" sz="1800" dirty="0" err="1">
                <a:ea typeface="Verdana"/>
              </a:rPr>
              <a:t>Możliwość</a:t>
            </a:r>
            <a:r>
              <a:rPr lang="en-US" sz="1800" dirty="0">
                <a:ea typeface="Verdana"/>
              </a:rPr>
              <a:t> </a:t>
            </a:r>
            <a:r>
              <a:rPr lang="en-US" sz="1800" b="1" dirty="0">
                <a:ea typeface="Verdana"/>
              </a:rPr>
              <a:t>całkowitego </a:t>
            </a:r>
            <a:r>
              <a:rPr lang="en-US" sz="1800" dirty="0">
                <a:ea typeface="Verdana"/>
              </a:rPr>
              <a:t>obejścia dwupoziomowego uwierzytelniania wynika z błędnej implementacji tegoż mechanizmu -&gt; można przejść na strony </a:t>
            </a:r>
            <a:r>
              <a:rPr lang="en-US" sz="1800" u="sng" dirty="0">
                <a:ea typeface="+mn-lt"/>
                <a:cs typeface="+mn-lt"/>
              </a:rPr>
              <a:t>"logged-in only"</a:t>
            </a:r>
            <a:r>
              <a:rPr lang="en-US" sz="1800" dirty="0">
                <a:ea typeface="+mn-lt"/>
                <a:cs typeface="+mn-lt"/>
              </a:rPr>
              <a:t> po pomyślnym zakończeniu </a:t>
            </a:r>
            <a:r>
              <a:rPr lang="en-US" sz="1800" u="sng" dirty="0">
                <a:ea typeface="+mn-lt"/>
                <a:cs typeface="+mn-lt"/>
              </a:rPr>
              <a:t>pierwszego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etapu</a:t>
            </a:r>
            <a:r>
              <a:rPr lang="en-US" sz="1800" dirty="0">
                <a:ea typeface="+mn-lt"/>
                <a:cs typeface="+mn-lt"/>
              </a:rPr>
              <a:t> bez </a:t>
            </a:r>
            <a:r>
              <a:rPr lang="en-US" sz="1800" dirty="0" err="1">
                <a:ea typeface="+mn-lt"/>
                <a:cs typeface="+mn-lt"/>
              </a:rPr>
              <a:t>konieczności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wykonania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drugiego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  <a:hlinkClick r:id="rId2"/>
              </a:rPr>
              <a:t>https://portswigger.net/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2. </a:t>
            </a:r>
            <a:r>
              <a:rPr lang="en-US" sz="1800" b="1" dirty="0">
                <a:ea typeface="+mn-lt"/>
                <a:cs typeface="+mn-lt"/>
              </a:rPr>
              <a:t>Flawed two-factor verification logic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Po pomyślnym przejściu pierwszego etapu logowania, strona </a:t>
            </a:r>
            <a:r>
              <a:rPr lang="en-US" sz="1800" dirty="0" err="1">
                <a:ea typeface="+mn-lt"/>
                <a:cs typeface="+mn-lt"/>
              </a:rPr>
              <a:t>nie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sprawdza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odpowiednio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czy</a:t>
            </a:r>
            <a:r>
              <a:rPr lang="en-US" sz="1800" dirty="0">
                <a:ea typeface="+mn-lt"/>
                <a:cs typeface="+mn-lt"/>
              </a:rPr>
              <a:t> to </a:t>
            </a:r>
            <a:r>
              <a:rPr lang="en-US" sz="1800" b="1" dirty="0">
                <a:ea typeface="+mn-lt"/>
                <a:cs typeface="+mn-lt"/>
              </a:rPr>
              <a:t>ten </a:t>
            </a:r>
            <a:r>
              <a:rPr lang="en-US" sz="1800" b="1" dirty="0" err="1">
                <a:ea typeface="+mn-lt"/>
                <a:cs typeface="+mn-lt"/>
              </a:rPr>
              <a:t>sam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użytkownik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wykonuje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drugi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etap</a:t>
            </a:r>
            <a:r>
              <a:rPr lang="en-US" sz="18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46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F2C9-FE61-4E80-BBC4-729EA4D1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3.1 – </a:t>
            </a:r>
            <a:r>
              <a:rPr lang="en-US" dirty="0" err="1"/>
              <a:t>Proste</a:t>
            </a:r>
            <a:r>
              <a:rPr lang="en-US" dirty="0"/>
              <a:t> </a:t>
            </a:r>
            <a:r>
              <a:rPr lang="en-US" dirty="0" err="1"/>
              <a:t>ominięcie</a:t>
            </a:r>
            <a:r>
              <a:rPr lang="en-US" dirty="0"/>
              <a:t> 2FA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96E6-5167-4F05-9514-5E3F30D3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5" y="1628775"/>
            <a:ext cx="7256106" cy="4497388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https://github.com/LittleBigKiller/bawim-auth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47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A33-5181-49F2-99A1-8A2A8B0B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Flawed two-factor verification logic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9C205C-4590-4C9D-85B2-B59F62C45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944" y="1628775"/>
            <a:ext cx="6543287" cy="4497388"/>
          </a:xfrm>
        </p:spPr>
      </p:pic>
    </p:spTree>
    <p:extLst>
      <p:ext uri="{BB962C8B-B14F-4D97-AF65-F5344CB8AC3E}">
        <p14:creationId xmlns:p14="http://schemas.microsoft.com/office/powerpoint/2010/main" val="16577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F2C9-FE61-4E80-BBC4-729EA4D1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3.2 – </a:t>
            </a:r>
            <a:r>
              <a:rPr lang="en-US" dirty="0" err="1"/>
              <a:t>Błędna</a:t>
            </a:r>
            <a:r>
              <a:rPr lang="en-US" dirty="0"/>
              <a:t> </a:t>
            </a:r>
            <a:r>
              <a:rPr lang="en-US" dirty="0" err="1"/>
              <a:t>implementacja</a:t>
            </a:r>
            <a:r>
              <a:rPr lang="en-US" dirty="0"/>
              <a:t> 2FA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96E6-5167-4F05-9514-5E3F30D3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5" y="1628775"/>
            <a:ext cx="7256106" cy="4497388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https://github.com/LittleBigKiller/bawim-auth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22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65A3-B230-45AA-95AC-88166CC6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users logged in</a:t>
            </a:r>
          </a:p>
          <a:p>
            <a:endParaRPr lang="en-US" dirty="0">
              <a:ea typeface="Verdan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83494F-4836-4B0C-951F-DE335C104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48" y="4112485"/>
            <a:ext cx="8399337" cy="20382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AA01E-E84F-4330-ADA1-F7976EF356D3}"/>
              </a:ext>
            </a:extLst>
          </p:cNvPr>
          <p:cNvSpPr txBox="1"/>
          <p:nvPr/>
        </p:nvSpPr>
        <p:spPr>
          <a:xfrm>
            <a:off x="5186757" y="6346671"/>
            <a:ext cx="61504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Źródło: </a:t>
            </a:r>
            <a:r>
              <a:rPr lang="en-US" sz="1200" dirty="0">
                <a:latin typeface="Arial"/>
                <a:cs typeface="Arial"/>
              </a:rPr>
              <a:t>https://hashtoolkit.com/common-passwords/</a:t>
            </a:r>
            <a:endParaRPr lang="en-US" sz="1200"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99041D-4A36-4297-A29B-9652BFAC208D}"/>
              </a:ext>
            </a:extLst>
          </p:cNvPr>
          <p:cNvSpPr/>
          <p:nvPr/>
        </p:nvSpPr>
        <p:spPr>
          <a:xfrm>
            <a:off x="1019577" y="1713110"/>
            <a:ext cx="1594883" cy="15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0A3C0-B5B0-45D2-BDFC-D17216C7CF2C}"/>
              </a:ext>
            </a:extLst>
          </p:cNvPr>
          <p:cNvSpPr txBox="1"/>
          <p:nvPr/>
        </p:nvSpPr>
        <p:spPr>
          <a:xfrm>
            <a:off x="455871" y="216674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Arial"/>
                <a:cs typeface="Arial"/>
              </a:rPr>
              <a:t>Guess</a:t>
            </a:r>
            <a:endParaRPr lang="en-US"/>
          </a:p>
          <a:p>
            <a:pPr algn="ctr"/>
            <a:r>
              <a:rPr lang="en-US" sz="1800">
                <a:latin typeface="Arial"/>
                <a:cs typeface="Arial"/>
              </a:rPr>
              <a:t>cookie</a:t>
            </a:r>
            <a:endParaRPr lang="en-US" sz="1800"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D5D9F9-785E-4EE2-AA4D-86CA474D7D82}"/>
              </a:ext>
            </a:extLst>
          </p:cNvPr>
          <p:cNvSpPr/>
          <p:nvPr/>
        </p:nvSpPr>
        <p:spPr>
          <a:xfrm>
            <a:off x="3779813" y="2549820"/>
            <a:ext cx="1585217" cy="15610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3A6E4-1CBC-4B3B-AED9-FE927148258D}"/>
              </a:ext>
            </a:extLst>
          </p:cNvPr>
          <p:cNvSpPr txBox="1"/>
          <p:nvPr/>
        </p:nvSpPr>
        <p:spPr>
          <a:xfrm>
            <a:off x="3201609" y="300828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Naïve</a:t>
            </a:r>
            <a:endParaRPr lang="en-US" sz="1800" dirty="0"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latin typeface="Arial"/>
                <a:cs typeface="Arial"/>
              </a:rPr>
              <a:t>encryption</a:t>
            </a:r>
            <a:endParaRPr lang="en-US" sz="1800" dirty="0"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A1194A-DEEC-4194-A1B0-72A5E67A940D}"/>
              </a:ext>
            </a:extLst>
          </p:cNvPr>
          <p:cNvSpPr/>
          <p:nvPr/>
        </p:nvSpPr>
        <p:spPr>
          <a:xfrm>
            <a:off x="6443390" y="1714317"/>
            <a:ext cx="1585216" cy="15562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B9B88-169C-4A72-9392-A71EB9954B8B}"/>
              </a:ext>
            </a:extLst>
          </p:cNvPr>
          <p:cNvSpPr txBox="1"/>
          <p:nvPr/>
        </p:nvSpPr>
        <p:spPr>
          <a:xfrm>
            <a:off x="6812449" y="23032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No salt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3033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50B-0234-4934-9201-7F8B141A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user passwords</a:t>
            </a:r>
          </a:p>
          <a:p>
            <a:endParaRPr lang="en-US" dirty="0"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7DF9-91A9-4B51-B057-5F8370FB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ea typeface="Verdana"/>
              </a:rPr>
              <a:t>1.</a:t>
            </a:r>
            <a:r>
              <a:rPr lang="en-US" dirty="0">
                <a:ea typeface="Verdana"/>
              </a:rPr>
              <a:t> </a:t>
            </a:r>
            <a:r>
              <a:rPr lang="en-US" sz="2000" dirty="0" err="1">
                <a:ea typeface="Verdana"/>
              </a:rPr>
              <a:t>Wysłanie</a:t>
            </a:r>
            <a:r>
              <a:rPr lang="en-US" sz="2000" dirty="0">
                <a:ea typeface="Verdana"/>
              </a:rPr>
              <a:t> </a:t>
            </a:r>
            <a:r>
              <a:rPr lang="en-US" sz="2000" dirty="0" err="1">
                <a:ea typeface="Verdana"/>
              </a:rPr>
              <a:t>nowego</a:t>
            </a:r>
            <a:r>
              <a:rPr lang="en-US" sz="2000" dirty="0">
                <a:ea typeface="Verdana"/>
              </a:rPr>
              <a:t> </a:t>
            </a:r>
            <a:r>
              <a:rPr lang="en-US" sz="2000" dirty="0" err="1">
                <a:ea typeface="Verdana"/>
              </a:rPr>
              <a:t>hasła</a:t>
            </a:r>
            <a:r>
              <a:rPr lang="en-US" sz="2000" dirty="0">
                <a:ea typeface="Verdana"/>
              </a:rPr>
              <a:t> </a:t>
            </a:r>
            <a:r>
              <a:rPr lang="en-US" sz="2000" dirty="0" err="1">
                <a:ea typeface="Verdana"/>
              </a:rPr>
              <a:t>poprzez</a:t>
            </a:r>
            <a:r>
              <a:rPr lang="en-US" sz="2000" dirty="0">
                <a:ea typeface="Verdana"/>
              </a:rPr>
              <a:t> </a:t>
            </a:r>
            <a:r>
              <a:rPr lang="en-US" sz="2000" b="1" dirty="0">
                <a:ea typeface="Verdana"/>
              </a:rPr>
              <a:t>email</a:t>
            </a:r>
          </a:p>
          <a:p>
            <a:pPr>
              <a:buFont typeface="Wingdings"/>
              <a:buChar char="Ø"/>
            </a:pPr>
            <a:r>
              <a:rPr lang="en-US" sz="1800" dirty="0" err="1">
                <a:ea typeface="Verdana"/>
              </a:rPr>
              <a:t>Wygaśnięcie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hasła</a:t>
            </a:r>
            <a:r>
              <a:rPr lang="en-US" sz="1800" dirty="0">
                <a:ea typeface="Verdana"/>
              </a:rPr>
              <a:t> po </a:t>
            </a:r>
            <a:r>
              <a:rPr lang="en-US" sz="1800" dirty="0" err="1">
                <a:ea typeface="Verdana"/>
              </a:rPr>
              <a:t>bardzo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krótkim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czasie</a:t>
            </a:r>
            <a:endParaRPr lang="en-US" sz="1800" dirty="0">
              <a:ea typeface="Verdana"/>
            </a:endParaRPr>
          </a:p>
          <a:p>
            <a:pPr>
              <a:buFont typeface="Wingdings"/>
              <a:buChar char="Ø"/>
            </a:pPr>
            <a:r>
              <a:rPr lang="en-US" sz="1800" dirty="0" err="1">
                <a:ea typeface="Verdana"/>
              </a:rPr>
              <a:t>Natychmiastowa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zmiana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hasła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u="sng" dirty="0">
                <a:ea typeface="Verdana"/>
              </a:rPr>
              <a:t>Atak</a:t>
            </a:r>
            <a:r>
              <a:rPr lang="en-US" sz="1800" dirty="0">
                <a:ea typeface="Verdana"/>
              </a:rPr>
              <a:t>: man-in-the-middle</a:t>
            </a: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2000" dirty="0">
                <a:ea typeface="Verdana"/>
              </a:rPr>
              <a:t>2. Reset </a:t>
            </a:r>
            <a:r>
              <a:rPr lang="en-US" sz="2000" dirty="0" err="1">
                <a:ea typeface="Verdana"/>
              </a:rPr>
              <a:t>hasła</a:t>
            </a:r>
            <a:r>
              <a:rPr lang="en-US" sz="2000" dirty="0">
                <a:ea typeface="Verdana"/>
              </a:rPr>
              <a:t> </a:t>
            </a:r>
            <a:r>
              <a:rPr lang="en-US" sz="2000" dirty="0" err="1">
                <a:ea typeface="Verdana"/>
              </a:rPr>
              <a:t>poprzez</a:t>
            </a:r>
            <a:r>
              <a:rPr lang="en-US" sz="2000" dirty="0">
                <a:ea typeface="Verdana"/>
              </a:rPr>
              <a:t> </a:t>
            </a:r>
            <a:r>
              <a:rPr lang="en-US" sz="2000" b="1" dirty="0">
                <a:ea typeface="Verdana"/>
              </a:rPr>
              <a:t>URL</a:t>
            </a: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3504D6-0B5A-454A-B8B6-D67E8E9C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54" y="3878428"/>
            <a:ext cx="6943060" cy="1793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7E25E-99E6-4042-B348-4581406F909A}"/>
              </a:ext>
            </a:extLst>
          </p:cNvPr>
          <p:cNvSpPr txBox="1"/>
          <p:nvPr/>
        </p:nvSpPr>
        <p:spPr>
          <a:xfrm>
            <a:off x="783911" y="5674886"/>
            <a:ext cx="75713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Należy ponownie </a:t>
            </a:r>
            <a:r>
              <a:rPr lang="en-US" sz="1600" b="1">
                <a:latin typeface="Arial"/>
                <a:cs typeface="Arial"/>
              </a:rPr>
              <a:t>zweryfikować token</a:t>
            </a:r>
            <a:r>
              <a:rPr lang="en-US" sz="1600" dirty="0">
                <a:latin typeface="Arial"/>
                <a:cs typeface="Arial"/>
              </a:rPr>
              <a:t>, gdy formularz jest </a:t>
            </a:r>
            <a:r>
              <a:rPr lang="en-US" sz="1600" u="sng" dirty="0">
                <a:latin typeface="Arial"/>
                <a:cs typeface="Arial"/>
              </a:rPr>
              <a:t>przesyłany</a:t>
            </a:r>
            <a:r>
              <a:rPr lang="en-US" sz="1600" dirty="0">
                <a:latin typeface="Arial"/>
                <a:cs typeface="Arial"/>
              </a:rPr>
              <a:t>!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06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D981-2164-4C6D-81C6-9968049F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Password resets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ABE5-8EE5-4851-8473-A88768C5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5" y="1628775"/>
            <a:ext cx="7256106" cy="4497388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https://github.com/LittleBigKiller/bawim-auth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50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762F-1151-45F3-A9BE-6925D12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Jeszcze inne typowe ataki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63A3-235B-46FC-BC21-47A2FD29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a typeface="Verdana"/>
              </a:rPr>
              <a:t>1. </a:t>
            </a:r>
            <a:r>
              <a:rPr lang="en-US" sz="1800" b="1" dirty="0"/>
              <a:t>Credential stuffing </a:t>
            </a:r>
            <a:r>
              <a:rPr lang="en-US" sz="1800" dirty="0"/>
              <a:t>- </a:t>
            </a:r>
            <a:r>
              <a:rPr lang="en-US" sz="1800" dirty="0" err="1"/>
              <a:t>dostęp</a:t>
            </a:r>
            <a:r>
              <a:rPr lang="en-US" sz="1800" dirty="0"/>
              <a:t> do </a:t>
            </a:r>
            <a:r>
              <a:rPr lang="en-US" sz="1800" dirty="0" err="1"/>
              <a:t>skompromitowanych</a:t>
            </a:r>
            <a:r>
              <a:rPr lang="en-US" sz="1800" dirty="0"/>
              <a:t> danych</a:t>
            </a:r>
            <a:endParaRPr lang="en-US" sz="1800" b="1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2. </a:t>
            </a:r>
            <a:r>
              <a:rPr lang="en-US" sz="1800" b="1" dirty="0" err="1">
                <a:ea typeface="Verdana"/>
              </a:rPr>
              <a:t>Domyślne</a:t>
            </a:r>
            <a:r>
              <a:rPr lang="en-US" sz="1800" b="1" dirty="0">
                <a:ea typeface="Verdana"/>
              </a:rPr>
              <a:t> </a:t>
            </a:r>
            <a:r>
              <a:rPr lang="en-US" sz="1800" b="1" dirty="0" err="1">
                <a:ea typeface="Verdana"/>
              </a:rPr>
              <a:t>ustawienia</a:t>
            </a:r>
            <a:r>
              <a:rPr lang="en-US" sz="1800" dirty="0">
                <a:ea typeface="Verdana"/>
              </a:rPr>
              <a:t> - </a:t>
            </a:r>
            <a:r>
              <a:rPr lang="en-US" sz="1800" dirty="0">
                <a:ea typeface="+mn-lt"/>
                <a:cs typeface="+mn-lt"/>
              </a:rPr>
              <a:t>“admin/admin”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3. ...</a:t>
            </a:r>
          </a:p>
        </p:txBody>
      </p:sp>
    </p:spTree>
    <p:extLst>
      <p:ext uri="{BB962C8B-B14F-4D97-AF65-F5344CB8AC3E}">
        <p14:creationId xmlns:p14="http://schemas.microsoft.com/office/powerpoint/2010/main" val="253737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A606-6BE3-4896-9315-9C9715E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Verdana"/>
              </a:rPr>
              <a:t>Podstawowe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zasady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zapobiegania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atakom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3240-6DA2-420A-851C-D9FBD2B8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628775"/>
            <a:ext cx="7210425" cy="493235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a typeface="Verdana"/>
              </a:rPr>
              <a:t>1. </a:t>
            </a:r>
            <a:r>
              <a:rPr lang="en-US" sz="1800" dirty="0" err="1">
                <a:ea typeface="Verdana"/>
              </a:rPr>
              <a:t>Należy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przesyłać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dane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logowania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jedynie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przez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połączenia</a:t>
            </a:r>
            <a:r>
              <a:rPr lang="en-US" sz="1800" dirty="0">
                <a:ea typeface="Verdana"/>
              </a:rPr>
              <a:t> </a:t>
            </a:r>
            <a:r>
              <a:rPr lang="en-US" sz="1800" b="1" dirty="0" err="1">
                <a:ea typeface="Verdana"/>
              </a:rPr>
              <a:t>szyfrowane</a:t>
            </a:r>
            <a:endParaRPr lang="en-US" sz="1800" b="1" dirty="0">
              <a:ea typeface="Verdana"/>
            </a:endParaRPr>
          </a:p>
          <a:p>
            <a:pPr marL="0" indent="0">
              <a:buNone/>
            </a:pPr>
            <a:endParaRPr lang="en-US" sz="1800" b="1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2. </a:t>
            </a:r>
            <a:r>
              <a:rPr lang="en-US" sz="1800" dirty="0" err="1">
                <a:ea typeface="Verdana"/>
              </a:rPr>
              <a:t>Należy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pamiętać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że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użytkownicy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rzadko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dbają</a:t>
            </a:r>
            <a:r>
              <a:rPr lang="en-US" sz="1800" dirty="0">
                <a:ea typeface="Verdana"/>
              </a:rPr>
              <a:t> o </a:t>
            </a:r>
            <a:r>
              <a:rPr lang="en-US" sz="1800" dirty="0" err="1">
                <a:ea typeface="Verdana"/>
              </a:rPr>
              <a:t>zasady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bezpieczeństwa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jeśli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strona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tego</a:t>
            </a:r>
            <a:r>
              <a:rPr lang="en-US" sz="1800" dirty="0">
                <a:ea typeface="Verdana"/>
              </a:rPr>
              <a:t> od </a:t>
            </a:r>
            <a:r>
              <a:rPr lang="en-US" sz="1800" dirty="0" err="1">
                <a:ea typeface="Verdana"/>
              </a:rPr>
              <a:t>nich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wymaga</a:t>
            </a:r>
            <a:br>
              <a:rPr lang="en-US" dirty="0"/>
            </a:b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Należy</a:t>
            </a:r>
            <a:r>
              <a:rPr lang="en-US" sz="1800" dirty="0"/>
              <a:t> </a:t>
            </a:r>
            <a:r>
              <a:rPr lang="en-US" sz="1800" dirty="0" err="1"/>
              <a:t>pamiętać</a:t>
            </a:r>
            <a:r>
              <a:rPr lang="en-US" sz="1800" dirty="0"/>
              <a:t> o </a:t>
            </a:r>
            <a:r>
              <a:rPr lang="en-US" sz="1800" dirty="0" err="1"/>
              <a:t>implementacji</a:t>
            </a:r>
            <a:r>
              <a:rPr lang="en-US" sz="1800" dirty="0"/>
              <a:t> </a:t>
            </a:r>
            <a:r>
              <a:rPr lang="en-US" sz="1800" b="1" dirty="0"/>
              <a:t>brute-force protection</a:t>
            </a:r>
            <a:endParaRPr lang="en-US" sz="1800" b="1" dirty="0">
              <a:ea typeface="Verdana"/>
            </a:endParaRPr>
          </a:p>
          <a:p>
            <a:pPr marL="0" indent="0">
              <a:buNone/>
            </a:pPr>
            <a:endParaRPr lang="en-US" sz="1800" b="1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4. Należy wziąć pod uwagę </a:t>
            </a:r>
            <a:r>
              <a:rPr lang="en-US" sz="1800" b="1" dirty="0">
                <a:ea typeface="Verdana"/>
              </a:rPr>
              <a:t>wszelkie </a:t>
            </a:r>
            <a:r>
              <a:rPr lang="en-US" sz="1800" dirty="0">
                <a:ea typeface="Verdana"/>
              </a:rPr>
              <a:t>funkcjonalności </a:t>
            </a:r>
            <a:r>
              <a:rPr lang="en-US" sz="1800" dirty="0" err="1">
                <a:ea typeface="Verdana"/>
              </a:rPr>
              <a:t>dotyczące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uwierzytelnienia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tylko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proces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logowania</a:t>
            </a:r>
            <a:r>
              <a:rPr lang="en-US" sz="1800" dirty="0">
                <a:ea typeface="Verdana"/>
              </a:rPr>
              <a:t>, np. </a:t>
            </a:r>
            <a:r>
              <a:rPr lang="en-US" sz="1800" dirty="0" err="1">
                <a:ea typeface="Verdana"/>
              </a:rPr>
              <a:t>również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bezpieczeństwo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podczas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resetu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hasła</a:t>
            </a:r>
            <a:endParaRPr lang="en-US" sz="1800" b="1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5. </a:t>
            </a:r>
            <a:r>
              <a:rPr lang="en-US" sz="1800" dirty="0" err="1">
                <a:ea typeface="Verdana"/>
              </a:rPr>
              <a:t>Dobrze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zaimplementowane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uwierzytelnianie</a:t>
            </a:r>
            <a:r>
              <a:rPr lang="en-US" sz="1800" dirty="0">
                <a:ea typeface="Verdana"/>
              </a:rPr>
              <a:t> </a:t>
            </a:r>
            <a:r>
              <a:rPr lang="en-US" sz="1800" b="1" dirty="0" err="1">
                <a:ea typeface="Verdana"/>
              </a:rPr>
              <a:t>wielopoziome</a:t>
            </a:r>
            <a:r>
              <a:rPr lang="en-US" sz="1800" dirty="0">
                <a:ea typeface="Verdana"/>
              </a:rPr>
              <a:t> jest </a:t>
            </a:r>
            <a:r>
              <a:rPr lang="en-US" sz="1800" dirty="0" err="1">
                <a:ea typeface="Verdana"/>
              </a:rPr>
              <a:t>znacznie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bezpieczniejsze</a:t>
            </a:r>
            <a:r>
              <a:rPr lang="en-US" sz="1800" dirty="0">
                <a:ea typeface="Verdana"/>
              </a:rPr>
              <a:t> od </a:t>
            </a:r>
            <a:r>
              <a:rPr lang="en-US" sz="1800" dirty="0" err="1">
                <a:ea typeface="Verdana"/>
              </a:rPr>
              <a:t>samego</a:t>
            </a:r>
            <a:r>
              <a:rPr lang="en-US" sz="1800" dirty="0">
                <a:ea typeface="Verdana"/>
              </a:rPr>
              <a:t> </a:t>
            </a:r>
            <a:r>
              <a:rPr lang="en-US" sz="1800" dirty="0">
                <a:ea typeface="+mn-lt"/>
                <a:cs typeface="+mn-lt"/>
              </a:rPr>
              <a:t>password-based login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7841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34-7FE1-4529-A97E-86308443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Identyfikacja</a:t>
            </a:r>
            <a:r>
              <a:rPr lang="en-US" dirty="0"/>
              <a:t>, </a:t>
            </a:r>
            <a:r>
              <a:rPr lang="en-US" dirty="0" err="1"/>
              <a:t>Uwierzytelnie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 </a:t>
            </a:r>
            <a:r>
              <a:rPr lang="en-US" dirty="0" err="1"/>
              <a:t>Autoryzacja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1CA0-BF89-48CE-948D-ACE16CFD6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err="1"/>
              <a:t>Identyfikacja</a:t>
            </a:r>
            <a:r>
              <a:rPr lang="en-US" sz="1800" dirty="0"/>
              <a:t> (</a:t>
            </a:r>
            <a:r>
              <a:rPr lang="en-US" sz="1800" i="1" dirty="0"/>
              <a:t>identification</a:t>
            </a:r>
            <a:r>
              <a:rPr lang="en-US" sz="1800" dirty="0"/>
              <a:t>) - </a:t>
            </a:r>
            <a:r>
              <a:rPr lang="en-US" sz="1800" dirty="0" err="1"/>
              <a:t>podmiot</a:t>
            </a:r>
            <a:r>
              <a:rPr lang="en-US" sz="1800" dirty="0"/>
              <a:t> </a:t>
            </a:r>
            <a:r>
              <a:rPr lang="en-US" sz="1800" dirty="0" err="1"/>
              <a:t>deklaruje</a:t>
            </a:r>
            <a:r>
              <a:rPr lang="en-US" sz="1800" dirty="0"/>
              <a:t> </a:t>
            </a:r>
            <a:r>
              <a:rPr lang="en-US" sz="1800" dirty="0" err="1"/>
              <a:t>swoją</a:t>
            </a:r>
            <a:r>
              <a:rPr lang="en-US" sz="1800" dirty="0"/>
              <a:t> </a:t>
            </a:r>
            <a:r>
              <a:rPr lang="en-US" sz="1800" dirty="0" err="1"/>
              <a:t>tożsamość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sz="18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err="1"/>
              <a:t>Uwierzytelnienie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i="1" dirty="0"/>
              <a:t>authentication</a:t>
            </a:r>
            <a:r>
              <a:rPr lang="en-US" sz="1800" dirty="0"/>
              <a:t>) - </a:t>
            </a:r>
            <a:r>
              <a:rPr lang="en-US" sz="1800" dirty="0" err="1"/>
              <a:t>weryfikacja</a:t>
            </a:r>
            <a:r>
              <a:rPr lang="en-US" sz="1800" dirty="0"/>
              <a:t> </a:t>
            </a:r>
            <a:r>
              <a:rPr lang="en-US" sz="1800" dirty="0" err="1"/>
              <a:t>tożsamości</a:t>
            </a:r>
            <a:r>
              <a:rPr lang="en-US" sz="1800" dirty="0"/>
              <a:t> </a:t>
            </a:r>
            <a:r>
              <a:rPr lang="en-US" sz="1800" dirty="0" err="1"/>
              <a:t>danego</a:t>
            </a:r>
            <a:r>
              <a:rPr lang="en-US" sz="1800" dirty="0"/>
              <a:t> </a:t>
            </a:r>
            <a:r>
              <a:rPr lang="en-US" sz="1800" dirty="0" err="1"/>
              <a:t>podmiotu</a:t>
            </a:r>
            <a:endParaRPr lang="en-US" dirty="0">
              <a:ea typeface="Verdan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err="1"/>
              <a:t>Autoryzacja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i="1" dirty="0"/>
              <a:t>authorization</a:t>
            </a:r>
            <a:r>
              <a:rPr lang="en-US" sz="1800" dirty="0"/>
              <a:t>) - </a:t>
            </a:r>
            <a:r>
              <a:rPr lang="en-US" sz="1800" dirty="0" err="1"/>
              <a:t>określenie</a:t>
            </a:r>
            <a:r>
              <a:rPr lang="en-US" sz="1800" dirty="0"/>
              <a:t> </a:t>
            </a:r>
            <a:r>
              <a:rPr lang="en-US" sz="1800" dirty="0" err="1"/>
              <a:t>zasobów</a:t>
            </a:r>
            <a:r>
              <a:rPr lang="en-US" sz="1800" dirty="0"/>
              <a:t>, do </a:t>
            </a:r>
            <a:r>
              <a:rPr lang="en-US" sz="1800" dirty="0" err="1"/>
              <a:t>których</a:t>
            </a:r>
            <a:r>
              <a:rPr lang="en-US" sz="1800" dirty="0"/>
              <a:t> </a:t>
            </a:r>
            <a:r>
              <a:rPr lang="en-US" sz="1800" dirty="0" err="1"/>
              <a:t>podmiot</a:t>
            </a:r>
            <a:r>
              <a:rPr lang="en-US" sz="1800" dirty="0"/>
              <a:t> </a:t>
            </a:r>
            <a:r>
              <a:rPr lang="en-US" sz="1800" dirty="0" err="1"/>
              <a:t>może</a:t>
            </a:r>
            <a:r>
              <a:rPr lang="en-US" sz="1800" dirty="0"/>
              <a:t> </a:t>
            </a:r>
            <a:r>
              <a:rPr lang="en-US" sz="1800" dirty="0" err="1"/>
              <a:t>mieć</a:t>
            </a:r>
            <a:r>
              <a:rPr lang="en-US" sz="1800" dirty="0"/>
              <a:t> </a:t>
            </a:r>
            <a:r>
              <a:rPr lang="en-US" sz="1800" dirty="0" err="1"/>
              <a:t>dostęp</a:t>
            </a:r>
            <a:r>
              <a:rPr lang="en-US" sz="1800" dirty="0"/>
              <a:t> </a:t>
            </a:r>
            <a:r>
              <a:rPr lang="en-US" sz="1800" dirty="0" err="1"/>
              <a:t>oraz</a:t>
            </a:r>
            <a:r>
              <a:rPr lang="en-US" sz="1800" dirty="0"/>
              <a:t> </a:t>
            </a:r>
            <a:r>
              <a:rPr lang="en-US" sz="1800" dirty="0" err="1"/>
              <a:t>uprawnień</a:t>
            </a:r>
            <a:r>
              <a:rPr lang="en-US" sz="1800" dirty="0"/>
              <a:t>, </a:t>
            </a:r>
            <a:r>
              <a:rPr lang="en-US" sz="1800" dirty="0" err="1"/>
              <a:t>jakie</a:t>
            </a:r>
            <a:r>
              <a:rPr lang="en-US" sz="1800" dirty="0"/>
              <a:t> mu </a:t>
            </a:r>
            <a:r>
              <a:rPr lang="en-US" sz="1800" dirty="0" err="1"/>
              <a:t>przysługują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5303005-FD9E-4D0C-8108-F838706D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8" y="1725632"/>
            <a:ext cx="3529012" cy="4303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7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D0D2-0174-4380-84E2-EF496E4F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79892"/>
            <a:ext cx="7772400" cy="1470025"/>
          </a:xfrm>
        </p:spPr>
        <p:txBody>
          <a:bodyPr/>
          <a:lstStyle/>
          <a:p>
            <a:pPr algn="ctr"/>
            <a:r>
              <a:rPr lang="en-US" dirty="0" err="1">
                <a:ea typeface="Verdana"/>
              </a:rPr>
              <a:t>Dziękujemy</a:t>
            </a:r>
            <a:r>
              <a:rPr lang="en-US" dirty="0">
                <a:ea typeface="Verdana"/>
              </a:rPr>
              <a:t> za </a:t>
            </a:r>
            <a:r>
              <a:rPr lang="en-US" dirty="0" err="1">
                <a:ea typeface="Verdana"/>
              </a:rPr>
              <a:t>uwagę</a:t>
            </a:r>
            <a:r>
              <a:rPr lang="en-US" dirty="0">
                <a:ea typeface="Verdan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D313-4B0F-4E44-A104-F31502A08777}"/>
              </a:ext>
            </a:extLst>
          </p:cNvPr>
          <p:cNvSpPr txBox="1"/>
          <p:nvPr/>
        </p:nvSpPr>
        <p:spPr>
          <a:xfrm>
            <a:off x="6593153" y="509976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Jakub </a:t>
            </a:r>
            <a:r>
              <a:rPr lang="en-US" sz="1800" dirty="0" err="1">
                <a:latin typeface="Arial"/>
                <a:cs typeface="Arial"/>
              </a:rPr>
              <a:t>Dyrcz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Anna </a:t>
            </a:r>
            <a:r>
              <a:rPr lang="en-US" sz="1800" dirty="0" err="1">
                <a:latin typeface="Arial"/>
                <a:cs typeface="Arial"/>
              </a:rPr>
              <a:t>Ledwoń</a:t>
            </a: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08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BBFA2E-EA3B-4A43-A9A9-36E645AE4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>
                <a:ea typeface="Verdana"/>
              </a:rPr>
              <a:t>Czynniki uwierzytelnienia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5D46E59-A760-4937-AD2C-ADDA9EB5C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pl-PL" altLang="pl-PL" sz="1800" dirty="0">
                <a:ea typeface="Verdana"/>
              </a:rPr>
              <a:t>Można wyróżnić 3 podstawowe czynniki, które mogą posłużyć do uwierzytelnienia: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pl-PL" altLang="pl-PL" sz="1800" dirty="0">
              <a:ea typeface="Verdana"/>
            </a:endParaRPr>
          </a:p>
          <a:p>
            <a:pPr marL="0" indent="0">
              <a:buNone/>
            </a:pPr>
            <a:r>
              <a:rPr lang="pl-PL" altLang="pl-PL" sz="1800" dirty="0">
                <a:ea typeface="Verdana"/>
              </a:rPr>
              <a:t>1. </a:t>
            </a:r>
            <a:r>
              <a:rPr lang="pl-PL" altLang="pl-PL" sz="1800" b="1" dirty="0">
                <a:ea typeface="Verdana"/>
              </a:rPr>
              <a:t>Knowledge </a:t>
            </a:r>
            <a:r>
              <a:rPr lang="pl-PL" altLang="pl-PL" sz="1800" b="1" dirty="0" err="1">
                <a:ea typeface="Verdana"/>
              </a:rPr>
              <a:t>factors</a:t>
            </a:r>
            <a:r>
              <a:rPr lang="pl-PL" altLang="pl-PL" sz="1800" dirty="0">
                <a:ea typeface="Verdana"/>
              </a:rPr>
              <a:t> - coś, co wiemy, jak np. hasło czy odpowiedź na specjalne pytanie</a:t>
            </a:r>
          </a:p>
          <a:p>
            <a:pPr marL="0" indent="0">
              <a:buNone/>
            </a:pPr>
            <a:endParaRPr lang="pl-PL" altLang="pl-PL" sz="1800" dirty="0">
              <a:ea typeface="Verdana"/>
            </a:endParaRPr>
          </a:p>
          <a:p>
            <a:pPr marL="0" indent="0">
              <a:buNone/>
            </a:pPr>
            <a:r>
              <a:rPr lang="pl-PL" altLang="pl-PL" sz="1800" dirty="0">
                <a:ea typeface="Verdana"/>
              </a:rPr>
              <a:t>2. </a:t>
            </a:r>
            <a:r>
              <a:rPr lang="pl-PL" altLang="pl-PL" sz="1800" b="1" dirty="0" err="1">
                <a:ea typeface="Verdana"/>
              </a:rPr>
              <a:t>Possession</a:t>
            </a:r>
            <a:r>
              <a:rPr lang="pl-PL" altLang="pl-PL" sz="1800" b="1" dirty="0">
                <a:ea typeface="Verdana"/>
              </a:rPr>
              <a:t> </a:t>
            </a:r>
            <a:r>
              <a:rPr lang="pl-PL" altLang="pl-PL" sz="1800" b="1" dirty="0" err="1">
                <a:ea typeface="Verdana"/>
              </a:rPr>
              <a:t>factors</a:t>
            </a:r>
            <a:r>
              <a:rPr lang="pl-PL" altLang="pl-PL" sz="1800" dirty="0">
                <a:ea typeface="Verdana"/>
              </a:rPr>
              <a:t> - coś, co posiadamy, jak </a:t>
            </a:r>
            <a:r>
              <a:rPr lang="pl-PL" altLang="pl-PL" sz="1800" dirty="0" err="1">
                <a:ea typeface="Verdana"/>
              </a:rPr>
              <a:t>security</a:t>
            </a:r>
            <a:r>
              <a:rPr lang="pl-PL" altLang="pl-PL" sz="1800" dirty="0">
                <a:ea typeface="Verdana"/>
              </a:rPr>
              <a:t> </a:t>
            </a:r>
            <a:r>
              <a:rPr lang="pl-PL" altLang="pl-PL" sz="1800" dirty="0" err="1">
                <a:ea typeface="Verdana"/>
              </a:rPr>
              <a:t>token</a:t>
            </a:r>
            <a:endParaRPr lang="pl-PL" altLang="pl-PL" sz="1800" dirty="0">
              <a:ea typeface="Verdana"/>
            </a:endParaRPr>
          </a:p>
          <a:p>
            <a:pPr marL="0" indent="0">
              <a:buNone/>
            </a:pPr>
            <a:endParaRPr lang="pl-PL" altLang="pl-PL" sz="1800" dirty="0">
              <a:ea typeface="Verdana"/>
            </a:endParaRPr>
          </a:p>
          <a:p>
            <a:pPr marL="0" indent="0">
              <a:buNone/>
            </a:pPr>
            <a:r>
              <a:rPr lang="pl-PL" altLang="pl-PL" sz="1800" dirty="0">
                <a:ea typeface="Verdana"/>
              </a:rPr>
              <a:t>3. </a:t>
            </a:r>
            <a:r>
              <a:rPr lang="pl-PL" altLang="pl-PL" sz="1800" b="1" dirty="0" err="1">
                <a:ea typeface="Verdana"/>
              </a:rPr>
              <a:t>Inherence</a:t>
            </a:r>
            <a:r>
              <a:rPr lang="pl-PL" altLang="pl-PL" sz="1800" b="1" dirty="0">
                <a:ea typeface="Verdana"/>
              </a:rPr>
              <a:t> </a:t>
            </a:r>
            <a:r>
              <a:rPr lang="pl-PL" altLang="pl-PL" sz="1800" b="1" dirty="0" err="1">
                <a:ea typeface="Verdana"/>
              </a:rPr>
              <a:t>factors</a:t>
            </a:r>
            <a:r>
              <a:rPr lang="pl-PL" altLang="pl-PL" sz="1800" dirty="0">
                <a:ea typeface="Verdana"/>
              </a:rPr>
              <a:t> - coś związanego z naszym zachowaniem bądź tym kim jesteśmy, jak dane biometryczne tudzież pewne szczególne wzorce </a:t>
            </a:r>
            <a:r>
              <a:rPr lang="pl-PL" altLang="pl-PL" sz="1800" dirty="0" err="1">
                <a:ea typeface="Verdana"/>
              </a:rPr>
              <a:t>zachowań</a:t>
            </a:r>
            <a:endParaRPr lang="pl-PL" altLang="pl-PL" sz="1800" dirty="0">
              <a:ea typeface="Verdana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BEF6D-B634-4785-942F-7780DE015E12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2"/>
              </a:rPr>
              <a:t>www.agh.edu.pl</a:t>
            </a:r>
            <a:endParaRPr lang="pl-PL" sz="11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DE9-5D95-43B8-8EDC-64FBC19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Password-based 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38B6-C48E-404D-B7FA-B16B1456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a typeface="Verdana"/>
              </a:rPr>
              <a:t>W </a:t>
            </a:r>
            <a:r>
              <a:rPr lang="en-US" sz="1800" dirty="0" err="1">
                <a:ea typeface="Verdana"/>
              </a:rPr>
              <a:t>tym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przypadku</a:t>
            </a:r>
            <a:r>
              <a:rPr lang="en-US" sz="1800" dirty="0">
                <a:ea typeface="Verdana"/>
              </a:rPr>
              <a:t>, aby </a:t>
            </a:r>
            <a:r>
              <a:rPr lang="en-US" sz="1800" dirty="0" err="1">
                <a:ea typeface="Verdana"/>
              </a:rPr>
              <a:t>pomyślnie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przejść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proces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uwierzytelnienia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wystarczy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znajomość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sekretnego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hasła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=&gt;</a:t>
            </a:r>
          </a:p>
          <a:p>
            <a:pPr marL="0" indent="0">
              <a:buNone/>
            </a:pPr>
            <a:r>
              <a:rPr lang="en-US" sz="1800" u="sng" dirty="0" err="1">
                <a:ea typeface="Verdana"/>
              </a:rPr>
              <a:t>Cel</a:t>
            </a:r>
            <a:r>
              <a:rPr lang="en-US" sz="1800" u="sng" dirty="0">
                <a:ea typeface="Verdana"/>
              </a:rPr>
              <a:t> </a:t>
            </a:r>
            <a:r>
              <a:rPr lang="en-US" sz="1800" u="sng" dirty="0" err="1">
                <a:ea typeface="Verdana"/>
              </a:rPr>
              <a:t>ataku</a:t>
            </a:r>
            <a:r>
              <a:rPr lang="en-US" sz="1800" dirty="0">
                <a:ea typeface="Verdana"/>
              </a:rPr>
              <a:t>: </a:t>
            </a:r>
            <a:r>
              <a:rPr lang="en-US" sz="1800" dirty="0" err="1">
                <a:ea typeface="Verdana"/>
              </a:rPr>
              <a:t>odgadnięcie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bądź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zdobycie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danych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logowania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sz="1800" u="sng" dirty="0">
              <a:ea typeface="Verdana"/>
            </a:endParaRPr>
          </a:p>
          <a:p>
            <a:pPr marL="0" indent="0">
              <a:buNone/>
            </a:pPr>
            <a:r>
              <a:rPr lang="en-US" sz="1800" u="sng" dirty="0" err="1">
                <a:ea typeface="Verdana"/>
              </a:rPr>
              <a:t>Rodzaje</a:t>
            </a:r>
            <a:r>
              <a:rPr lang="en-US" sz="1800" u="sng" dirty="0">
                <a:ea typeface="Verdana"/>
              </a:rPr>
              <a:t> </a:t>
            </a:r>
            <a:r>
              <a:rPr lang="en-US" sz="1800" u="sng" dirty="0" err="1">
                <a:ea typeface="Verdana"/>
              </a:rPr>
              <a:t>ataków</a:t>
            </a:r>
            <a:r>
              <a:rPr lang="en-US" sz="1800" dirty="0">
                <a:ea typeface="Verdana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1. </a:t>
            </a:r>
            <a:r>
              <a:rPr lang="en-US" sz="1800" b="1" dirty="0">
                <a:ea typeface="Verdana"/>
              </a:rPr>
              <a:t>Brute-forcing usernames &amp; passwords</a:t>
            </a: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2. </a:t>
            </a:r>
            <a:r>
              <a:rPr lang="en-US" sz="1800" b="1" dirty="0">
                <a:ea typeface="Verdana"/>
              </a:rPr>
              <a:t>Username enumeration</a:t>
            </a:r>
          </a:p>
          <a:p>
            <a:pPr marL="0" indent="0">
              <a:buNone/>
            </a:pPr>
            <a:endParaRPr lang="en-US" sz="1800" b="1" dirty="0">
              <a:ea typeface="Verdana"/>
            </a:endParaRPr>
          </a:p>
          <a:p>
            <a:pPr marL="0" indent="0">
              <a:buNone/>
            </a:pPr>
            <a:r>
              <a:rPr lang="en-US" sz="1800" u="sng" dirty="0" err="1">
                <a:ea typeface="Verdana"/>
              </a:rPr>
              <a:t>Sposoby</a:t>
            </a:r>
            <a:r>
              <a:rPr lang="en-US" sz="1800" u="sng" dirty="0">
                <a:ea typeface="Verdana"/>
              </a:rPr>
              <a:t> </a:t>
            </a:r>
            <a:r>
              <a:rPr lang="en-US" sz="1800" u="sng" dirty="0" err="1">
                <a:ea typeface="Verdana"/>
              </a:rPr>
              <a:t>ochrony</a:t>
            </a:r>
            <a:r>
              <a:rPr lang="en-US" sz="1800" u="sng" dirty="0">
                <a:ea typeface="Verdana"/>
              </a:rPr>
              <a:t> – Brute-force protection:</a:t>
            </a:r>
          </a:p>
          <a:p>
            <a:pPr marL="0" indent="0">
              <a:buNone/>
            </a:pPr>
            <a:r>
              <a:rPr lang="en-US" sz="1800" dirty="0"/>
              <a:t>1. </a:t>
            </a:r>
            <a:r>
              <a:rPr lang="en-US" sz="1800" b="1" dirty="0"/>
              <a:t>Account locking</a:t>
            </a:r>
            <a:endParaRPr lang="en-US" sz="1800" b="1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2. </a:t>
            </a:r>
            <a:r>
              <a:rPr lang="en-US" sz="1800" b="1" dirty="0"/>
              <a:t>User rate limiting</a:t>
            </a:r>
            <a:endParaRPr lang="en-US" sz="1800" b="1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7753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9522-395A-4478-B4E6-280698D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Username enumeration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BD14-2D33-475F-9742-C127A1EB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527282"/>
            <a:ext cx="7210425" cy="4946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a typeface="Verdana"/>
              </a:rPr>
              <a:t>Z </a:t>
            </a:r>
            <a:r>
              <a:rPr lang="en-US" sz="1800" dirty="0" err="1">
                <a:ea typeface="Verdana"/>
              </a:rPr>
              <a:t>podatnością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tą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mamy</a:t>
            </a:r>
            <a:r>
              <a:rPr lang="en-US" sz="1800" dirty="0">
                <a:ea typeface="Verdana"/>
              </a:rPr>
              <a:t> do </a:t>
            </a:r>
            <a:r>
              <a:rPr lang="en-US" sz="1800" dirty="0" err="1">
                <a:ea typeface="Verdana"/>
              </a:rPr>
              <a:t>czynienia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wówczas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gdy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atakujący</a:t>
            </a:r>
            <a:r>
              <a:rPr lang="en-US" sz="1800" dirty="0">
                <a:ea typeface="Verdana"/>
              </a:rPr>
              <a:t> ma </a:t>
            </a:r>
            <a:r>
              <a:rPr lang="en-US" sz="1800" dirty="0" err="1">
                <a:ea typeface="Verdana"/>
              </a:rPr>
              <a:t>możliwość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stwierdzenia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czy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dany</a:t>
            </a:r>
            <a:r>
              <a:rPr lang="en-US" sz="1800" dirty="0">
                <a:ea typeface="Verdana"/>
              </a:rPr>
              <a:t> username jest </a:t>
            </a:r>
            <a:r>
              <a:rPr lang="en-US" sz="1800" dirty="0" err="1">
                <a:ea typeface="Verdana"/>
              </a:rPr>
              <a:t>poprawny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czy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też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nie</a:t>
            </a:r>
            <a:r>
              <a:rPr lang="en-US" sz="1800" dirty="0">
                <a:ea typeface="Verdana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=&gt; </a:t>
            </a:r>
            <a:r>
              <a:rPr lang="en-US" sz="1800" dirty="0" err="1">
                <a:ea typeface="Verdana"/>
              </a:rPr>
              <a:t>skrócenie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czasu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poświęconego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na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zbrute-forcowanie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danych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logowania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poprzez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uzyskanie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listy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poprawnych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użytkowników</a:t>
            </a:r>
            <a:endParaRPr lang="en-US" sz="1800" dirty="0">
              <a:ea typeface="Verdana"/>
            </a:endParaRP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 algn="ctr">
              <a:buNone/>
            </a:pPr>
            <a:r>
              <a:rPr lang="en-US" sz="1800" dirty="0" err="1">
                <a:ea typeface="Verdana"/>
              </a:rPr>
              <a:t>Gdzie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szukać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wskazówek</a:t>
            </a:r>
            <a:r>
              <a:rPr lang="en-US" sz="1800" dirty="0">
                <a:ea typeface="Verdana"/>
              </a:rPr>
              <a:t>?</a:t>
            </a: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1. </a:t>
            </a:r>
            <a:r>
              <a:rPr lang="en-US" sz="1800" b="1" dirty="0" err="1">
                <a:ea typeface="Verdana"/>
              </a:rPr>
              <a:t>Kod</a:t>
            </a:r>
            <a:r>
              <a:rPr lang="en-US" sz="1800" b="1" dirty="0">
                <a:ea typeface="Verdana"/>
              </a:rPr>
              <a:t> </a:t>
            </a:r>
            <a:r>
              <a:rPr lang="en-US" sz="1800" b="1" dirty="0" err="1">
                <a:ea typeface="Verdana"/>
              </a:rPr>
              <a:t>statusu</a:t>
            </a:r>
            <a:r>
              <a:rPr lang="en-US" sz="1800" dirty="0">
                <a:ea typeface="Verdana"/>
              </a:rPr>
              <a:t> </a:t>
            </a:r>
            <a:r>
              <a:rPr lang="en-US" sz="1800" i="1" dirty="0">
                <a:ea typeface="Verdana"/>
              </a:rPr>
              <a:t>(Status code)</a:t>
            </a: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2. </a:t>
            </a:r>
            <a:r>
              <a:rPr lang="en-US" sz="1800" b="1" dirty="0" err="1">
                <a:ea typeface="Verdana"/>
              </a:rPr>
              <a:t>Wiadomość</a:t>
            </a:r>
            <a:r>
              <a:rPr lang="en-US" sz="1800" b="1" dirty="0">
                <a:ea typeface="Verdana"/>
              </a:rPr>
              <a:t> o </a:t>
            </a:r>
            <a:r>
              <a:rPr lang="en-US" sz="1800" b="1" dirty="0" err="1">
                <a:ea typeface="Verdana"/>
              </a:rPr>
              <a:t>błędzie</a:t>
            </a:r>
            <a:r>
              <a:rPr lang="en-US" sz="1800" dirty="0">
                <a:ea typeface="Verdana"/>
              </a:rPr>
              <a:t> </a:t>
            </a:r>
            <a:r>
              <a:rPr lang="en-US" sz="1800" i="1" dirty="0">
                <a:ea typeface="Verdana"/>
              </a:rPr>
              <a:t>(Error message)</a:t>
            </a:r>
          </a:p>
          <a:p>
            <a:pPr marL="0" indent="0">
              <a:buNone/>
            </a:pPr>
            <a:endParaRPr lang="en-US" sz="1800" b="1" dirty="0">
              <a:ea typeface="Verdana"/>
            </a:endParaRP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3. </a:t>
            </a:r>
            <a:r>
              <a:rPr lang="en-US" sz="1800" b="1" dirty="0" err="1">
                <a:ea typeface="Verdana"/>
              </a:rPr>
              <a:t>Czas</a:t>
            </a:r>
            <a:r>
              <a:rPr lang="en-US" sz="1800" b="1" dirty="0">
                <a:ea typeface="Verdana"/>
              </a:rPr>
              <a:t> </a:t>
            </a:r>
            <a:r>
              <a:rPr lang="en-US" sz="1800" b="1" dirty="0" err="1">
                <a:ea typeface="Verdana"/>
              </a:rPr>
              <a:t>odpowiedzi</a:t>
            </a:r>
            <a:r>
              <a:rPr lang="en-US" sz="1800" dirty="0">
                <a:ea typeface="Verdana"/>
              </a:rPr>
              <a:t> </a:t>
            </a:r>
            <a:r>
              <a:rPr lang="en-US" sz="1800" i="1" dirty="0">
                <a:ea typeface="Verdana"/>
              </a:rPr>
              <a:t>(Response times)</a:t>
            </a:r>
          </a:p>
          <a:p>
            <a:pPr marL="0" indent="0">
              <a:buNone/>
            </a:pPr>
            <a:endParaRPr lang="en-US" sz="1800" u="sng" dirty="0">
              <a:ea typeface="Verdana"/>
            </a:endParaRPr>
          </a:p>
          <a:p>
            <a:pPr marL="0" indent="0">
              <a:buNone/>
            </a:pPr>
            <a:endParaRPr lang="en-US" sz="1800" b="1" dirty="0">
              <a:ea typeface="Verdana"/>
            </a:endParaRPr>
          </a:p>
          <a:p>
            <a:pPr marL="0" indent="0">
              <a:buNone/>
            </a:pPr>
            <a:endParaRPr lang="en-US" sz="1800" b="1" dirty="0">
              <a:ea typeface="Verdana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C44758B-5D26-49A1-BD22-1760CBB5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97" y="4642269"/>
            <a:ext cx="5333677" cy="9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41E9-A31F-41A0-A7B7-7CAC1C75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</a:t>
            </a:r>
            <a:r>
              <a:rPr lang="en-US" dirty="0" err="1"/>
              <a:t>Uwierzytelnianie</a:t>
            </a:r>
            <a:r>
              <a:rPr lang="en-US" dirty="0"/>
              <a:t> </a:t>
            </a:r>
            <a:r>
              <a:rPr lang="en-US"/>
              <a:t>hasłem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08D6-6C92-448E-A344-E9E5D91B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33" y="1628775"/>
            <a:ext cx="7274768" cy="449738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https://github.com/LittleBigKiller/bawim-auth</a:t>
            </a:r>
          </a:p>
        </p:txBody>
      </p:sp>
    </p:spTree>
    <p:extLst>
      <p:ext uri="{BB962C8B-B14F-4D97-AF65-F5344CB8AC3E}">
        <p14:creationId xmlns:p14="http://schemas.microsoft.com/office/powerpoint/2010/main" val="10917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F439-F0BA-41F8-A238-09BF5D3F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locking</a:t>
            </a:r>
          </a:p>
          <a:p>
            <a:endParaRPr lang="en-US"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A379-A40F-4F0F-B651-233404EA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872" y="1532115"/>
            <a:ext cx="7210425" cy="49323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ea typeface="Verdana"/>
              </a:rPr>
              <a:t>Zablokowanie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danego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konta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jeśli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spełnione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zostaną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wyspecyfikowane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warunki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najczęściej</a:t>
            </a:r>
            <a:r>
              <a:rPr lang="en-US" sz="1800" dirty="0">
                <a:ea typeface="Verdana"/>
              </a:rPr>
              <a:t> - </a:t>
            </a:r>
            <a:r>
              <a:rPr lang="en-US" sz="1800" dirty="0" err="1">
                <a:ea typeface="Verdana"/>
              </a:rPr>
              <a:t>przekroczona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zostanie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liczba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nieudanych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prób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uwierzytelnienia</a:t>
            </a:r>
            <a:r>
              <a:rPr lang="en-US" sz="1800" dirty="0">
                <a:ea typeface="Verdana"/>
              </a:rPr>
              <a:t>.</a:t>
            </a: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dirty="0" err="1">
                <a:ea typeface="Verdana"/>
              </a:rPr>
              <a:t>Zapewnie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pewien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poziom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ochrony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przed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próbą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ataku</a:t>
            </a:r>
            <a:r>
              <a:rPr lang="en-US" sz="1800" dirty="0">
                <a:ea typeface="Verdana"/>
              </a:rPr>
              <a:t> brute-force </a:t>
            </a:r>
            <a:r>
              <a:rPr lang="en-US" sz="1800" dirty="0" err="1">
                <a:ea typeface="Verdana"/>
              </a:rPr>
              <a:t>na</a:t>
            </a:r>
            <a:r>
              <a:rPr lang="en-US" sz="1800" dirty="0">
                <a:ea typeface="Verdana"/>
              </a:rPr>
              <a:t> </a:t>
            </a:r>
            <a:r>
              <a:rPr lang="en-US" sz="1800" b="1" dirty="0" err="1">
                <a:ea typeface="Verdana"/>
              </a:rPr>
              <a:t>konkretne</a:t>
            </a:r>
            <a:r>
              <a:rPr lang="en-US" sz="1800" b="1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konto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Verdana"/>
              </a:rPr>
              <a:t>Brak </a:t>
            </a:r>
            <a:r>
              <a:rPr lang="en-US" sz="1800" dirty="0" err="1">
                <a:ea typeface="Verdana"/>
              </a:rPr>
              <a:t>ochrony</a:t>
            </a:r>
            <a:r>
              <a:rPr lang="en-US" sz="1800" dirty="0">
                <a:ea typeface="Verdana"/>
              </a:rPr>
              <a:t> w </a:t>
            </a:r>
            <a:r>
              <a:rPr lang="en-US" sz="1800" dirty="0" err="1">
                <a:ea typeface="Verdana"/>
              </a:rPr>
              <a:t>przypadku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próby</a:t>
            </a:r>
            <a:r>
              <a:rPr lang="en-US" sz="1800" dirty="0">
                <a:ea typeface="Verdana"/>
              </a:rPr>
              <a:t> brute-</a:t>
            </a:r>
            <a:r>
              <a:rPr lang="en-US" sz="1800" dirty="0" err="1">
                <a:ea typeface="Verdana"/>
              </a:rPr>
              <a:t>force'owania</a:t>
            </a:r>
            <a:r>
              <a:rPr lang="en-US" sz="1800" dirty="0">
                <a:ea typeface="Verdana"/>
              </a:rPr>
              <a:t> </a:t>
            </a:r>
            <a:r>
              <a:rPr lang="en-US" sz="1800" u="sng" dirty="0" err="1">
                <a:ea typeface="Verdana"/>
              </a:rPr>
              <a:t>losowego</a:t>
            </a:r>
            <a:r>
              <a:rPr lang="en-US" sz="1800" u="sng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konta</a:t>
            </a:r>
            <a:r>
              <a:rPr lang="en-US" sz="1800" dirty="0">
                <a:ea typeface="Verdana"/>
              </a:rPr>
              <a:t>:</a:t>
            </a:r>
          </a:p>
          <a:p>
            <a:pPr marL="0" indent="0">
              <a:buNone/>
            </a:pPr>
            <a:endParaRPr lang="en-US" sz="1800" dirty="0">
              <a:ea typeface="Verdana"/>
            </a:endParaRP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1. </a:t>
            </a:r>
            <a:r>
              <a:rPr lang="en-US" sz="1800" dirty="0" err="1">
                <a:ea typeface="Verdana"/>
              </a:rPr>
              <a:t>Ustal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listę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nazw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użytkowników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które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powinny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być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poprawne</a:t>
            </a:r>
            <a:r>
              <a:rPr lang="en-US" sz="1800" dirty="0">
                <a:ea typeface="Verdana"/>
              </a:rPr>
              <a:t> (np. </a:t>
            </a:r>
            <a:r>
              <a:rPr lang="en-US" sz="1800" dirty="0" err="1">
                <a:ea typeface="Verdana"/>
              </a:rPr>
              <a:t>dzięki</a:t>
            </a:r>
            <a:r>
              <a:rPr lang="en-US" sz="1800" dirty="0">
                <a:ea typeface="Verdana"/>
              </a:rPr>
              <a:t> username enumeration)</a:t>
            </a: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2. </a:t>
            </a:r>
            <a:r>
              <a:rPr lang="en-US" sz="1800" dirty="0" err="1">
                <a:ea typeface="Verdana"/>
              </a:rPr>
              <a:t>Ustal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listę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często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używanych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haseł</a:t>
            </a:r>
            <a:r>
              <a:rPr lang="en-US" sz="1800" dirty="0">
                <a:ea typeface="Verdana"/>
              </a:rPr>
              <a:t> (</a:t>
            </a:r>
            <a:r>
              <a:rPr lang="en-US" sz="1800" dirty="0" err="1">
                <a:ea typeface="Verdana"/>
              </a:rPr>
              <a:t>maksymalna</a:t>
            </a:r>
            <a:r>
              <a:rPr lang="en-US" sz="1800" dirty="0">
                <a:ea typeface="Verdana"/>
              </a:rPr>
              <a:t> ich </a:t>
            </a:r>
            <a:r>
              <a:rPr lang="en-US" sz="1800" dirty="0" err="1">
                <a:ea typeface="Verdana"/>
              </a:rPr>
              <a:t>liczba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która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spowoduje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zablokowania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konta</a:t>
            </a:r>
            <a:r>
              <a:rPr lang="en-US" sz="1800" dirty="0">
                <a:ea typeface="Verdana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3. </a:t>
            </a:r>
            <a:r>
              <a:rPr lang="en-US" sz="1800" dirty="0" err="1">
                <a:ea typeface="Verdana"/>
              </a:rPr>
              <a:t>Dla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każdego</a:t>
            </a:r>
            <a:r>
              <a:rPr lang="en-US" sz="1800" dirty="0">
                <a:ea typeface="Verdana"/>
              </a:rPr>
              <a:t> username </a:t>
            </a:r>
            <a:r>
              <a:rPr lang="en-US" sz="1800" dirty="0" err="1">
                <a:ea typeface="Verdana"/>
              </a:rPr>
              <a:t>wypróbuj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każde</a:t>
            </a:r>
            <a:r>
              <a:rPr lang="en-US" sz="1800" dirty="0">
                <a:ea typeface="Verdana"/>
              </a:rPr>
              <a:t> z </a:t>
            </a:r>
            <a:r>
              <a:rPr lang="en-US" sz="1800" dirty="0" err="1">
                <a:ea typeface="Verdana"/>
              </a:rPr>
              <a:t>haseł</a:t>
            </a:r>
            <a:endParaRPr lang="en-US" sz="1800" dirty="0">
              <a:ea typeface="Verdana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Verdana"/>
              </a:rPr>
              <a:t>Brak </a:t>
            </a:r>
            <a:r>
              <a:rPr lang="en-US" sz="1800" dirty="0" err="1">
                <a:ea typeface="Verdana"/>
              </a:rPr>
              <a:t>ochrony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przed</a:t>
            </a:r>
            <a:r>
              <a:rPr lang="en-US" sz="1800" dirty="0">
                <a:ea typeface="Verdana"/>
              </a:rPr>
              <a:t> </a:t>
            </a:r>
            <a:r>
              <a:rPr lang="en-US" sz="1800" u="sng" dirty="0">
                <a:ea typeface="+mn-lt"/>
                <a:cs typeface="+mn-lt"/>
              </a:rPr>
              <a:t>credential stuffing attacks</a:t>
            </a:r>
            <a:endParaRPr lang="en-US" sz="1800" u="sng" dirty="0">
              <a:ea typeface="Verdana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369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667-CD69-4342-B250-4A9C5DA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rate limiting</a:t>
            </a:r>
          </a:p>
          <a:p>
            <a:endParaRPr lang="en-US"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FBE0-1EEE-4C43-B4C7-AC3F4091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82" y="1507950"/>
            <a:ext cx="7210425" cy="50048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a typeface="Verdana"/>
              </a:rPr>
              <a:t>W </a:t>
            </a:r>
            <a:r>
              <a:rPr lang="en-US" sz="1800" dirty="0" err="1">
                <a:ea typeface="Verdana"/>
              </a:rPr>
              <a:t>tym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przypadku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zbyt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duża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liczba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wysłanych</a:t>
            </a:r>
            <a:r>
              <a:rPr lang="en-US" sz="1800" dirty="0">
                <a:ea typeface="Verdana"/>
              </a:rPr>
              <a:t> w </a:t>
            </a:r>
            <a:r>
              <a:rPr lang="en-US" sz="1800" dirty="0" err="1">
                <a:ea typeface="Verdana"/>
              </a:rPr>
              <a:t>krótkim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przedziale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czasu</a:t>
            </a:r>
            <a:r>
              <a:rPr lang="en-US" sz="1800" dirty="0">
                <a:ea typeface="Verdana"/>
              </a:rPr>
              <a:t> </a:t>
            </a:r>
            <a:r>
              <a:rPr lang="en-US" sz="1800" u="sng" dirty="0" err="1">
                <a:ea typeface="Verdana"/>
              </a:rPr>
              <a:t>żądań</a:t>
            </a:r>
            <a:r>
              <a:rPr lang="en-US" sz="1800" u="sng" dirty="0">
                <a:ea typeface="Verdana"/>
              </a:rPr>
              <a:t> HTTP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skutkuje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zablokowaniem</a:t>
            </a:r>
            <a:r>
              <a:rPr lang="en-US" sz="1800" dirty="0">
                <a:ea typeface="Verdana"/>
              </a:rPr>
              <a:t> </a:t>
            </a:r>
            <a:r>
              <a:rPr lang="en-US" sz="1800" u="sng" dirty="0" err="1">
                <a:ea typeface="Verdana"/>
              </a:rPr>
              <a:t>adresu</a:t>
            </a:r>
            <a:r>
              <a:rPr lang="en-US" sz="1800" u="sng" dirty="0">
                <a:ea typeface="Verdana"/>
              </a:rPr>
              <a:t> IP</a:t>
            </a:r>
            <a:r>
              <a:rPr lang="en-US" sz="1800" dirty="0">
                <a:ea typeface="Verdana"/>
              </a:rPr>
              <a:t>, z </a:t>
            </a:r>
            <a:r>
              <a:rPr lang="en-US" sz="1800" dirty="0" err="1">
                <a:ea typeface="Verdana"/>
              </a:rPr>
              <a:t>którego</a:t>
            </a:r>
            <a:r>
              <a:rPr lang="en-US" sz="1800" dirty="0">
                <a:ea typeface="Verdana"/>
              </a:rPr>
              <a:t> je </a:t>
            </a:r>
            <a:r>
              <a:rPr lang="en-US" sz="1800" dirty="0" err="1">
                <a:ea typeface="Verdana"/>
              </a:rPr>
              <a:t>wysyłano</a:t>
            </a:r>
            <a:r>
              <a:rPr lang="en-US" sz="1800" dirty="0">
                <a:ea typeface="Verdana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ea typeface="Verdana"/>
              </a:rPr>
              <a:t>Najczęściej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odblokowanie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adresu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następuje</a:t>
            </a:r>
            <a:r>
              <a:rPr lang="en-US" sz="1800" dirty="0">
                <a:ea typeface="Verdana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- </a:t>
            </a:r>
            <a:r>
              <a:rPr lang="en-US" sz="1800" dirty="0" err="1">
                <a:ea typeface="Verdana"/>
              </a:rPr>
              <a:t>automatycznie</a:t>
            </a:r>
            <a:r>
              <a:rPr lang="en-US" sz="1800" dirty="0">
                <a:ea typeface="Verdana"/>
              </a:rPr>
              <a:t> po </a:t>
            </a:r>
            <a:r>
              <a:rPr lang="en-US" sz="1800" dirty="0" err="1">
                <a:ea typeface="Verdana"/>
              </a:rPr>
              <a:t>pewnym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czasie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- </a:t>
            </a:r>
            <a:r>
              <a:rPr lang="en-US" sz="1800" dirty="0" err="1">
                <a:ea typeface="Verdana"/>
              </a:rPr>
              <a:t>ręcznie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przez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administratora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- </a:t>
            </a:r>
            <a:r>
              <a:rPr lang="en-US" sz="1800" dirty="0" err="1">
                <a:ea typeface="Verdana"/>
              </a:rPr>
              <a:t>ręcznie</a:t>
            </a:r>
            <a:r>
              <a:rPr lang="en-US" sz="1800" dirty="0">
                <a:ea typeface="Verdana"/>
              </a:rPr>
              <a:t>, </a:t>
            </a:r>
            <a:r>
              <a:rPr lang="en-US" sz="1800" dirty="0" err="1">
                <a:ea typeface="Verdana"/>
              </a:rPr>
              <a:t>przez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użytkownika</a:t>
            </a:r>
            <a:r>
              <a:rPr lang="en-US" sz="1800" dirty="0">
                <a:ea typeface="Verdana"/>
              </a:rPr>
              <a:t> po </a:t>
            </a:r>
            <a:r>
              <a:rPr lang="en-US" sz="1800" dirty="0" err="1">
                <a:ea typeface="Verdana"/>
              </a:rPr>
              <a:t>pomyślnym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wypełnieniu</a:t>
            </a:r>
            <a:r>
              <a:rPr lang="en-US" sz="1800" dirty="0">
                <a:ea typeface="Verdana"/>
              </a:rPr>
              <a:t> CAPTCHA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Jeden </a:t>
            </a:r>
            <a:r>
              <a:rPr lang="en-US" sz="1800" dirty="0" err="1">
                <a:ea typeface="Verdana"/>
              </a:rPr>
              <a:t>ze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sposobów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obejścia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tegoż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zabezpieczenia</a:t>
            </a:r>
            <a:r>
              <a:rPr lang="en-US" sz="1800" dirty="0">
                <a:ea typeface="Verdana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a typeface="Verdana"/>
              </a:rPr>
              <a:t>= opracowanie metody na zgadnięcie wielu haseł poprzez </a:t>
            </a:r>
            <a:r>
              <a:rPr lang="en-US" sz="1800" dirty="0" err="1">
                <a:ea typeface="Verdana"/>
              </a:rPr>
              <a:t>pojedyncze</a:t>
            </a:r>
            <a:r>
              <a:rPr lang="en-US" sz="1800" dirty="0">
                <a:ea typeface="Verdana"/>
              </a:rPr>
              <a:t> </a:t>
            </a:r>
            <a:r>
              <a:rPr lang="en-US" sz="1800" dirty="0" err="1">
                <a:ea typeface="Verdana"/>
              </a:rPr>
              <a:t>żądanie</a:t>
            </a:r>
            <a:endParaRPr lang="en-US" dirty="0"/>
          </a:p>
          <a:p>
            <a:pPr marL="0" indent="0">
              <a:buNone/>
            </a:pPr>
            <a:endParaRPr lang="en-US" sz="18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497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D992-307D-4E92-A724-270848B2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</a:t>
            </a:r>
            <a:r>
              <a:rPr lang="sv-SE" dirty="0"/>
              <a:t>Rate limit i blokada konta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8304-6B52-42D0-A561-9C916ABC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5" y="1628775"/>
            <a:ext cx="7256106" cy="4497388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https://github.com/LittleBigKiller/bawim-auth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408240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1B78D5E9E25C4C840B53239D764C24" ma:contentTypeVersion="7" ma:contentTypeDescription="Utwórz nowy dokument." ma:contentTypeScope="" ma:versionID="10f8d6f3e1274eaa1edcbb6a2adff1ee">
  <xsd:schema xmlns:xsd="http://www.w3.org/2001/XMLSchema" xmlns:xs="http://www.w3.org/2001/XMLSchema" xmlns:p="http://schemas.microsoft.com/office/2006/metadata/properties" xmlns:ns3="84bae827-43eb-4799-b986-0b4b10c2bedf" xmlns:ns4="c8f656d6-3613-40d7-a283-9b9e2fc0b499" targetNamespace="http://schemas.microsoft.com/office/2006/metadata/properties" ma:root="true" ma:fieldsID="39e70392d7422bb093ef7a3082b62a1a" ns3:_="" ns4:_="">
    <xsd:import namespace="84bae827-43eb-4799-b986-0b4b10c2bedf"/>
    <xsd:import namespace="c8f656d6-3613-40d7-a283-9b9e2fc0b4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ae827-43eb-4799-b986-0b4b10c2be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656d6-3613-40d7-a283-9b9e2fc0b49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FC5308-A88B-4CD5-94BF-ABEF2CBE7A99}">
  <ds:schemaRefs>
    <ds:schemaRef ds:uri="84bae827-43eb-4799-b986-0b4b10c2bedf"/>
    <ds:schemaRef ds:uri="c8f656d6-3613-40d7-a283-9b9e2fc0b4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7486EF-DD58-4237-B24A-CA1B7889BD72}">
  <ds:schemaRefs>
    <ds:schemaRef ds:uri="84bae827-43eb-4799-b986-0b4b10c2bed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8f656d6-3613-40d7-a283-9b9e2fc0b49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55436A-B88B-4B01-BA74-5261B804AE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897</Words>
  <Application>Microsoft Office PowerPoint</Application>
  <PresentationFormat>On-screen Show (4:3)</PresentationFormat>
  <Paragraphs>138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Projekt domyślny</vt:lpstr>
      <vt:lpstr>Identification and Authentication Failures</vt:lpstr>
      <vt:lpstr>Identyfikacja, Uwierzytelnie i  Autoryzacja</vt:lpstr>
      <vt:lpstr>Czynniki uwierzytelnienia</vt:lpstr>
      <vt:lpstr>Password-based login</vt:lpstr>
      <vt:lpstr>Username enumeration</vt:lpstr>
      <vt:lpstr>Lab 1 – Uwierzytelnianie hasłem</vt:lpstr>
      <vt:lpstr>Account locking </vt:lpstr>
      <vt:lpstr>User rate limiting </vt:lpstr>
      <vt:lpstr>Lab 2 – Rate limit i blokada konta</vt:lpstr>
      <vt:lpstr>Multi-factor authentication </vt:lpstr>
      <vt:lpstr>Ataki w przypadku dwupoziomowego uwierzytelniania</vt:lpstr>
      <vt:lpstr>Lab 3.1 – Proste ominięcie 2FA</vt:lpstr>
      <vt:lpstr>Flawed two-factor verification logic</vt:lpstr>
      <vt:lpstr>Lab 3.2 – Błędna implementacja 2FA</vt:lpstr>
      <vt:lpstr>Keeping users logged in </vt:lpstr>
      <vt:lpstr>Resetting user passwords </vt:lpstr>
      <vt:lpstr>Lab 4 – Password resets</vt:lpstr>
      <vt:lpstr>Jeszcze inne typowe ataki</vt:lpstr>
      <vt:lpstr>Podstawowe zasady zapobiegania atakom</vt:lpstr>
      <vt:lpstr>Dziękujemy za uwagę.</vt:lpstr>
    </vt:vector>
  </TitlesOfParts>
  <Company>AGH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Jakub Dyrcz</cp:lastModifiedBy>
  <cp:revision>378</cp:revision>
  <dcterms:created xsi:type="dcterms:W3CDTF">2007-09-26T12:45:04Z</dcterms:created>
  <dcterms:modified xsi:type="dcterms:W3CDTF">2021-12-02T20:48:29Z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0x010100FF1B78D5E9E25C4C840B53239D764C24</vt:lpwstr>
  </property>
</Properties>
</file>