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65" r:id="rId3"/>
    <p:sldId id="257" r:id="rId4"/>
    <p:sldId id="258" r:id="rId5"/>
    <p:sldId id="260" r:id="rId6"/>
    <p:sldId id="261" r:id="rId7"/>
    <p:sldId id="264" r:id="rId8"/>
    <p:sldId id="263" r:id="rId9"/>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6" d="100"/>
          <a:sy n="76" d="100"/>
        </p:scale>
        <p:origin x="-1080" y="544"/>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Shape 3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0" name="Shape 4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780995942"/>
      </p:ext>
    </p:extLst>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6" name="Shape 6"/>
          <p:cNvSpPr>
            <a:spLocks noGrp="1"/>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7" name="Shape 7"/>
          <p:cNvSpPr>
            <a:spLocks noGrp="1"/>
          </p:cNvSpPr>
          <p:nvPr>
            <p:ph type="body" idx="1"/>
          </p:nvPr>
        </p:nvSpPr>
        <p:spPr>
          <a:xfrm>
            <a:off x="1270000" y="5029200"/>
            <a:ext cx="10464800" cy="1284834"/>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pic>
        <p:nvPicPr>
          <p:cNvPr id="8" name="littlelives logo v2_300dpi.jpg"/>
          <p:cNvPicPr/>
          <p:nvPr/>
        </p:nvPicPr>
        <p:blipFill>
          <a:blip r:embed="rId2">
            <a:extLst/>
          </a:blip>
          <a:stretch>
            <a:fillRect/>
          </a:stretch>
        </p:blipFill>
        <p:spPr>
          <a:xfrm>
            <a:off x="5509174" y="269167"/>
            <a:ext cx="1986453" cy="988133"/>
          </a:xfrm>
          <a:prstGeom prst="rect">
            <a:avLst/>
          </a:prstGeom>
          <a:ln w="12700">
            <a:miter lim="400000"/>
          </a:ln>
        </p:spPr>
      </p:pic>
      <p:sp>
        <p:nvSpPr>
          <p:cNvPr id="9" name="Shape 9"/>
          <p:cNvSpPr/>
          <p:nvPr/>
        </p:nvSpPr>
        <p:spPr>
          <a:xfrm>
            <a:off x="203200" y="9150350"/>
            <a:ext cx="12598400" cy="495300"/>
          </a:xfrm>
          <a:prstGeom prst="rect">
            <a:avLst/>
          </a:prstGeom>
          <a:ln>
            <a:round/>
          </a:ln>
          <a:extLst>
            <a:ext uri="{C572A759-6A51-4108-AA02-DFA0A04FC94B}">
              <ma14:wrappingTextBoxFlag xmlns:ma14="http://schemas.microsoft.com/office/mac/drawingml/2011/main" val="1"/>
            </a:ext>
          </a:extLst>
        </p:spPr>
        <p:txBody>
          <a:bodyPr lIns="0" tIns="0" rIns="0" bIns="0" anchor="ctr">
            <a:spAutoFit/>
          </a:bodyPr>
          <a:lstStyle>
            <a:lvl1pPr algn="just" defTabSz="914400">
              <a:buClr>
                <a:srgbClr val="FFFFFF"/>
              </a:buClr>
              <a:buFont typeface="Calibri"/>
              <a:defRPr sz="800" b="1">
                <a:solidFill>
                  <a:srgbClr val="53585F"/>
                </a:solidFill>
                <a:uFill>
                  <a:solidFill>
                    <a:srgbClr val="FFFFFF"/>
                  </a:solidFill>
                </a:uFill>
                <a:latin typeface="Noto Sans"/>
                <a:ea typeface="Noto Sans"/>
                <a:cs typeface="Noto Sans"/>
                <a:sym typeface="Noto Sans"/>
              </a:defRPr>
            </a:lvl1pPr>
          </a:lstStyle>
          <a:p>
            <a:pPr lvl="0">
              <a:defRPr sz="1800" b="0">
                <a:solidFill>
                  <a:srgbClr val="000000"/>
                </a:solidFill>
                <a:uFillTx/>
              </a:defRPr>
            </a:pPr>
            <a:r>
              <a:rPr sz="800" b="1">
                <a:solidFill>
                  <a:srgbClr val="53585F"/>
                </a:solidFill>
                <a:uFill>
                  <a:solidFill>
                    <a:srgbClr val="FFFFFF"/>
                  </a:solidFill>
                </a:uFill>
              </a:rPr>
              <a:t>All rights reserved. The information contained in this document is confidential and may also be proprietary and trade secret. Without prior written approval from LittleLives Inc no part of this document may be reproduced or transmitted in any form or any means, including but not limited to electronic, mechanical, photocopying or recording or stored in any retrieval system of whatever nature. Use of any copyright notice does not imply unrestricted public access to any part of this document. LittleLives Inc trade names used in this document are trademarks of LittleLives Inc. Other trademarks are acknowledged as the property of their rightful owners.</a:t>
            </a: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pic>
        <p:nvPicPr>
          <p:cNvPr id="36" name="littlelives logo v2_300dpi.jpg"/>
          <p:cNvPicPr/>
          <p:nvPr/>
        </p:nvPicPr>
        <p:blipFill>
          <a:blip r:embed="rId2">
            <a:extLst/>
          </a:blip>
          <a:stretch>
            <a:fillRect/>
          </a:stretch>
        </p:blipFill>
        <p:spPr>
          <a:xfrm>
            <a:off x="11490874" y="154867"/>
            <a:ext cx="1290039" cy="641712"/>
          </a:xfrm>
          <a:prstGeom prst="rect">
            <a:avLst/>
          </a:prstGeom>
          <a:ln w="12700">
            <a:miter lim="400000"/>
          </a:ln>
        </p:spPr>
      </p:pic>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11" name="Shape 11"/>
          <p:cNvSpPr>
            <a:spLocks noGrp="1"/>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12" name="Shape 12"/>
          <p:cNvSpPr>
            <a:spLocks noGrp="1"/>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pic>
        <p:nvPicPr>
          <p:cNvPr id="13" name="littlelives logo v2_300dpi.jpg"/>
          <p:cNvPicPr/>
          <p:nvPr/>
        </p:nvPicPr>
        <p:blipFill>
          <a:blip r:embed="rId2">
            <a:extLst/>
          </a:blip>
          <a:stretch>
            <a:fillRect/>
          </a:stretch>
        </p:blipFill>
        <p:spPr>
          <a:xfrm>
            <a:off x="11490874" y="154867"/>
            <a:ext cx="1290039" cy="641712"/>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15" name="Shape 15"/>
          <p:cNvSpPr>
            <a:spLocks noGrp="1"/>
          </p:cNvSpPr>
          <p:nvPr>
            <p:ph type="title"/>
          </p:nvPr>
        </p:nvSpPr>
        <p:spPr>
          <a:xfrm>
            <a:off x="1270000" y="3225800"/>
            <a:ext cx="10464800" cy="3302000"/>
          </a:xfrm>
          <a:prstGeom prst="rect">
            <a:avLst/>
          </a:prstGeom>
        </p:spPr>
        <p:txBody>
          <a:bodyPr/>
          <a:lstStyle/>
          <a:p>
            <a:pPr lvl="0">
              <a:defRPr sz="1800"/>
            </a:pPr>
            <a:r>
              <a:rPr sz="8000"/>
              <a:t>Title Text</a:t>
            </a:r>
          </a:p>
        </p:txBody>
      </p:sp>
      <p:pic>
        <p:nvPicPr>
          <p:cNvPr id="16" name="littlelives logo v2_300dpi.jpg"/>
          <p:cNvPicPr/>
          <p:nvPr/>
        </p:nvPicPr>
        <p:blipFill>
          <a:blip r:embed="rId2">
            <a:extLst/>
          </a:blip>
          <a:stretch>
            <a:fillRect/>
          </a:stretch>
        </p:blipFill>
        <p:spPr>
          <a:xfrm>
            <a:off x="5509174" y="269167"/>
            <a:ext cx="1986453" cy="988133"/>
          </a:xfrm>
          <a:prstGeom prst="rect">
            <a:avLst/>
          </a:prstGeom>
          <a:ln w="12700">
            <a:miter lim="400000"/>
          </a:ln>
        </p:spPr>
      </p:pic>
      <p:sp>
        <p:nvSpPr>
          <p:cNvPr id="17" name="Shape 17"/>
          <p:cNvSpPr/>
          <p:nvPr/>
        </p:nvSpPr>
        <p:spPr>
          <a:xfrm>
            <a:off x="203200" y="9150350"/>
            <a:ext cx="12598400" cy="495300"/>
          </a:xfrm>
          <a:prstGeom prst="rect">
            <a:avLst/>
          </a:prstGeom>
          <a:ln>
            <a:round/>
          </a:ln>
          <a:extLst>
            <a:ext uri="{C572A759-6A51-4108-AA02-DFA0A04FC94B}">
              <ma14:wrappingTextBoxFlag xmlns:ma14="http://schemas.microsoft.com/office/mac/drawingml/2011/main" val="1"/>
            </a:ext>
          </a:extLst>
        </p:spPr>
        <p:txBody>
          <a:bodyPr lIns="0" tIns="0" rIns="0" bIns="0" anchor="ctr">
            <a:spAutoFit/>
          </a:bodyPr>
          <a:lstStyle>
            <a:lvl1pPr algn="just" defTabSz="914400">
              <a:buClr>
                <a:srgbClr val="FFFFFF"/>
              </a:buClr>
              <a:buFont typeface="Calibri"/>
              <a:defRPr sz="800" b="1">
                <a:solidFill>
                  <a:srgbClr val="53585F"/>
                </a:solidFill>
                <a:uFill>
                  <a:solidFill>
                    <a:srgbClr val="FFFFFF"/>
                  </a:solidFill>
                </a:uFill>
                <a:latin typeface="Noto Sans"/>
                <a:ea typeface="Noto Sans"/>
                <a:cs typeface="Noto Sans"/>
                <a:sym typeface="Noto Sans"/>
              </a:defRPr>
            </a:lvl1pPr>
          </a:lstStyle>
          <a:p>
            <a:pPr lvl="0">
              <a:defRPr sz="1800" b="0">
                <a:solidFill>
                  <a:srgbClr val="000000"/>
                </a:solidFill>
                <a:uFillTx/>
              </a:defRPr>
            </a:pPr>
            <a:r>
              <a:rPr sz="800" b="1">
                <a:solidFill>
                  <a:srgbClr val="53585F"/>
                </a:solidFill>
                <a:uFill>
                  <a:solidFill>
                    <a:srgbClr val="FFFFFF"/>
                  </a:solidFill>
                </a:uFill>
              </a:rPr>
              <a:t>All rights reserved. The information contained in this document is confidential and may also be proprietary and trade secret. Without prior written approval from LittleLives Inc no part of this document may be reproduced or transmitted in any form or any means, including but not limited to electronic, mechanical, photocopying or recording or stored in any retrieval system of whatever nature. Use of any copyright notice does not imply unrestricted public access to any part of this document. LittleLives Inc trade names used in this document are trademarks of LittleLives Inc. Other trademarks are acknowledged as the property of their rightful owners.</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19" name="Shape 19"/>
          <p:cNvSpPr>
            <a:spLocks noGrp="1"/>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20" name="Shape 20"/>
          <p:cNvSpPr>
            <a:spLocks noGrp="1"/>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pic>
        <p:nvPicPr>
          <p:cNvPr id="21" name="littlelives logo v2_300dpi.jpg"/>
          <p:cNvPicPr/>
          <p:nvPr/>
        </p:nvPicPr>
        <p:blipFill>
          <a:blip r:embed="rId2">
            <a:extLst/>
          </a:blip>
          <a:stretch>
            <a:fillRect/>
          </a:stretch>
        </p:blipFill>
        <p:spPr>
          <a:xfrm>
            <a:off x="11490874" y="154867"/>
            <a:ext cx="1290039" cy="641712"/>
          </a:xfrm>
          <a:prstGeom prst="rect">
            <a:avLst/>
          </a:prstGeom>
          <a:ln w="12700">
            <a:miter lim="400000"/>
          </a:ln>
        </p:spPr>
      </p:pic>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a:pPr>
            <a:r>
              <a:rPr sz="8000"/>
              <a:t>Title Text</a:t>
            </a: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5" name="Shape 25"/>
          <p:cNvSpPr>
            <a:spLocks noGrp="1"/>
          </p:cNvSpPr>
          <p:nvPr>
            <p:ph type="title"/>
          </p:nvPr>
        </p:nvSpPr>
        <p:spPr>
          <a:prstGeom prst="rect">
            <a:avLst/>
          </a:prstGeom>
        </p:spPr>
        <p:txBody>
          <a:bodyPr/>
          <a:lstStyle/>
          <a:p>
            <a:pPr lvl="0">
              <a:defRPr sz="1800"/>
            </a:pPr>
            <a:r>
              <a:rPr sz="8000"/>
              <a:t>Title Text</a:t>
            </a:r>
          </a:p>
        </p:txBody>
      </p:sp>
      <p:sp>
        <p:nvSpPr>
          <p:cNvPr id="26" name="Shape 26"/>
          <p:cNvSpPr>
            <a:spLocks noGrp="1"/>
          </p:cNvSpPr>
          <p:nvPr>
            <p:ph type="body" idx="1"/>
          </p:nvPr>
        </p:nvSpPr>
        <p:spPr>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p>
            <a:pPr lvl="0">
              <a:defRPr sz="1800"/>
            </a:pPr>
            <a:r>
              <a:rPr sz="8000"/>
              <a:t>Title Text</a:t>
            </a:r>
          </a:p>
        </p:txBody>
      </p:sp>
      <p:sp>
        <p:nvSpPr>
          <p:cNvPr id="29" name="Shape 29"/>
          <p:cNvSpPr>
            <a:spLocks noGrp="1"/>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pic>
        <p:nvPicPr>
          <p:cNvPr id="30" name="littlelives logo v2_300dpi.jpg"/>
          <p:cNvPicPr/>
          <p:nvPr/>
        </p:nvPicPr>
        <p:blipFill>
          <a:blip r:embed="rId2">
            <a:extLst/>
          </a:blip>
          <a:stretch>
            <a:fillRect/>
          </a:stretch>
        </p:blipFill>
        <p:spPr>
          <a:xfrm>
            <a:off x="11490874" y="154867"/>
            <a:ext cx="1290039" cy="641712"/>
          </a:xfrm>
          <a:prstGeom prst="rect">
            <a:avLst/>
          </a:prstGeom>
          <a:ln w="12700">
            <a:miter lim="400000"/>
          </a:ln>
        </p:spPr>
      </p:pic>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32" name="Shape 32"/>
          <p:cNvSpPr>
            <a:spLocks noGrp="1"/>
          </p:cNvSpPr>
          <p:nvPr>
            <p:ph type="body" idx="1"/>
          </p:nvPr>
        </p:nvSpPr>
        <p:spPr>
          <a:xfrm>
            <a:off x="952500" y="1270000"/>
            <a:ext cx="11099800" cy="7213600"/>
          </a:xfrm>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pic>
        <p:nvPicPr>
          <p:cNvPr id="34" name="littlelives logo v2_300dpi.jpg"/>
          <p:cNvPicPr/>
          <p:nvPr/>
        </p:nvPicPr>
        <p:blipFill>
          <a:blip r:embed="rId2">
            <a:extLst/>
          </a:blip>
          <a:stretch>
            <a:fillRect/>
          </a:stretch>
        </p:blipFill>
        <p:spPr>
          <a:xfrm>
            <a:off x="11490874" y="154867"/>
            <a:ext cx="1290039" cy="641712"/>
          </a:xfrm>
          <a:prstGeom prst="rect">
            <a:avLst/>
          </a:prstGeom>
          <a:ln w="12700">
            <a:miter lim="400000"/>
          </a:ln>
        </p:spPr>
      </p:pic>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8000"/>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pic>
        <p:nvPicPr>
          <p:cNvPr id="4" name="littlelives logo v2_300dpi.jpg"/>
          <p:cNvPicPr/>
          <p:nvPr/>
        </p:nvPicPr>
        <p:blipFill>
          <a:blip r:embed="rId14">
            <a:extLst/>
          </a:blip>
          <a:stretch>
            <a:fillRect/>
          </a:stretch>
        </p:blipFill>
        <p:spPr>
          <a:xfrm>
            <a:off x="11490874" y="154867"/>
            <a:ext cx="1290039" cy="641712"/>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xmlns:p14="http://schemas.microsoft.com/office/powerpoint/2010/main" spd="med"/>
  <p:txStyles>
    <p:titleStyle>
      <a:lvl1pPr algn="ctr" defTabSz="584200">
        <a:defRPr sz="8000">
          <a:latin typeface="VAGRundschriftD"/>
          <a:ea typeface="VAGRundschriftD"/>
          <a:cs typeface="VAGRundschriftD"/>
          <a:sym typeface="VAGRundschriftD"/>
        </a:defRPr>
      </a:lvl1pPr>
      <a:lvl2pPr indent="228600" algn="ctr" defTabSz="584200">
        <a:defRPr sz="8000">
          <a:latin typeface="VAGRundschriftD"/>
          <a:ea typeface="VAGRundschriftD"/>
          <a:cs typeface="VAGRundschriftD"/>
          <a:sym typeface="VAGRundschriftD"/>
        </a:defRPr>
      </a:lvl2pPr>
      <a:lvl3pPr indent="457200" algn="ctr" defTabSz="584200">
        <a:defRPr sz="8000">
          <a:latin typeface="VAGRundschriftD"/>
          <a:ea typeface="VAGRundschriftD"/>
          <a:cs typeface="VAGRundschriftD"/>
          <a:sym typeface="VAGRundschriftD"/>
        </a:defRPr>
      </a:lvl3pPr>
      <a:lvl4pPr indent="685800" algn="ctr" defTabSz="584200">
        <a:defRPr sz="8000">
          <a:latin typeface="VAGRundschriftD"/>
          <a:ea typeface="VAGRundschriftD"/>
          <a:cs typeface="VAGRundschriftD"/>
          <a:sym typeface="VAGRundschriftD"/>
        </a:defRPr>
      </a:lvl4pPr>
      <a:lvl5pPr indent="914400" algn="ctr" defTabSz="584200">
        <a:defRPr sz="8000">
          <a:latin typeface="VAGRundschriftD"/>
          <a:ea typeface="VAGRundschriftD"/>
          <a:cs typeface="VAGRundschriftD"/>
          <a:sym typeface="VAGRundschriftD"/>
        </a:defRPr>
      </a:lvl5pPr>
      <a:lvl6pPr indent="1143000" algn="ctr" defTabSz="584200">
        <a:defRPr sz="8000">
          <a:latin typeface="VAGRundschriftD"/>
          <a:ea typeface="VAGRundschriftD"/>
          <a:cs typeface="VAGRundschriftD"/>
          <a:sym typeface="VAGRundschriftD"/>
        </a:defRPr>
      </a:lvl6pPr>
      <a:lvl7pPr indent="1371600" algn="ctr" defTabSz="584200">
        <a:defRPr sz="8000">
          <a:latin typeface="VAGRundschriftD"/>
          <a:ea typeface="VAGRundschriftD"/>
          <a:cs typeface="VAGRundschriftD"/>
          <a:sym typeface="VAGRundschriftD"/>
        </a:defRPr>
      </a:lvl7pPr>
      <a:lvl8pPr indent="1600200" algn="ctr" defTabSz="584200">
        <a:defRPr sz="8000">
          <a:latin typeface="VAGRundschriftD"/>
          <a:ea typeface="VAGRundschriftD"/>
          <a:cs typeface="VAGRundschriftD"/>
          <a:sym typeface="VAGRundschriftD"/>
        </a:defRPr>
      </a:lvl8pPr>
      <a:lvl9pPr indent="1828800" algn="ctr" defTabSz="584200">
        <a:defRPr sz="8000">
          <a:latin typeface="VAGRundschriftD"/>
          <a:ea typeface="VAGRundschriftD"/>
          <a:cs typeface="VAGRundschriftD"/>
          <a:sym typeface="VAGRundschriftD"/>
        </a:defRPr>
      </a:lvl9pPr>
    </p:titleStyle>
    <p:bodyStyle>
      <a:lvl1pPr marL="444500" indent="-444500" defTabSz="584200">
        <a:spcBef>
          <a:spcPts val="4200"/>
        </a:spcBef>
        <a:buSzPct val="75000"/>
        <a:buChar char="•"/>
        <a:defRPr sz="3600">
          <a:latin typeface="Noto Sans"/>
          <a:ea typeface="Noto Sans"/>
          <a:cs typeface="Noto Sans"/>
          <a:sym typeface="Noto Sans"/>
        </a:defRPr>
      </a:lvl1pPr>
      <a:lvl2pPr marL="889000" indent="-444500" defTabSz="584200">
        <a:spcBef>
          <a:spcPts val="4200"/>
        </a:spcBef>
        <a:buSzPct val="75000"/>
        <a:buChar char="•"/>
        <a:defRPr sz="3600">
          <a:latin typeface="Noto Sans"/>
          <a:ea typeface="Noto Sans"/>
          <a:cs typeface="Noto Sans"/>
          <a:sym typeface="Noto Sans"/>
        </a:defRPr>
      </a:lvl2pPr>
      <a:lvl3pPr marL="1333500" indent="-444500" defTabSz="584200">
        <a:spcBef>
          <a:spcPts val="4200"/>
        </a:spcBef>
        <a:buSzPct val="75000"/>
        <a:buChar char="•"/>
        <a:defRPr sz="3600">
          <a:latin typeface="Noto Sans"/>
          <a:ea typeface="Noto Sans"/>
          <a:cs typeface="Noto Sans"/>
          <a:sym typeface="Noto Sans"/>
        </a:defRPr>
      </a:lvl3pPr>
      <a:lvl4pPr marL="1778000" indent="-444500" defTabSz="584200">
        <a:spcBef>
          <a:spcPts val="4200"/>
        </a:spcBef>
        <a:buSzPct val="75000"/>
        <a:buChar char="•"/>
        <a:defRPr sz="3600">
          <a:latin typeface="Noto Sans"/>
          <a:ea typeface="Noto Sans"/>
          <a:cs typeface="Noto Sans"/>
          <a:sym typeface="Noto Sans"/>
        </a:defRPr>
      </a:lvl4pPr>
      <a:lvl5pPr marL="2222500" indent="-444500" defTabSz="584200">
        <a:spcBef>
          <a:spcPts val="4200"/>
        </a:spcBef>
        <a:buSzPct val="75000"/>
        <a:buChar char="•"/>
        <a:defRPr sz="3600">
          <a:latin typeface="Noto Sans"/>
          <a:ea typeface="Noto Sans"/>
          <a:cs typeface="Noto Sans"/>
          <a:sym typeface="Noto Sans"/>
        </a:defRPr>
      </a:lvl5pPr>
      <a:lvl6pPr marL="2667000" indent="-444500" defTabSz="584200">
        <a:spcBef>
          <a:spcPts val="4200"/>
        </a:spcBef>
        <a:buSzPct val="75000"/>
        <a:buChar char="•"/>
        <a:defRPr sz="3600">
          <a:latin typeface="Noto Sans"/>
          <a:ea typeface="Noto Sans"/>
          <a:cs typeface="Noto Sans"/>
          <a:sym typeface="Noto Sans"/>
        </a:defRPr>
      </a:lvl6pPr>
      <a:lvl7pPr marL="3111500" indent="-444500" defTabSz="584200">
        <a:spcBef>
          <a:spcPts val="4200"/>
        </a:spcBef>
        <a:buSzPct val="75000"/>
        <a:buChar char="•"/>
        <a:defRPr sz="3600">
          <a:latin typeface="Noto Sans"/>
          <a:ea typeface="Noto Sans"/>
          <a:cs typeface="Noto Sans"/>
          <a:sym typeface="Noto Sans"/>
        </a:defRPr>
      </a:lvl7pPr>
      <a:lvl8pPr marL="3556000" indent="-444500" defTabSz="584200">
        <a:spcBef>
          <a:spcPts val="4200"/>
        </a:spcBef>
        <a:buSzPct val="75000"/>
        <a:buChar char="•"/>
        <a:defRPr sz="3600">
          <a:latin typeface="Noto Sans"/>
          <a:ea typeface="Noto Sans"/>
          <a:cs typeface="Noto Sans"/>
          <a:sym typeface="Noto Sans"/>
        </a:defRPr>
      </a:lvl8pPr>
      <a:lvl9pPr marL="4000500" indent="-444500" defTabSz="584200">
        <a:spcBef>
          <a:spcPts val="4200"/>
        </a:spcBef>
        <a:buSzPct val="75000"/>
        <a:buChar char="•"/>
        <a:defRPr sz="3600">
          <a:latin typeface="Noto Sans"/>
          <a:ea typeface="Noto Sans"/>
          <a:cs typeface="Noto Sans"/>
          <a:sym typeface="Noto Sans"/>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4.png"/><Relationship Id="rId13"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title"/>
          </p:nvPr>
        </p:nvSpPr>
        <p:spPr>
          <a:xfrm>
            <a:off x="406375" y="1638417"/>
            <a:ext cx="12192050" cy="2715873"/>
          </a:xfrm>
          <a:prstGeom prst="rect">
            <a:avLst/>
          </a:prstGeom>
        </p:spPr>
        <p:txBody>
          <a:bodyPr/>
          <a:lstStyle>
            <a:lvl1pPr>
              <a:defRPr sz="16300">
                <a:solidFill>
                  <a:srgbClr val="333333"/>
                </a:solidFill>
              </a:defRPr>
            </a:lvl1pPr>
          </a:lstStyle>
          <a:p>
            <a:pPr lvl="0">
              <a:defRPr sz="1800">
                <a:solidFill>
                  <a:srgbClr val="000000"/>
                </a:solidFill>
              </a:defRPr>
            </a:pPr>
            <a:r>
              <a:rPr lang="en-US" sz="16300" dirty="0" err="1" smtClean="0">
                <a:solidFill>
                  <a:srgbClr val="333333"/>
                </a:solidFill>
              </a:rPr>
              <a:t>LittlePet</a:t>
            </a:r>
            <a:endParaRPr sz="16300" dirty="0">
              <a:solidFill>
                <a:srgbClr val="333333"/>
              </a:solidFill>
            </a:endParaRPr>
          </a:p>
        </p:txBody>
      </p:sp>
      <p:sp>
        <p:nvSpPr>
          <p:cNvPr id="43" name="Shape 43"/>
          <p:cNvSpPr>
            <a:spLocks noGrp="1"/>
          </p:cNvSpPr>
          <p:nvPr>
            <p:ph type="body" idx="1"/>
          </p:nvPr>
        </p:nvSpPr>
        <p:spPr>
          <a:xfrm>
            <a:off x="1270000" y="4234383"/>
            <a:ext cx="10464800" cy="1284834"/>
          </a:xfrm>
          <a:prstGeom prst="rect">
            <a:avLst/>
          </a:prstGeom>
        </p:spPr>
        <p:txBody>
          <a:bodyPr/>
          <a:lstStyle>
            <a:lvl1pPr>
              <a:defRPr sz="5700">
                <a:solidFill>
                  <a:srgbClr val="333333"/>
                </a:solidFill>
              </a:defRPr>
            </a:lvl1pPr>
          </a:lstStyle>
          <a:p>
            <a:pPr lvl="0">
              <a:defRPr sz="1800">
                <a:solidFill>
                  <a:srgbClr val="000000"/>
                </a:solidFill>
              </a:defRPr>
            </a:pPr>
            <a:r>
              <a:rPr lang="en-US" sz="5700" dirty="0" smtClean="0">
                <a:solidFill>
                  <a:srgbClr val="333333"/>
                </a:solidFill>
              </a:rPr>
              <a:t>Max Meiden Dasuki</a:t>
            </a:r>
            <a:endParaRPr sz="5700" dirty="0">
              <a:solidFill>
                <a:srgbClr val="333333"/>
              </a:solidFill>
            </a:endParaRPr>
          </a:p>
        </p:txBody>
      </p:sp>
      <p:pic>
        <p:nvPicPr>
          <p:cNvPr id="44" name="pasted-image.png"/>
          <p:cNvPicPr/>
          <p:nvPr/>
        </p:nvPicPr>
        <p:blipFill>
          <a:blip r:embed="rId2">
            <a:extLst/>
          </a:blip>
          <a:stretch>
            <a:fillRect/>
          </a:stretch>
        </p:blipFill>
        <p:spPr>
          <a:xfrm>
            <a:off x="215900" y="6564155"/>
            <a:ext cx="1701800" cy="2540001"/>
          </a:xfrm>
          <a:prstGeom prst="rect">
            <a:avLst/>
          </a:prstGeom>
          <a:ln w="12700">
            <a:miter lim="400000"/>
          </a:ln>
        </p:spPr>
      </p:pic>
      <p:pic>
        <p:nvPicPr>
          <p:cNvPr id="45" name="pasted-image.png"/>
          <p:cNvPicPr/>
          <p:nvPr/>
        </p:nvPicPr>
        <p:blipFill>
          <a:blip r:embed="rId3">
            <a:extLst/>
          </a:blip>
          <a:stretch>
            <a:fillRect/>
          </a:stretch>
        </p:blipFill>
        <p:spPr>
          <a:xfrm>
            <a:off x="1956771" y="7482644"/>
            <a:ext cx="1216135" cy="1621513"/>
          </a:xfrm>
          <a:prstGeom prst="rect">
            <a:avLst/>
          </a:prstGeom>
          <a:ln w="12700">
            <a:miter lim="400000"/>
          </a:ln>
        </p:spPr>
      </p:pic>
      <p:pic>
        <p:nvPicPr>
          <p:cNvPr id="46" name="pasted-image.png"/>
          <p:cNvPicPr/>
          <p:nvPr/>
        </p:nvPicPr>
        <p:blipFill>
          <a:blip r:embed="rId4">
            <a:extLst/>
          </a:blip>
          <a:stretch>
            <a:fillRect/>
          </a:stretch>
        </p:blipFill>
        <p:spPr>
          <a:xfrm>
            <a:off x="3362667" y="7627629"/>
            <a:ext cx="841621" cy="1476528"/>
          </a:xfrm>
          <a:prstGeom prst="rect">
            <a:avLst/>
          </a:prstGeom>
          <a:ln w="12700">
            <a:miter lim="400000"/>
          </a:ln>
        </p:spPr>
      </p:pic>
      <p:pic>
        <p:nvPicPr>
          <p:cNvPr id="47" name="pasted-image.png"/>
          <p:cNvPicPr/>
          <p:nvPr/>
        </p:nvPicPr>
        <p:blipFill>
          <a:blip r:embed="rId5">
            <a:extLst/>
          </a:blip>
          <a:stretch>
            <a:fillRect/>
          </a:stretch>
        </p:blipFill>
        <p:spPr>
          <a:xfrm>
            <a:off x="4394049" y="7482644"/>
            <a:ext cx="1005338" cy="1621513"/>
          </a:xfrm>
          <a:prstGeom prst="rect">
            <a:avLst/>
          </a:prstGeom>
          <a:ln w="12700">
            <a:miter lim="400000"/>
          </a:ln>
        </p:spPr>
      </p:pic>
      <p:pic>
        <p:nvPicPr>
          <p:cNvPr id="48" name="pasted-image.png"/>
          <p:cNvPicPr/>
          <p:nvPr/>
        </p:nvPicPr>
        <p:blipFill>
          <a:blip r:embed="rId6">
            <a:extLst/>
          </a:blip>
          <a:stretch>
            <a:fillRect/>
          </a:stretch>
        </p:blipFill>
        <p:spPr>
          <a:xfrm>
            <a:off x="5649255" y="7627629"/>
            <a:ext cx="1195987" cy="1476528"/>
          </a:xfrm>
          <a:prstGeom prst="rect">
            <a:avLst/>
          </a:prstGeom>
          <a:ln w="12700">
            <a:miter lim="400000"/>
          </a:ln>
        </p:spPr>
      </p:pic>
      <p:pic>
        <p:nvPicPr>
          <p:cNvPr id="49" name="pasted-image.png"/>
          <p:cNvPicPr/>
          <p:nvPr/>
        </p:nvPicPr>
        <p:blipFill>
          <a:blip r:embed="rId7">
            <a:extLst/>
          </a:blip>
          <a:stretch>
            <a:fillRect/>
          </a:stretch>
        </p:blipFill>
        <p:spPr>
          <a:xfrm>
            <a:off x="7033708" y="7869502"/>
            <a:ext cx="1216135" cy="1234655"/>
          </a:xfrm>
          <a:prstGeom prst="rect">
            <a:avLst/>
          </a:prstGeom>
          <a:ln w="12700">
            <a:miter lim="400000"/>
          </a:ln>
        </p:spPr>
      </p:pic>
      <p:pic>
        <p:nvPicPr>
          <p:cNvPr id="50" name="pasted-image.png"/>
          <p:cNvPicPr/>
          <p:nvPr/>
        </p:nvPicPr>
        <p:blipFill>
          <a:blip r:embed="rId8">
            <a:extLst/>
          </a:blip>
          <a:stretch>
            <a:fillRect/>
          </a:stretch>
        </p:blipFill>
        <p:spPr>
          <a:xfrm>
            <a:off x="9786194" y="6843555"/>
            <a:ext cx="1559815" cy="2260601"/>
          </a:xfrm>
          <a:prstGeom prst="rect">
            <a:avLst/>
          </a:prstGeom>
          <a:ln w="12700">
            <a:miter lim="400000"/>
          </a:ln>
        </p:spPr>
      </p:pic>
      <p:pic>
        <p:nvPicPr>
          <p:cNvPr id="51" name="pasted-image.png"/>
          <p:cNvPicPr/>
          <p:nvPr/>
        </p:nvPicPr>
        <p:blipFill>
          <a:blip r:embed="rId9">
            <a:extLst/>
          </a:blip>
          <a:stretch>
            <a:fillRect/>
          </a:stretch>
        </p:blipFill>
        <p:spPr>
          <a:xfrm>
            <a:off x="11444433" y="6792755"/>
            <a:ext cx="1409955" cy="2311401"/>
          </a:xfrm>
          <a:prstGeom prst="rect">
            <a:avLst/>
          </a:prstGeom>
          <a:ln w="12700">
            <a:miter lim="400000"/>
          </a:ln>
        </p:spPr>
      </p:pic>
      <p:pic>
        <p:nvPicPr>
          <p:cNvPr id="52" name="pasted-image.png"/>
          <p:cNvPicPr/>
          <p:nvPr/>
        </p:nvPicPr>
        <p:blipFill>
          <a:blip r:embed="rId10">
            <a:extLst/>
          </a:blip>
          <a:stretch>
            <a:fillRect/>
          </a:stretch>
        </p:blipFill>
        <p:spPr>
          <a:xfrm>
            <a:off x="8458936" y="7460731"/>
            <a:ext cx="1216135" cy="1643425"/>
          </a:xfrm>
          <a:prstGeom prst="rect">
            <a:avLst/>
          </a:prstGeom>
          <a:ln w="12700">
            <a:miter lim="400000"/>
          </a:ln>
        </p:spPr>
      </p:pic>
      <p:sp>
        <p:nvSpPr>
          <p:cNvPr id="53" name="Shape 53"/>
          <p:cNvSpPr/>
          <p:nvPr/>
        </p:nvSpPr>
        <p:spPr>
          <a:xfrm>
            <a:off x="4689040" y="6299056"/>
            <a:ext cx="3626719" cy="113739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lvl="0" defTabSz="362204">
              <a:defRPr sz="1800"/>
            </a:pPr>
            <a:r>
              <a:rPr sz="1984">
                <a:solidFill>
                  <a:srgbClr val="333333"/>
                </a:solidFill>
                <a:latin typeface="Noto Sans"/>
                <a:ea typeface="Noto Sans"/>
                <a:cs typeface="Noto Sans"/>
                <a:sym typeface="Noto Sans"/>
              </a:rPr>
              <a:t>LittleLives Hackathon 1.0</a:t>
            </a:r>
          </a:p>
          <a:p>
            <a:pPr lvl="0" defTabSz="362204">
              <a:defRPr sz="1800"/>
            </a:pPr>
            <a:r>
              <a:rPr sz="1984">
                <a:solidFill>
                  <a:srgbClr val="21B6EA"/>
                </a:solidFill>
                <a:latin typeface="Noto Sans"/>
                <a:ea typeface="Noto Sans"/>
                <a:cs typeface="Noto Sans"/>
                <a:sym typeface="Noto Sans"/>
              </a:rPr>
              <a:t>www.littlelives.com</a:t>
            </a:r>
            <a:r>
              <a:rPr sz="1984">
                <a:latin typeface="Noto Sans"/>
                <a:ea typeface="Noto Sans"/>
                <a:cs typeface="Noto Sans"/>
                <a:sym typeface="Noto Sans"/>
              </a:rPr>
              <a:t> </a:t>
            </a:r>
          </a:p>
          <a:p>
            <a:pPr lvl="0" defTabSz="362204">
              <a:defRPr sz="1800"/>
            </a:pPr>
            <a:r>
              <a:rPr sz="1984" b="1">
                <a:solidFill>
                  <a:srgbClr val="333333"/>
                </a:solidFill>
                <a:latin typeface="Noto Sans"/>
                <a:ea typeface="Noto Sans"/>
                <a:cs typeface="Noto Sans"/>
                <a:sym typeface="Noto Sans"/>
              </a:rPr>
              <a:t>LittleLives</a:t>
            </a:r>
          </a:p>
        </p:txBody>
      </p:sp>
      <p:pic>
        <p:nvPicPr>
          <p:cNvPr id="5" name="Picture 4" descr="LittleLives - Avatar.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65801" y="5002360"/>
            <a:ext cx="846701" cy="1296696"/>
          </a:xfrm>
          <a:prstGeom prst="rect">
            <a:avLst/>
          </a:prstGeom>
        </p:spPr>
      </p:pic>
      <p:pic>
        <p:nvPicPr>
          <p:cNvPr id="3" name="Picture 2" descr="egg.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03431" y="2431799"/>
            <a:ext cx="260593" cy="329574"/>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p:cNvSpPr>
          <p:nvPr>
            <p:ph type="title"/>
          </p:nvPr>
        </p:nvSpPr>
        <p:spPr>
          <a:xfrm>
            <a:off x="952500" y="3915090"/>
            <a:ext cx="11099800" cy="1538056"/>
          </a:xfrm>
          <a:prstGeom prst="rect">
            <a:avLst/>
          </a:prstGeom>
        </p:spPr>
        <p:txBody>
          <a:bodyPr>
            <a:normAutofit/>
          </a:bodyPr>
          <a:lstStyle/>
          <a:p>
            <a:pPr lvl="0">
              <a:defRPr sz="1800"/>
            </a:pPr>
            <a:r>
              <a:rPr lang="en-US" sz="9000" dirty="0" smtClean="0">
                <a:solidFill>
                  <a:srgbClr val="333333"/>
                </a:solidFill>
              </a:rPr>
              <a:t>What </a:t>
            </a:r>
            <a:r>
              <a:rPr lang="en-US" sz="9000" dirty="0" smtClean="0">
                <a:solidFill>
                  <a:srgbClr val="21B6EA"/>
                </a:solidFill>
              </a:rPr>
              <a:t>is</a:t>
            </a:r>
            <a:r>
              <a:rPr lang="en-US" sz="9000" dirty="0" smtClean="0">
                <a:solidFill>
                  <a:srgbClr val="333333"/>
                </a:solidFill>
              </a:rPr>
              <a:t> </a:t>
            </a:r>
            <a:r>
              <a:rPr lang="en-US" sz="9000" dirty="0" err="1" smtClean="0">
                <a:solidFill>
                  <a:srgbClr val="FBB900"/>
                </a:solidFill>
              </a:rPr>
              <a:t>LittlePet</a:t>
            </a:r>
            <a:r>
              <a:rPr lang="en-US" sz="9000" dirty="0" smtClean="0">
                <a:solidFill>
                  <a:srgbClr val="333333"/>
                </a:solidFill>
              </a:rPr>
              <a:t>?</a:t>
            </a:r>
            <a:endParaRPr sz="9000" dirty="0">
              <a:solidFill>
                <a:srgbClr val="333333"/>
              </a:solidFill>
            </a:endParaRPr>
          </a:p>
        </p:txBody>
      </p:sp>
      <p:pic>
        <p:nvPicPr>
          <p:cNvPr id="4" name="Picture 3" descr="eg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2172" y="4988126"/>
            <a:ext cx="232549" cy="294107"/>
          </a:xfrm>
          <a:prstGeom prst="rect">
            <a:avLst/>
          </a:prstGeom>
        </p:spPr>
      </p:pic>
    </p:spTree>
    <p:extLst>
      <p:ext uri="{BB962C8B-B14F-4D97-AF65-F5344CB8AC3E}">
        <p14:creationId xmlns:p14="http://schemas.microsoft.com/office/powerpoint/2010/main" val="106496125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203200" y="2761092"/>
            <a:ext cx="12578978" cy="3302001"/>
          </a:xfrm>
          <a:prstGeom prst="rect">
            <a:avLst/>
          </a:prstGeom>
        </p:spPr>
        <p:txBody>
          <a:bodyPr/>
          <a:lstStyle/>
          <a:p>
            <a:pPr lvl="0" defTabSz="251206">
              <a:defRPr sz="1800"/>
            </a:pPr>
            <a:r>
              <a:rPr lang="en-US" sz="7740" dirty="0" err="1" smtClean="0">
                <a:solidFill>
                  <a:srgbClr val="FBB900"/>
                </a:solidFill>
              </a:rPr>
              <a:t>LittlePet</a:t>
            </a:r>
            <a:r>
              <a:rPr sz="7740" dirty="0" smtClean="0">
                <a:solidFill>
                  <a:srgbClr val="FBB900"/>
                </a:solidFill>
              </a:rPr>
              <a:t> </a:t>
            </a:r>
            <a:r>
              <a:rPr sz="7740" dirty="0">
                <a:solidFill>
                  <a:srgbClr val="21B6EA"/>
                </a:solidFill>
              </a:rPr>
              <a:t>helps</a:t>
            </a:r>
            <a:r>
              <a:rPr sz="7740" dirty="0">
                <a:solidFill>
                  <a:srgbClr val="FBB900"/>
                </a:solidFill>
              </a:rPr>
              <a:t> </a:t>
            </a:r>
            <a:r>
              <a:rPr lang="en-US" sz="7740" dirty="0" smtClean="0">
                <a:solidFill>
                  <a:srgbClr val="FBB900"/>
                </a:solidFill>
              </a:rPr>
              <a:t>Students</a:t>
            </a:r>
            <a:endParaRPr sz="5160" dirty="0">
              <a:solidFill>
                <a:srgbClr val="333333"/>
              </a:solidFill>
            </a:endParaRPr>
          </a:p>
          <a:p>
            <a:pPr lvl="0" defTabSz="251206">
              <a:defRPr sz="1800"/>
            </a:pPr>
            <a:r>
              <a:rPr lang="en-US" sz="5160" dirty="0" smtClean="0">
                <a:solidFill>
                  <a:srgbClr val="333333"/>
                </a:solidFill>
              </a:rPr>
              <a:t>To care, </a:t>
            </a:r>
            <a:r>
              <a:rPr lang="en-US" sz="5160" dirty="0" smtClean="0">
                <a:solidFill>
                  <a:srgbClr val="333333"/>
                </a:solidFill>
              </a:rPr>
              <a:t>stay healthy and </a:t>
            </a:r>
            <a:r>
              <a:rPr lang="en-US" sz="5160" dirty="0" smtClean="0">
                <a:solidFill>
                  <a:srgbClr val="333333"/>
                </a:solidFill>
              </a:rPr>
              <a:t>f</a:t>
            </a:r>
            <a:r>
              <a:rPr lang="en-US" sz="5160" dirty="0" smtClean="0">
                <a:solidFill>
                  <a:srgbClr val="333333"/>
                </a:solidFill>
              </a:rPr>
              <a:t>eel m  </a:t>
            </a:r>
            <a:r>
              <a:rPr lang="en-US" sz="5160" dirty="0" err="1" smtClean="0">
                <a:solidFill>
                  <a:srgbClr val="333333"/>
                </a:solidFill>
              </a:rPr>
              <a:t>tivated</a:t>
            </a:r>
            <a:endParaRPr sz="5160" dirty="0">
              <a:solidFill>
                <a:srgbClr val="333333"/>
              </a:solidFill>
            </a:endParaRPr>
          </a:p>
        </p:txBody>
      </p:sp>
      <p:pic>
        <p:nvPicPr>
          <p:cNvPr id="56" name="pasted-image.png"/>
          <p:cNvPicPr/>
          <p:nvPr/>
        </p:nvPicPr>
        <p:blipFill>
          <a:blip r:embed="rId2">
            <a:extLst/>
          </a:blip>
          <a:stretch>
            <a:fillRect/>
          </a:stretch>
        </p:blipFill>
        <p:spPr>
          <a:xfrm>
            <a:off x="2418263" y="7434604"/>
            <a:ext cx="1118601" cy="1669552"/>
          </a:xfrm>
          <a:prstGeom prst="rect">
            <a:avLst/>
          </a:prstGeom>
          <a:ln w="12700">
            <a:miter lim="400000"/>
          </a:ln>
        </p:spPr>
      </p:pic>
      <p:pic>
        <p:nvPicPr>
          <p:cNvPr id="57" name="pasted-image.png"/>
          <p:cNvPicPr/>
          <p:nvPr/>
        </p:nvPicPr>
        <p:blipFill>
          <a:blip r:embed="rId3">
            <a:extLst/>
          </a:blip>
          <a:stretch>
            <a:fillRect/>
          </a:stretch>
        </p:blipFill>
        <p:spPr>
          <a:xfrm>
            <a:off x="3549563" y="8162217"/>
            <a:ext cx="741100" cy="988133"/>
          </a:xfrm>
          <a:prstGeom prst="rect">
            <a:avLst/>
          </a:prstGeom>
          <a:ln w="12700">
            <a:miter lim="400000"/>
          </a:ln>
        </p:spPr>
      </p:pic>
      <p:pic>
        <p:nvPicPr>
          <p:cNvPr id="58" name="pasted-image.png"/>
          <p:cNvPicPr/>
          <p:nvPr/>
        </p:nvPicPr>
        <p:blipFill>
          <a:blip r:embed="rId4">
            <a:extLst/>
          </a:blip>
          <a:stretch>
            <a:fillRect/>
          </a:stretch>
        </p:blipFill>
        <p:spPr>
          <a:xfrm>
            <a:off x="4360129" y="8162216"/>
            <a:ext cx="563237" cy="988134"/>
          </a:xfrm>
          <a:prstGeom prst="rect">
            <a:avLst/>
          </a:prstGeom>
          <a:ln w="12700">
            <a:miter lim="400000"/>
          </a:ln>
        </p:spPr>
      </p:pic>
      <p:pic>
        <p:nvPicPr>
          <p:cNvPr id="59" name="pasted-image.png"/>
          <p:cNvPicPr/>
          <p:nvPr/>
        </p:nvPicPr>
        <p:blipFill>
          <a:blip r:embed="rId5">
            <a:extLst/>
          </a:blip>
          <a:stretch>
            <a:fillRect/>
          </a:stretch>
        </p:blipFill>
        <p:spPr>
          <a:xfrm>
            <a:off x="5048844" y="8069459"/>
            <a:ext cx="670153" cy="1080892"/>
          </a:xfrm>
          <a:prstGeom prst="rect">
            <a:avLst/>
          </a:prstGeom>
          <a:ln w="12700">
            <a:miter lim="400000"/>
          </a:ln>
        </p:spPr>
      </p:pic>
      <p:pic>
        <p:nvPicPr>
          <p:cNvPr id="60" name="pasted-image.png"/>
          <p:cNvPicPr/>
          <p:nvPr/>
        </p:nvPicPr>
        <p:blipFill>
          <a:blip r:embed="rId6">
            <a:extLst/>
          </a:blip>
          <a:stretch>
            <a:fillRect/>
          </a:stretch>
        </p:blipFill>
        <p:spPr>
          <a:xfrm>
            <a:off x="5844475" y="8162216"/>
            <a:ext cx="800389" cy="988134"/>
          </a:xfrm>
          <a:prstGeom prst="rect">
            <a:avLst/>
          </a:prstGeom>
          <a:ln w="12700">
            <a:miter lim="400000"/>
          </a:ln>
        </p:spPr>
      </p:pic>
      <p:pic>
        <p:nvPicPr>
          <p:cNvPr id="61" name="pasted-image.png"/>
          <p:cNvPicPr/>
          <p:nvPr/>
        </p:nvPicPr>
        <p:blipFill>
          <a:blip r:embed="rId7">
            <a:extLst/>
          </a:blip>
          <a:stretch>
            <a:fillRect/>
          </a:stretch>
        </p:blipFill>
        <p:spPr>
          <a:xfrm>
            <a:off x="6770341" y="8457071"/>
            <a:ext cx="682881" cy="693279"/>
          </a:xfrm>
          <a:prstGeom prst="rect">
            <a:avLst/>
          </a:prstGeom>
          <a:ln w="12700">
            <a:miter lim="400000"/>
          </a:ln>
        </p:spPr>
      </p:pic>
      <p:pic>
        <p:nvPicPr>
          <p:cNvPr id="62" name="pasted-image.png"/>
          <p:cNvPicPr/>
          <p:nvPr/>
        </p:nvPicPr>
        <p:blipFill>
          <a:blip r:embed="rId8">
            <a:extLst/>
          </a:blip>
          <a:stretch>
            <a:fillRect/>
          </a:stretch>
        </p:blipFill>
        <p:spPr>
          <a:xfrm>
            <a:off x="8415780" y="7529190"/>
            <a:ext cx="1118600" cy="1621160"/>
          </a:xfrm>
          <a:prstGeom prst="rect">
            <a:avLst/>
          </a:prstGeom>
          <a:ln w="12700">
            <a:miter lim="400000"/>
          </a:ln>
        </p:spPr>
      </p:pic>
      <p:pic>
        <p:nvPicPr>
          <p:cNvPr id="63" name="pasted-image.png"/>
          <p:cNvPicPr/>
          <p:nvPr/>
        </p:nvPicPr>
        <p:blipFill>
          <a:blip r:embed="rId9">
            <a:extLst/>
          </a:blip>
          <a:stretch>
            <a:fillRect/>
          </a:stretch>
        </p:blipFill>
        <p:spPr>
          <a:xfrm>
            <a:off x="9710689" y="7668341"/>
            <a:ext cx="875848" cy="1435816"/>
          </a:xfrm>
          <a:prstGeom prst="rect">
            <a:avLst/>
          </a:prstGeom>
          <a:ln w="12700">
            <a:miter lim="400000"/>
          </a:ln>
        </p:spPr>
      </p:pic>
      <p:pic>
        <p:nvPicPr>
          <p:cNvPr id="64" name="pasted-image.png"/>
          <p:cNvPicPr/>
          <p:nvPr/>
        </p:nvPicPr>
        <p:blipFill>
          <a:blip r:embed="rId10">
            <a:extLst/>
          </a:blip>
          <a:stretch>
            <a:fillRect/>
          </a:stretch>
        </p:blipFill>
        <p:spPr>
          <a:xfrm>
            <a:off x="7534306" y="8068744"/>
            <a:ext cx="800389" cy="1081606"/>
          </a:xfrm>
          <a:prstGeom prst="rect">
            <a:avLst/>
          </a:prstGeom>
          <a:ln w="12700">
            <a:miter lim="400000"/>
          </a:ln>
        </p:spPr>
      </p:pic>
      <p:pic>
        <p:nvPicPr>
          <p:cNvPr id="12" name="Picture 11" descr="egg.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27601" y="5549628"/>
            <a:ext cx="325676" cy="411885"/>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p:cNvSpPr>
          <p:nvPr>
            <p:ph type="title"/>
          </p:nvPr>
        </p:nvSpPr>
        <p:spPr>
          <a:xfrm>
            <a:off x="952500" y="3915090"/>
            <a:ext cx="11099800" cy="1538056"/>
          </a:xfrm>
          <a:prstGeom prst="rect">
            <a:avLst/>
          </a:prstGeom>
        </p:spPr>
        <p:txBody>
          <a:bodyPr>
            <a:normAutofit/>
          </a:bodyPr>
          <a:lstStyle/>
          <a:p>
            <a:pPr lvl="0">
              <a:defRPr sz="1800"/>
            </a:pPr>
            <a:r>
              <a:rPr sz="9000" dirty="0">
                <a:solidFill>
                  <a:srgbClr val="333333"/>
                </a:solidFill>
              </a:rPr>
              <a:t>How</a:t>
            </a:r>
            <a:r>
              <a:rPr sz="9000" dirty="0"/>
              <a:t> </a:t>
            </a:r>
            <a:r>
              <a:rPr lang="en-US" sz="9000" dirty="0" smtClean="0">
                <a:solidFill>
                  <a:srgbClr val="FBB900"/>
                </a:solidFill>
              </a:rPr>
              <a:t>LittlePet</a:t>
            </a:r>
            <a:r>
              <a:rPr sz="9000" dirty="0" smtClean="0"/>
              <a:t> </a:t>
            </a:r>
            <a:r>
              <a:rPr sz="9000" dirty="0" smtClean="0">
                <a:solidFill>
                  <a:srgbClr val="21B6EA"/>
                </a:solidFill>
              </a:rPr>
              <a:t>w</a:t>
            </a:r>
            <a:r>
              <a:rPr lang="en-US" sz="9000" dirty="0" smtClean="0">
                <a:solidFill>
                  <a:srgbClr val="21B6EA"/>
                </a:solidFill>
              </a:rPr>
              <a:t>..</a:t>
            </a:r>
            <a:r>
              <a:rPr sz="9000" dirty="0" smtClean="0">
                <a:solidFill>
                  <a:srgbClr val="21B6EA"/>
                </a:solidFill>
              </a:rPr>
              <a:t>rks</a:t>
            </a:r>
            <a:r>
              <a:rPr lang="en-US" sz="9000" dirty="0" smtClean="0">
                <a:solidFill>
                  <a:srgbClr val="333333"/>
                </a:solidFill>
              </a:rPr>
              <a:t>?</a:t>
            </a:r>
            <a:endParaRPr sz="9000" dirty="0">
              <a:solidFill>
                <a:srgbClr val="333333"/>
              </a:solidFill>
            </a:endParaRPr>
          </a:p>
        </p:txBody>
      </p:sp>
      <p:pic>
        <p:nvPicPr>
          <p:cNvPr id="4" name="Picture 3" descr="eg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1816" y="4513477"/>
            <a:ext cx="550027" cy="695623"/>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a:xfrm>
            <a:off x="203200" y="2761092"/>
            <a:ext cx="12578978" cy="3302001"/>
          </a:xfrm>
          <a:prstGeom prst="rect">
            <a:avLst/>
          </a:prstGeom>
        </p:spPr>
        <p:txBody>
          <a:bodyPr/>
          <a:lstStyle/>
          <a:p>
            <a:pPr lvl="0" defTabSz="262889">
              <a:defRPr sz="1800"/>
            </a:pPr>
            <a:r>
              <a:rPr lang="en-US" sz="12600" dirty="0" err="1" smtClean="0">
                <a:solidFill>
                  <a:srgbClr val="FBB900"/>
                </a:solidFill>
              </a:rPr>
              <a:t>LittlePet</a:t>
            </a:r>
            <a:endParaRPr sz="12600" dirty="0">
              <a:solidFill>
                <a:srgbClr val="FBB900"/>
              </a:solidFill>
            </a:endParaRPr>
          </a:p>
          <a:p>
            <a:pPr lvl="0" defTabSz="262889">
              <a:defRPr sz="1800"/>
            </a:pPr>
            <a:r>
              <a:rPr sz="8100" dirty="0">
                <a:solidFill>
                  <a:srgbClr val="333333"/>
                </a:solidFill>
              </a:rPr>
              <a:t>Live </a:t>
            </a:r>
            <a:r>
              <a:rPr sz="8100" dirty="0" smtClean="0">
                <a:solidFill>
                  <a:srgbClr val="333333"/>
                </a:solidFill>
              </a:rPr>
              <a:t>Dem</a:t>
            </a:r>
            <a:r>
              <a:rPr lang="en-US" sz="8100" dirty="0" smtClean="0">
                <a:solidFill>
                  <a:srgbClr val="333333"/>
                </a:solidFill>
              </a:rPr>
              <a:t>o</a:t>
            </a:r>
            <a:endParaRPr sz="8100" dirty="0">
              <a:solidFill>
                <a:srgbClr val="333333"/>
              </a:solidFill>
            </a:endParaRPr>
          </a:p>
        </p:txBody>
      </p:sp>
      <p:pic>
        <p:nvPicPr>
          <p:cNvPr id="73" name="pasted-image.png"/>
          <p:cNvPicPr/>
          <p:nvPr/>
        </p:nvPicPr>
        <p:blipFill>
          <a:blip r:embed="rId2">
            <a:extLst/>
          </a:blip>
          <a:stretch>
            <a:fillRect/>
          </a:stretch>
        </p:blipFill>
        <p:spPr>
          <a:xfrm>
            <a:off x="2418263" y="7434604"/>
            <a:ext cx="1118601" cy="1669552"/>
          </a:xfrm>
          <a:prstGeom prst="rect">
            <a:avLst/>
          </a:prstGeom>
          <a:ln w="12700">
            <a:miter lim="400000"/>
          </a:ln>
        </p:spPr>
      </p:pic>
      <p:pic>
        <p:nvPicPr>
          <p:cNvPr id="74" name="pasted-image.png"/>
          <p:cNvPicPr/>
          <p:nvPr/>
        </p:nvPicPr>
        <p:blipFill>
          <a:blip r:embed="rId3">
            <a:extLst/>
          </a:blip>
          <a:stretch>
            <a:fillRect/>
          </a:stretch>
        </p:blipFill>
        <p:spPr>
          <a:xfrm>
            <a:off x="3549563" y="8162217"/>
            <a:ext cx="741100" cy="988133"/>
          </a:xfrm>
          <a:prstGeom prst="rect">
            <a:avLst/>
          </a:prstGeom>
          <a:ln w="12700">
            <a:miter lim="400000"/>
          </a:ln>
        </p:spPr>
      </p:pic>
      <p:pic>
        <p:nvPicPr>
          <p:cNvPr id="75" name="pasted-image.png"/>
          <p:cNvPicPr/>
          <p:nvPr/>
        </p:nvPicPr>
        <p:blipFill>
          <a:blip r:embed="rId4">
            <a:extLst/>
          </a:blip>
          <a:stretch>
            <a:fillRect/>
          </a:stretch>
        </p:blipFill>
        <p:spPr>
          <a:xfrm>
            <a:off x="4360129" y="8162216"/>
            <a:ext cx="563237" cy="988134"/>
          </a:xfrm>
          <a:prstGeom prst="rect">
            <a:avLst/>
          </a:prstGeom>
          <a:ln w="12700">
            <a:miter lim="400000"/>
          </a:ln>
        </p:spPr>
      </p:pic>
      <p:pic>
        <p:nvPicPr>
          <p:cNvPr id="76" name="pasted-image.png"/>
          <p:cNvPicPr/>
          <p:nvPr/>
        </p:nvPicPr>
        <p:blipFill>
          <a:blip r:embed="rId5">
            <a:extLst/>
          </a:blip>
          <a:stretch>
            <a:fillRect/>
          </a:stretch>
        </p:blipFill>
        <p:spPr>
          <a:xfrm>
            <a:off x="5048844" y="8069459"/>
            <a:ext cx="670153" cy="1080892"/>
          </a:xfrm>
          <a:prstGeom prst="rect">
            <a:avLst/>
          </a:prstGeom>
          <a:ln w="12700">
            <a:miter lim="400000"/>
          </a:ln>
        </p:spPr>
      </p:pic>
      <p:pic>
        <p:nvPicPr>
          <p:cNvPr id="77" name="pasted-image.png"/>
          <p:cNvPicPr/>
          <p:nvPr/>
        </p:nvPicPr>
        <p:blipFill>
          <a:blip r:embed="rId6">
            <a:extLst/>
          </a:blip>
          <a:stretch>
            <a:fillRect/>
          </a:stretch>
        </p:blipFill>
        <p:spPr>
          <a:xfrm>
            <a:off x="5844475" y="8162216"/>
            <a:ext cx="800389" cy="988134"/>
          </a:xfrm>
          <a:prstGeom prst="rect">
            <a:avLst/>
          </a:prstGeom>
          <a:ln w="12700">
            <a:miter lim="400000"/>
          </a:ln>
        </p:spPr>
      </p:pic>
      <p:pic>
        <p:nvPicPr>
          <p:cNvPr id="78" name="pasted-image.png"/>
          <p:cNvPicPr/>
          <p:nvPr/>
        </p:nvPicPr>
        <p:blipFill>
          <a:blip r:embed="rId7">
            <a:extLst/>
          </a:blip>
          <a:stretch>
            <a:fillRect/>
          </a:stretch>
        </p:blipFill>
        <p:spPr>
          <a:xfrm>
            <a:off x="6770341" y="8457071"/>
            <a:ext cx="682881" cy="693279"/>
          </a:xfrm>
          <a:prstGeom prst="rect">
            <a:avLst/>
          </a:prstGeom>
          <a:ln w="12700">
            <a:miter lim="400000"/>
          </a:ln>
        </p:spPr>
      </p:pic>
      <p:pic>
        <p:nvPicPr>
          <p:cNvPr id="79" name="pasted-image.png"/>
          <p:cNvPicPr/>
          <p:nvPr/>
        </p:nvPicPr>
        <p:blipFill>
          <a:blip r:embed="rId8">
            <a:extLst/>
          </a:blip>
          <a:stretch>
            <a:fillRect/>
          </a:stretch>
        </p:blipFill>
        <p:spPr>
          <a:xfrm>
            <a:off x="8415780" y="7529190"/>
            <a:ext cx="1118600" cy="1621160"/>
          </a:xfrm>
          <a:prstGeom prst="rect">
            <a:avLst/>
          </a:prstGeom>
          <a:ln w="12700">
            <a:miter lim="400000"/>
          </a:ln>
        </p:spPr>
      </p:pic>
      <p:pic>
        <p:nvPicPr>
          <p:cNvPr id="80" name="pasted-image.png"/>
          <p:cNvPicPr/>
          <p:nvPr/>
        </p:nvPicPr>
        <p:blipFill>
          <a:blip r:embed="rId9">
            <a:extLst/>
          </a:blip>
          <a:stretch>
            <a:fillRect/>
          </a:stretch>
        </p:blipFill>
        <p:spPr>
          <a:xfrm>
            <a:off x="9710689" y="7668341"/>
            <a:ext cx="875848" cy="1435816"/>
          </a:xfrm>
          <a:prstGeom prst="rect">
            <a:avLst/>
          </a:prstGeom>
          <a:ln w="12700">
            <a:miter lim="400000"/>
          </a:ln>
        </p:spPr>
      </p:pic>
      <p:pic>
        <p:nvPicPr>
          <p:cNvPr id="81" name="pasted-image.png"/>
          <p:cNvPicPr/>
          <p:nvPr/>
        </p:nvPicPr>
        <p:blipFill>
          <a:blip r:embed="rId10">
            <a:extLst/>
          </a:blip>
          <a:stretch>
            <a:fillRect/>
          </a:stretch>
        </p:blipFill>
        <p:spPr>
          <a:xfrm>
            <a:off x="7534306" y="8068744"/>
            <a:ext cx="800389" cy="1081606"/>
          </a:xfrm>
          <a:prstGeom prst="rect">
            <a:avLst/>
          </a:prstGeom>
          <a:ln w="12700">
            <a:miter lim="400000"/>
          </a:ln>
        </p:spPr>
      </p:pic>
      <p:grpSp>
        <p:nvGrpSpPr>
          <p:cNvPr id="23" name="Group 22"/>
          <p:cNvGrpSpPr/>
          <p:nvPr/>
        </p:nvGrpSpPr>
        <p:grpSpPr>
          <a:xfrm>
            <a:off x="8382857" y="5209514"/>
            <a:ext cx="557415" cy="704967"/>
            <a:chOff x="8666927" y="5209514"/>
            <a:chExt cx="557415" cy="704967"/>
          </a:xfrm>
        </p:grpSpPr>
        <p:pic>
          <p:nvPicPr>
            <p:cNvPr id="12" name="Picture 11" descr="egg.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66927" y="5209514"/>
              <a:ext cx="557415" cy="704967"/>
            </a:xfrm>
            <a:prstGeom prst="rect">
              <a:avLst/>
            </a:prstGeom>
          </p:spPr>
        </p:pic>
        <p:cxnSp>
          <p:nvCxnSpPr>
            <p:cNvPr id="13" name="Straight Connector 12"/>
            <p:cNvCxnSpPr/>
            <p:nvPr/>
          </p:nvCxnSpPr>
          <p:spPr>
            <a:xfrm>
              <a:off x="8731776" y="5510447"/>
              <a:ext cx="146826" cy="157106"/>
            </a:xfrm>
            <a:prstGeom prst="line">
              <a:avLst/>
            </a:prstGeom>
            <a:noFill/>
            <a:ln w="254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17" name="Straight Connector 16"/>
            <p:cNvCxnSpPr/>
            <p:nvPr/>
          </p:nvCxnSpPr>
          <p:spPr>
            <a:xfrm flipV="1">
              <a:off x="8878602" y="5510447"/>
              <a:ext cx="126497" cy="171620"/>
            </a:xfrm>
            <a:prstGeom prst="line">
              <a:avLst/>
            </a:prstGeom>
            <a:noFill/>
            <a:ln w="254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29" name="Straight Connector 28"/>
            <p:cNvCxnSpPr/>
            <p:nvPr/>
          </p:nvCxnSpPr>
          <p:spPr>
            <a:xfrm>
              <a:off x="9001776" y="5521751"/>
              <a:ext cx="146826" cy="157106"/>
            </a:xfrm>
            <a:prstGeom prst="line">
              <a:avLst/>
            </a:prstGeom>
            <a:noFill/>
            <a:ln w="25400" cap="flat">
              <a:solidFill>
                <a:srgbClr val="000000"/>
              </a:solidFill>
              <a:prstDash val="solid"/>
              <a:miter lim="400000"/>
            </a:ln>
            <a:effectLst/>
          </p:spPr>
          <p:style>
            <a:lnRef idx="0">
              <a:scrgbClr r="0" g="0" b="0"/>
            </a:lnRef>
            <a:fillRef idx="0">
              <a:scrgbClr r="0" g="0" b="0"/>
            </a:fillRef>
            <a:effectRef idx="0">
              <a:scrgbClr r="0" g="0" b="0"/>
            </a:effectRef>
            <a:fontRef idx="none"/>
          </p:style>
        </p:cxnSp>
      </p:gr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p:cNvSpPr>
          <p:nvPr>
            <p:ph type="title"/>
          </p:nvPr>
        </p:nvSpPr>
        <p:spPr>
          <a:xfrm>
            <a:off x="952500" y="154867"/>
            <a:ext cx="11099800" cy="1538056"/>
          </a:xfrm>
          <a:prstGeom prst="rect">
            <a:avLst/>
          </a:prstGeom>
        </p:spPr>
        <p:txBody>
          <a:bodyPr/>
          <a:lstStyle/>
          <a:p>
            <a:pPr lvl="0">
              <a:defRPr sz="1800"/>
            </a:pPr>
            <a:r>
              <a:rPr sz="8000" dirty="0"/>
              <a:t>Why </a:t>
            </a:r>
            <a:r>
              <a:rPr lang="en-US" sz="8000" dirty="0" smtClean="0">
                <a:solidFill>
                  <a:srgbClr val="FBB900"/>
                </a:solidFill>
              </a:rPr>
              <a:t>LittlePet</a:t>
            </a:r>
            <a:r>
              <a:rPr sz="8000" dirty="0" smtClean="0"/>
              <a:t> </a:t>
            </a:r>
            <a:r>
              <a:rPr sz="8000" dirty="0">
                <a:solidFill>
                  <a:srgbClr val="21B6EA"/>
                </a:solidFill>
              </a:rPr>
              <a:t>helps</a:t>
            </a:r>
            <a:r>
              <a:rPr sz="8000" dirty="0"/>
              <a:t>?</a:t>
            </a:r>
          </a:p>
        </p:txBody>
      </p:sp>
      <p:sp>
        <p:nvSpPr>
          <p:cNvPr id="84" name="Shape 84"/>
          <p:cNvSpPr/>
          <p:nvPr/>
        </p:nvSpPr>
        <p:spPr>
          <a:xfrm>
            <a:off x="445955" y="1913573"/>
            <a:ext cx="12112889" cy="745585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lvl="0" algn="l">
              <a:defRPr sz="1800"/>
            </a:pPr>
            <a:r>
              <a:rPr sz="4500" dirty="0">
                <a:solidFill>
                  <a:srgbClr val="333333"/>
                </a:solidFill>
                <a:latin typeface="VAGRundschriftD"/>
                <a:ea typeface="VAGRundschriftD"/>
                <a:cs typeface="VAGRundschriftD"/>
                <a:sym typeface="VAGRundschriftD"/>
              </a:rPr>
              <a:t>Good points:</a:t>
            </a:r>
          </a:p>
          <a:p>
            <a:pPr marL="812460" lvl="0" indent="-520360" algn="l">
              <a:buSzPct val="120000"/>
              <a:buChar char="•"/>
              <a:defRPr sz="1800"/>
            </a:pPr>
            <a:r>
              <a:rPr lang="en-US" sz="3900" dirty="0" smtClean="0">
                <a:solidFill>
                  <a:srgbClr val="333333"/>
                </a:solidFill>
                <a:latin typeface="VAGRundschriftD"/>
                <a:ea typeface="VAGRundschriftD"/>
                <a:cs typeface="VAGRundschriftD"/>
                <a:sym typeface="VAGRundschriftD"/>
              </a:rPr>
              <a:t>Helps children to be more caring</a:t>
            </a:r>
            <a:endParaRPr sz="3900" dirty="0">
              <a:solidFill>
                <a:srgbClr val="333333"/>
              </a:solidFill>
              <a:latin typeface="VAGRundschriftD"/>
              <a:ea typeface="VAGRundschriftD"/>
              <a:cs typeface="VAGRundschriftD"/>
              <a:sym typeface="VAGRundschriftD"/>
            </a:endParaRPr>
          </a:p>
          <a:p>
            <a:pPr marL="812460" lvl="0" indent="-520360" algn="l">
              <a:buSzPct val="120000"/>
              <a:buChar char="•"/>
              <a:defRPr sz="1800"/>
            </a:pPr>
            <a:r>
              <a:rPr lang="en-US" sz="3900" dirty="0" smtClean="0">
                <a:solidFill>
                  <a:srgbClr val="333333"/>
                </a:solidFill>
                <a:latin typeface="VAGRundschriftD"/>
                <a:ea typeface="VAGRundschriftD"/>
                <a:cs typeface="VAGRundschriftD"/>
                <a:sym typeface="VAGRundschriftD"/>
              </a:rPr>
              <a:t>Motivate children to do good things</a:t>
            </a:r>
          </a:p>
          <a:p>
            <a:pPr marL="812460" lvl="0" indent="-520360" algn="l">
              <a:buSzPct val="120000"/>
              <a:buChar char="•"/>
              <a:defRPr sz="1800"/>
            </a:pPr>
            <a:r>
              <a:rPr lang="en-US" sz="3900" dirty="0" smtClean="0">
                <a:solidFill>
                  <a:srgbClr val="333333"/>
                </a:solidFill>
                <a:latin typeface="VAGRundschriftD"/>
                <a:ea typeface="VAGRundschriftD"/>
                <a:cs typeface="VAGRundschriftD"/>
                <a:sym typeface="VAGRundschriftD"/>
              </a:rPr>
              <a:t>Encourage children to eat healthily and clean </a:t>
            </a:r>
            <a:r>
              <a:rPr lang="en-US" sz="3900" dirty="0" smtClean="0">
                <a:solidFill>
                  <a:srgbClr val="333333"/>
                </a:solidFill>
                <a:latin typeface="VAGRundschriftD"/>
                <a:ea typeface="VAGRundschriftD"/>
                <a:cs typeface="VAGRundschriftD"/>
                <a:sym typeface="VAGRundschriftD"/>
              </a:rPr>
              <a:t>properly</a:t>
            </a:r>
            <a:endParaRPr sz="3900" dirty="0">
              <a:solidFill>
                <a:srgbClr val="333333"/>
              </a:solidFill>
              <a:latin typeface="VAGRundschriftD"/>
              <a:ea typeface="VAGRundschriftD"/>
              <a:cs typeface="VAGRundschriftD"/>
              <a:sym typeface="VAGRundschriftD"/>
            </a:endParaRPr>
          </a:p>
          <a:p>
            <a:pPr marL="812460" indent="-520360" algn="l">
              <a:buSzPct val="120000"/>
              <a:buFontTx/>
              <a:buChar char="•"/>
              <a:defRPr sz="1800"/>
            </a:pPr>
            <a:r>
              <a:rPr lang="en-US" sz="3900" dirty="0" smtClean="0">
                <a:solidFill>
                  <a:srgbClr val="333333"/>
                </a:solidFill>
                <a:latin typeface="VAGRundschriftD"/>
                <a:ea typeface="VAGRundschriftD"/>
                <a:cs typeface="VAGRundschriftD"/>
                <a:sym typeface="VAGRundschriftD"/>
              </a:rPr>
              <a:t>Teachers </a:t>
            </a:r>
            <a:r>
              <a:rPr lang="en-US" sz="3900" dirty="0">
                <a:solidFill>
                  <a:srgbClr val="333333"/>
                </a:solidFill>
                <a:latin typeface="VAGRundschriftD"/>
                <a:ea typeface="VAGRundschriftD"/>
                <a:cs typeface="VAGRundschriftD"/>
                <a:sym typeface="VAGRundschriftD"/>
              </a:rPr>
              <a:t>can </a:t>
            </a:r>
            <a:r>
              <a:rPr lang="en-US" sz="3900" dirty="0" smtClean="0">
                <a:solidFill>
                  <a:srgbClr val="333333"/>
                </a:solidFill>
                <a:latin typeface="VAGRundschriftD"/>
                <a:ea typeface="VAGRundschriftD"/>
                <a:cs typeface="VAGRundschriftD"/>
                <a:sym typeface="VAGRundschriftD"/>
              </a:rPr>
              <a:t>be (and have)</a:t>
            </a:r>
            <a:r>
              <a:rPr lang="en-US" sz="3900" dirty="0" smtClean="0">
                <a:solidFill>
                  <a:srgbClr val="333333"/>
                </a:solidFill>
                <a:latin typeface="VAGRundschriftD"/>
                <a:ea typeface="VAGRundschriftD"/>
                <a:cs typeface="VAGRundschriftD"/>
                <a:sym typeface="VAGRundschriftD"/>
              </a:rPr>
              <a:t> </a:t>
            </a:r>
            <a:r>
              <a:rPr lang="en-US" sz="3900" dirty="0">
                <a:solidFill>
                  <a:srgbClr val="333333"/>
                </a:solidFill>
                <a:latin typeface="VAGRundschriftD"/>
                <a:ea typeface="VAGRundschriftD"/>
                <a:cs typeface="VAGRundschriftD"/>
                <a:sym typeface="VAGRundschriftD"/>
              </a:rPr>
              <a:t>fun too</a:t>
            </a:r>
            <a:r>
              <a:rPr lang="en-US" sz="3900" dirty="0" smtClean="0">
                <a:solidFill>
                  <a:srgbClr val="333333"/>
                </a:solidFill>
                <a:latin typeface="VAGRundschriftD"/>
                <a:ea typeface="VAGRundschriftD"/>
                <a:cs typeface="VAGRundschriftD"/>
                <a:sym typeface="VAGRundschriftD"/>
              </a:rPr>
              <a:t>!</a:t>
            </a:r>
          </a:p>
          <a:p>
            <a:pPr lvl="0" algn="l">
              <a:defRPr sz="1800"/>
            </a:pPr>
            <a:endParaRPr lang="en-US" sz="3900" dirty="0" smtClean="0">
              <a:solidFill>
                <a:srgbClr val="333333"/>
              </a:solidFill>
              <a:latin typeface="VAGRundschriftD"/>
              <a:ea typeface="VAGRundschriftD"/>
              <a:cs typeface="VAGRundschriftD"/>
              <a:sym typeface="VAGRundschriftD"/>
            </a:endParaRPr>
          </a:p>
          <a:p>
            <a:pPr algn="l">
              <a:defRPr sz="1800"/>
            </a:pPr>
            <a:r>
              <a:rPr lang="en-US" sz="4000" dirty="0" smtClean="0">
                <a:solidFill>
                  <a:srgbClr val="333333"/>
                </a:solidFill>
                <a:latin typeface="VAGRundschriftD"/>
                <a:ea typeface="VAGRundschriftD"/>
                <a:cs typeface="VAGRundschriftD"/>
                <a:sym typeface="VAGRundschriftD"/>
              </a:rPr>
              <a:t>But wait! … it doesn’t end here!</a:t>
            </a:r>
            <a:endParaRPr lang="en-US" sz="4000" dirty="0">
              <a:solidFill>
                <a:srgbClr val="333333"/>
              </a:solidFill>
              <a:latin typeface="VAGRundschriftD"/>
              <a:ea typeface="VAGRundschriftD"/>
              <a:cs typeface="VAGRundschriftD"/>
              <a:sym typeface="VAGRundschriftD"/>
            </a:endParaRPr>
          </a:p>
          <a:p>
            <a:pPr lvl="0" algn="l">
              <a:defRPr sz="1800"/>
            </a:pPr>
            <a:endParaRPr sz="3900" dirty="0">
              <a:solidFill>
                <a:srgbClr val="333333"/>
              </a:solidFill>
              <a:latin typeface="VAGRundschriftD"/>
              <a:ea typeface="VAGRundschriftD"/>
              <a:cs typeface="VAGRundschriftD"/>
              <a:sym typeface="VAGRundschriftD"/>
            </a:endParaRPr>
          </a:p>
        </p:txBody>
      </p:sp>
      <p:pic>
        <p:nvPicPr>
          <p:cNvPr id="5" name="Picture 4" descr="ow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00" y="8719105"/>
            <a:ext cx="1702622" cy="1402159"/>
          </a:xfrm>
          <a:prstGeom prst="rect">
            <a:avLst/>
          </a:prstGeom>
          <a:scene3d>
            <a:camera prst="orthographicFront">
              <a:rot lat="0" lon="0" rev="18900000"/>
            </a:camera>
            <a:lightRig rig="threePt" dir="t"/>
          </a:scene3d>
        </p:spPr>
      </p:pic>
      <p:pic>
        <p:nvPicPr>
          <p:cNvPr id="2" name="Picture 1" descr="owl-angr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6000" y="8729754"/>
            <a:ext cx="1803400" cy="1346200"/>
          </a:xfrm>
          <a:prstGeom prst="rect">
            <a:avLst/>
          </a:prstGeom>
          <a:scene3d>
            <a:camera prst="orthographicFront">
              <a:rot lat="0" lon="0" rev="2700000"/>
            </a:camera>
            <a:lightRig rig="threePt" dir="t"/>
          </a:scene3d>
        </p:spPr>
      </p:pic>
      <p:pic>
        <p:nvPicPr>
          <p:cNvPr id="6" name="Picture 5" descr="owl-itch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940" y="-389213"/>
            <a:ext cx="1828800" cy="1422400"/>
          </a:xfrm>
          <a:prstGeom prst="rect">
            <a:avLst/>
          </a:prstGeom>
          <a:scene3d>
            <a:camera prst="orthographicFront">
              <a:rot lat="0" lon="0" rev="13500000"/>
            </a:camera>
            <a:lightRig rig="threePt" dir="t"/>
          </a:scene3d>
        </p:spPr>
      </p:pic>
      <p:pic>
        <p:nvPicPr>
          <p:cNvPr id="7" name="Picture 6" descr="owl-superb.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7259" y="5225943"/>
            <a:ext cx="2226830" cy="1762907"/>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a:xfrm>
            <a:off x="203200" y="2761092"/>
            <a:ext cx="12578978" cy="3302001"/>
          </a:xfrm>
          <a:prstGeom prst="rect">
            <a:avLst/>
          </a:prstGeom>
        </p:spPr>
        <p:txBody>
          <a:bodyPr/>
          <a:lstStyle/>
          <a:p>
            <a:pPr lvl="0" defTabSz="262889">
              <a:defRPr sz="1800"/>
            </a:pPr>
            <a:r>
              <a:rPr lang="en-US" sz="12600" dirty="0" err="1" smtClean="0">
                <a:solidFill>
                  <a:srgbClr val="FBB900"/>
                </a:solidFill>
              </a:rPr>
              <a:t>LittlePet</a:t>
            </a:r>
            <a:endParaRPr sz="12600" dirty="0" smtClean="0">
              <a:solidFill>
                <a:srgbClr val="FBB900"/>
              </a:solidFill>
            </a:endParaRPr>
          </a:p>
          <a:p>
            <a:pPr lvl="0" defTabSz="262889">
              <a:defRPr sz="1800"/>
            </a:pPr>
            <a:r>
              <a:rPr lang="en-US" sz="8100" dirty="0">
                <a:solidFill>
                  <a:srgbClr val="333333"/>
                </a:solidFill>
              </a:rPr>
              <a:t> </a:t>
            </a:r>
            <a:r>
              <a:rPr lang="en-US" sz="8100" dirty="0" smtClean="0">
                <a:solidFill>
                  <a:srgbClr val="333333"/>
                </a:solidFill>
              </a:rPr>
              <a:t>     </a:t>
            </a:r>
            <a:r>
              <a:rPr lang="en-US" sz="8100" dirty="0" err="1" smtClean="0">
                <a:solidFill>
                  <a:srgbClr val="333333"/>
                </a:solidFill>
              </a:rPr>
              <a:t>uestion</a:t>
            </a:r>
            <a:r>
              <a:rPr lang="en-US" sz="8100" dirty="0" smtClean="0">
                <a:solidFill>
                  <a:srgbClr val="333333"/>
                </a:solidFill>
              </a:rPr>
              <a:t>?</a:t>
            </a:r>
            <a:endParaRPr sz="8100" dirty="0">
              <a:solidFill>
                <a:srgbClr val="333333"/>
              </a:solidFill>
            </a:endParaRPr>
          </a:p>
        </p:txBody>
      </p:sp>
      <p:pic>
        <p:nvPicPr>
          <p:cNvPr id="73" name="pasted-image.png"/>
          <p:cNvPicPr/>
          <p:nvPr/>
        </p:nvPicPr>
        <p:blipFill>
          <a:blip r:embed="rId2">
            <a:extLst/>
          </a:blip>
          <a:stretch>
            <a:fillRect/>
          </a:stretch>
        </p:blipFill>
        <p:spPr>
          <a:xfrm>
            <a:off x="2418263" y="7434604"/>
            <a:ext cx="1118601" cy="1669552"/>
          </a:xfrm>
          <a:prstGeom prst="rect">
            <a:avLst/>
          </a:prstGeom>
          <a:ln w="12700">
            <a:miter lim="400000"/>
          </a:ln>
        </p:spPr>
      </p:pic>
      <p:pic>
        <p:nvPicPr>
          <p:cNvPr id="74" name="pasted-image.png"/>
          <p:cNvPicPr/>
          <p:nvPr/>
        </p:nvPicPr>
        <p:blipFill>
          <a:blip r:embed="rId3">
            <a:extLst/>
          </a:blip>
          <a:stretch>
            <a:fillRect/>
          </a:stretch>
        </p:blipFill>
        <p:spPr>
          <a:xfrm>
            <a:off x="3549563" y="8162217"/>
            <a:ext cx="741100" cy="988133"/>
          </a:xfrm>
          <a:prstGeom prst="rect">
            <a:avLst/>
          </a:prstGeom>
          <a:ln w="12700">
            <a:miter lim="400000"/>
          </a:ln>
        </p:spPr>
      </p:pic>
      <p:pic>
        <p:nvPicPr>
          <p:cNvPr id="75" name="pasted-image.png"/>
          <p:cNvPicPr/>
          <p:nvPr/>
        </p:nvPicPr>
        <p:blipFill>
          <a:blip r:embed="rId4">
            <a:extLst/>
          </a:blip>
          <a:stretch>
            <a:fillRect/>
          </a:stretch>
        </p:blipFill>
        <p:spPr>
          <a:xfrm>
            <a:off x="4360129" y="8162216"/>
            <a:ext cx="563237" cy="988134"/>
          </a:xfrm>
          <a:prstGeom prst="rect">
            <a:avLst/>
          </a:prstGeom>
          <a:ln w="12700">
            <a:miter lim="400000"/>
          </a:ln>
        </p:spPr>
      </p:pic>
      <p:pic>
        <p:nvPicPr>
          <p:cNvPr id="76" name="pasted-image.png"/>
          <p:cNvPicPr/>
          <p:nvPr/>
        </p:nvPicPr>
        <p:blipFill>
          <a:blip r:embed="rId5">
            <a:extLst/>
          </a:blip>
          <a:stretch>
            <a:fillRect/>
          </a:stretch>
        </p:blipFill>
        <p:spPr>
          <a:xfrm>
            <a:off x="5048844" y="8069459"/>
            <a:ext cx="670153" cy="1080892"/>
          </a:xfrm>
          <a:prstGeom prst="rect">
            <a:avLst/>
          </a:prstGeom>
          <a:ln w="12700">
            <a:miter lim="400000"/>
          </a:ln>
        </p:spPr>
      </p:pic>
      <p:pic>
        <p:nvPicPr>
          <p:cNvPr id="77" name="pasted-image.png"/>
          <p:cNvPicPr/>
          <p:nvPr/>
        </p:nvPicPr>
        <p:blipFill>
          <a:blip r:embed="rId6">
            <a:extLst/>
          </a:blip>
          <a:stretch>
            <a:fillRect/>
          </a:stretch>
        </p:blipFill>
        <p:spPr>
          <a:xfrm>
            <a:off x="5844475" y="8162216"/>
            <a:ext cx="800389" cy="988134"/>
          </a:xfrm>
          <a:prstGeom prst="rect">
            <a:avLst/>
          </a:prstGeom>
          <a:ln w="12700">
            <a:miter lim="400000"/>
          </a:ln>
        </p:spPr>
      </p:pic>
      <p:pic>
        <p:nvPicPr>
          <p:cNvPr id="78" name="pasted-image.png"/>
          <p:cNvPicPr/>
          <p:nvPr/>
        </p:nvPicPr>
        <p:blipFill>
          <a:blip r:embed="rId7">
            <a:extLst/>
          </a:blip>
          <a:stretch>
            <a:fillRect/>
          </a:stretch>
        </p:blipFill>
        <p:spPr>
          <a:xfrm>
            <a:off x="6770341" y="8457071"/>
            <a:ext cx="682881" cy="693279"/>
          </a:xfrm>
          <a:prstGeom prst="rect">
            <a:avLst/>
          </a:prstGeom>
          <a:ln w="12700">
            <a:miter lim="400000"/>
          </a:ln>
        </p:spPr>
      </p:pic>
      <p:pic>
        <p:nvPicPr>
          <p:cNvPr id="79" name="pasted-image.png"/>
          <p:cNvPicPr/>
          <p:nvPr/>
        </p:nvPicPr>
        <p:blipFill>
          <a:blip r:embed="rId8">
            <a:extLst/>
          </a:blip>
          <a:stretch>
            <a:fillRect/>
          </a:stretch>
        </p:blipFill>
        <p:spPr>
          <a:xfrm>
            <a:off x="8415780" y="7529190"/>
            <a:ext cx="1118600" cy="1621160"/>
          </a:xfrm>
          <a:prstGeom prst="rect">
            <a:avLst/>
          </a:prstGeom>
          <a:ln w="12700">
            <a:miter lim="400000"/>
          </a:ln>
        </p:spPr>
      </p:pic>
      <p:pic>
        <p:nvPicPr>
          <p:cNvPr id="80" name="pasted-image.png"/>
          <p:cNvPicPr/>
          <p:nvPr/>
        </p:nvPicPr>
        <p:blipFill>
          <a:blip r:embed="rId9">
            <a:extLst/>
          </a:blip>
          <a:stretch>
            <a:fillRect/>
          </a:stretch>
        </p:blipFill>
        <p:spPr>
          <a:xfrm>
            <a:off x="9710689" y="7668341"/>
            <a:ext cx="875848" cy="1435816"/>
          </a:xfrm>
          <a:prstGeom prst="rect">
            <a:avLst/>
          </a:prstGeom>
          <a:ln w="12700">
            <a:miter lim="400000"/>
          </a:ln>
        </p:spPr>
      </p:pic>
      <p:pic>
        <p:nvPicPr>
          <p:cNvPr id="81" name="pasted-image.png"/>
          <p:cNvPicPr/>
          <p:nvPr/>
        </p:nvPicPr>
        <p:blipFill>
          <a:blip r:embed="rId10">
            <a:extLst/>
          </a:blip>
          <a:stretch>
            <a:fillRect/>
          </a:stretch>
        </p:blipFill>
        <p:spPr>
          <a:xfrm>
            <a:off x="7534306" y="8068744"/>
            <a:ext cx="800389" cy="1081606"/>
          </a:xfrm>
          <a:prstGeom prst="rect">
            <a:avLst/>
          </a:prstGeom>
          <a:ln w="12700">
            <a:miter lim="400000"/>
          </a:ln>
        </p:spPr>
      </p:pic>
      <p:pic>
        <p:nvPicPr>
          <p:cNvPr id="18" name="Picture 17" descr="owl-itchy.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94439" y="4667754"/>
            <a:ext cx="1794007" cy="1395339"/>
          </a:xfrm>
          <a:prstGeom prst="rect">
            <a:avLst/>
          </a:prstGeom>
          <a:scene3d>
            <a:camera prst="orthographicFront">
              <a:rot lat="0" lon="0" rev="0"/>
            </a:camera>
            <a:lightRig rig="threePt" dir="t"/>
          </a:scene3d>
        </p:spPr>
      </p:pic>
    </p:spTree>
    <p:extLst>
      <p:ext uri="{BB962C8B-B14F-4D97-AF65-F5344CB8AC3E}">
        <p14:creationId xmlns:p14="http://schemas.microsoft.com/office/powerpoint/2010/main" val="345793036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title"/>
          </p:nvPr>
        </p:nvSpPr>
        <p:spPr>
          <a:xfrm>
            <a:off x="406375" y="1638417"/>
            <a:ext cx="12192050" cy="2715873"/>
          </a:xfrm>
          <a:prstGeom prst="rect">
            <a:avLst/>
          </a:prstGeom>
        </p:spPr>
        <p:txBody>
          <a:bodyPr/>
          <a:lstStyle>
            <a:lvl1pPr>
              <a:defRPr sz="16300">
                <a:solidFill>
                  <a:srgbClr val="333333"/>
                </a:solidFill>
              </a:defRPr>
            </a:lvl1pPr>
          </a:lstStyle>
          <a:p>
            <a:pPr lvl="0">
              <a:defRPr sz="1800">
                <a:solidFill>
                  <a:srgbClr val="000000"/>
                </a:solidFill>
              </a:defRPr>
            </a:pPr>
            <a:r>
              <a:rPr lang="en-US" sz="16300" dirty="0" err="1" smtClean="0">
                <a:solidFill>
                  <a:srgbClr val="333333"/>
                </a:solidFill>
              </a:rPr>
              <a:t>LittlePet</a:t>
            </a:r>
            <a:endParaRPr sz="16300" dirty="0">
              <a:solidFill>
                <a:srgbClr val="333333"/>
              </a:solidFill>
            </a:endParaRPr>
          </a:p>
        </p:txBody>
      </p:sp>
      <p:sp>
        <p:nvSpPr>
          <p:cNvPr id="43" name="Shape 43"/>
          <p:cNvSpPr>
            <a:spLocks noGrp="1"/>
          </p:cNvSpPr>
          <p:nvPr>
            <p:ph type="body" idx="1"/>
          </p:nvPr>
        </p:nvSpPr>
        <p:spPr>
          <a:xfrm>
            <a:off x="1270000" y="4234383"/>
            <a:ext cx="10464800" cy="1284834"/>
          </a:xfrm>
          <a:prstGeom prst="rect">
            <a:avLst/>
          </a:prstGeom>
        </p:spPr>
        <p:txBody>
          <a:bodyPr/>
          <a:lstStyle>
            <a:lvl1pPr>
              <a:defRPr sz="5700">
                <a:solidFill>
                  <a:srgbClr val="333333"/>
                </a:solidFill>
              </a:defRPr>
            </a:lvl1pPr>
          </a:lstStyle>
          <a:p>
            <a:pPr lvl="0">
              <a:defRPr sz="1800">
                <a:solidFill>
                  <a:srgbClr val="000000"/>
                </a:solidFill>
              </a:defRPr>
            </a:pPr>
            <a:r>
              <a:rPr lang="en-US" sz="5700" dirty="0" smtClean="0">
                <a:solidFill>
                  <a:srgbClr val="333333"/>
                </a:solidFill>
              </a:rPr>
              <a:t>Max Meiden Dasuki</a:t>
            </a:r>
            <a:endParaRPr sz="5700" dirty="0">
              <a:solidFill>
                <a:srgbClr val="333333"/>
              </a:solidFill>
            </a:endParaRPr>
          </a:p>
        </p:txBody>
      </p:sp>
      <p:pic>
        <p:nvPicPr>
          <p:cNvPr id="44" name="pasted-image.png"/>
          <p:cNvPicPr/>
          <p:nvPr/>
        </p:nvPicPr>
        <p:blipFill>
          <a:blip r:embed="rId2">
            <a:extLst/>
          </a:blip>
          <a:stretch>
            <a:fillRect/>
          </a:stretch>
        </p:blipFill>
        <p:spPr>
          <a:xfrm>
            <a:off x="215900" y="6564155"/>
            <a:ext cx="1701800" cy="2540001"/>
          </a:xfrm>
          <a:prstGeom prst="rect">
            <a:avLst/>
          </a:prstGeom>
          <a:ln w="12700">
            <a:miter lim="400000"/>
          </a:ln>
        </p:spPr>
      </p:pic>
      <p:pic>
        <p:nvPicPr>
          <p:cNvPr id="45" name="pasted-image.png"/>
          <p:cNvPicPr/>
          <p:nvPr/>
        </p:nvPicPr>
        <p:blipFill>
          <a:blip r:embed="rId3">
            <a:extLst/>
          </a:blip>
          <a:stretch>
            <a:fillRect/>
          </a:stretch>
        </p:blipFill>
        <p:spPr>
          <a:xfrm>
            <a:off x="1956771" y="7482644"/>
            <a:ext cx="1216135" cy="1621513"/>
          </a:xfrm>
          <a:prstGeom prst="rect">
            <a:avLst/>
          </a:prstGeom>
          <a:ln w="12700">
            <a:miter lim="400000"/>
          </a:ln>
        </p:spPr>
      </p:pic>
      <p:pic>
        <p:nvPicPr>
          <p:cNvPr id="46" name="pasted-image.png"/>
          <p:cNvPicPr/>
          <p:nvPr/>
        </p:nvPicPr>
        <p:blipFill>
          <a:blip r:embed="rId4">
            <a:extLst/>
          </a:blip>
          <a:stretch>
            <a:fillRect/>
          </a:stretch>
        </p:blipFill>
        <p:spPr>
          <a:xfrm>
            <a:off x="3362667" y="7627629"/>
            <a:ext cx="841621" cy="1476528"/>
          </a:xfrm>
          <a:prstGeom prst="rect">
            <a:avLst/>
          </a:prstGeom>
          <a:ln w="12700">
            <a:miter lim="400000"/>
          </a:ln>
        </p:spPr>
      </p:pic>
      <p:pic>
        <p:nvPicPr>
          <p:cNvPr id="47" name="pasted-image.png"/>
          <p:cNvPicPr/>
          <p:nvPr/>
        </p:nvPicPr>
        <p:blipFill>
          <a:blip r:embed="rId5">
            <a:extLst/>
          </a:blip>
          <a:stretch>
            <a:fillRect/>
          </a:stretch>
        </p:blipFill>
        <p:spPr>
          <a:xfrm>
            <a:off x="4394049" y="7482644"/>
            <a:ext cx="1005338" cy="1621513"/>
          </a:xfrm>
          <a:prstGeom prst="rect">
            <a:avLst/>
          </a:prstGeom>
          <a:ln w="12700">
            <a:miter lim="400000"/>
          </a:ln>
        </p:spPr>
      </p:pic>
      <p:pic>
        <p:nvPicPr>
          <p:cNvPr id="48" name="pasted-image.png"/>
          <p:cNvPicPr/>
          <p:nvPr/>
        </p:nvPicPr>
        <p:blipFill>
          <a:blip r:embed="rId6">
            <a:extLst/>
          </a:blip>
          <a:stretch>
            <a:fillRect/>
          </a:stretch>
        </p:blipFill>
        <p:spPr>
          <a:xfrm>
            <a:off x="5649255" y="7627629"/>
            <a:ext cx="1195987" cy="1476528"/>
          </a:xfrm>
          <a:prstGeom prst="rect">
            <a:avLst/>
          </a:prstGeom>
          <a:ln w="12700">
            <a:miter lim="400000"/>
          </a:ln>
        </p:spPr>
      </p:pic>
      <p:pic>
        <p:nvPicPr>
          <p:cNvPr id="49" name="pasted-image.png"/>
          <p:cNvPicPr/>
          <p:nvPr/>
        </p:nvPicPr>
        <p:blipFill>
          <a:blip r:embed="rId7">
            <a:extLst/>
          </a:blip>
          <a:stretch>
            <a:fillRect/>
          </a:stretch>
        </p:blipFill>
        <p:spPr>
          <a:xfrm>
            <a:off x="7033708" y="7869502"/>
            <a:ext cx="1216135" cy="1234655"/>
          </a:xfrm>
          <a:prstGeom prst="rect">
            <a:avLst/>
          </a:prstGeom>
          <a:ln w="12700">
            <a:miter lim="400000"/>
          </a:ln>
        </p:spPr>
      </p:pic>
      <p:pic>
        <p:nvPicPr>
          <p:cNvPr id="50" name="pasted-image.png"/>
          <p:cNvPicPr/>
          <p:nvPr/>
        </p:nvPicPr>
        <p:blipFill>
          <a:blip r:embed="rId8">
            <a:extLst/>
          </a:blip>
          <a:stretch>
            <a:fillRect/>
          </a:stretch>
        </p:blipFill>
        <p:spPr>
          <a:xfrm>
            <a:off x="9786194" y="6843555"/>
            <a:ext cx="1559815" cy="2260601"/>
          </a:xfrm>
          <a:prstGeom prst="rect">
            <a:avLst/>
          </a:prstGeom>
          <a:ln w="12700">
            <a:miter lim="400000"/>
          </a:ln>
        </p:spPr>
      </p:pic>
      <p:pic>
        <p:nvPicPr>
          <p:cNvPr id="51" name="pasted-image.png"/>
          <p:cNvPicPr/>
          <p:nvPr/>
        </p:nvPicPr>
        <p:blipFill>
          <a:blip r:embed="rId9">
            <a:extLst/>
          </a:blip>
          <a:stretch>
            <a:fillRect/>
          </a:stretch>
        </p:blipFill>
        <p:spPr>
          <a:xfrm>
            <a:off x="11444433" y="6792755"/>
            <a:ext cx="1409955" cy="2311401"/>
          </a:xfrm>
          <a:prstGeom prst="rect">
            <a:avLst/>
          </a:prstGeom>
          <a:ln w="12700">
            <a:miter lim="400000"/>
          </a:ln>
        </p:spPr>
      </p:pic>
      <p:pic>
        <p:nvPicPr>
          <p:cNvPr id="52" name="pasted-image.png"/>
          <p:cNvPicPr/>
          <p:nvPr/>
        </p:nvPicPr>
        <p:blipFill>
          <a:blip r:embed="rId10">
            <a:extLst/>
          </a:blip>
          <a:stretch>
            <a:fillRect/>
          </a:stretch>
        </p:blipFill>
        <p:spPr>
          <a:xfrm>
            <a:off x="8458936" y="7460731"/>
            <a:ext cx="1216135" cy="1643425"/>
          </a:xfrm>
          <a:prstGeom prst="rect">
            <a:avLst/>
          </a:prstGeom>
          <a:ln w="12700">
            <a:miter lim="400000"/>
          </a:ln>
        </p:spPr>
      </p:pic>
      <p:sp>
        <p:nvSpPr>
          <p:cNvPr id="53" name="Shape 53"/>
          <p:cNvSpPr/>
          <p:nvPr/>
        </p:nvSpPr>
        <p:spPr>
          <a:xfrm>
            <a:off x="4689040" y="6299056"/>
            <a:ext cx="3626719" cy="113739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lvl="0" defTabSz="362204">
              <a:defRPr sz="1800"/>
            </a:pPr>
            <a:r>
              <a:rPr sz="1984">
                <a:solidFill>
                  <a:srgbClr val="333333"/>
                </a:solidFill>
                <a:latin typeface="Noto Sans"/>
                <a:ea typeface="Noto Sans"/>
                <a:cs typeface="Noto Sans"/>
                <a:sym typeface="Noto Sans"/>
              </a:rPr>
              <a:t>LittleLives Hackathon 1.0</a:t>
            </a:r>
          </a:p>
          <a:p>
            <a:pPr lvl="0" defTabSz="362204">
              <a:defRPr sz="1800"/>
            </a:pPr>
            <a:r>
              <a:rPr sz="1984">
                <a:solidFill>
                  <a:srgbClr val="21B6EA"/>
                </a:solidFill>
                <a:latin typeface="Noto Sans"/>
                <a:ea typeface="Noto Sans"/>
                <a:cs typeface="Noto Sans"/>
                <a:sym typeface="Noto Sans"/>
              </a:rPr>
              <a:t>www.littlelives.com</a:t>
            </a:r>
            <a:r>
              <a:rPr sz="1984">
                <a:latin typeface="Noto Sans"/>
                <a:ea typeface="Noto Sans"/>
                <a:cs typeface="Noto Sans"/>
                <a:sym typeface="Noto Sans"/>
              </a:rPr>
              <a:t> </a:t>
            </a:r>
          </a:p>
          <a:p>
            <a:pPr lvl="0" defTabSz="362204">
              <a:defRPr sz="1800"/>
            </a:pPr>
            <a:r>
              <a:rPr sz="1984" b="1">
                <a:solidFill>
                  <a:srgbClr val="333333"/>
                </a:solidFill>
                <a:latin typeface="Noto Sans"/>
                <a:ea typeface="Noto Sans"/>
                <a:cs typeface="Noto Sans"/>
                <a:sym typeface="Noto Sans"/>
              </a:rPr>
              <a:t>LittleLives</a:t>
            </a:r>
          </a:p>
        </p:txBody>
      </p:sp>
      <p:pic>
        <p:nvPicPr>
          <p:cNvPr id="5" name="Picture 4" descr="LittleLives - Avatar.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65801" y="5002360"/>
            <a:ext cx="846701" cy="1296696"/>
          </a:xfrm>
          <a:prstGeom prst="rect">
            <a:avLst/>
          </a:prstGeom>
        </p:spPr>
      </p:pic>
      <p:pic>
        <p:nvPicPr>
          <p:cNvPr id="2" name="Picture 1" descr="owl.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73978" y="1688553"/>
            <a:ext cx="1021718" cy="841415"/>
          </a:xfrm>
          <a:prstGeom prst="rect">
            <a:avLst/>
          </a:prstGeom>
        </p:spPr>
      </p:pic>
      <p:pic>
        <p:nvPicPr>
          <p:cNvPr id="3" name="Picture 2" descr="egg.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03431" y="2431799"/>
            <a:ext cx="260593" cy="329574"/>
          </a:xfrm>
          <a:prstGeom prst="rect">
            <a:avLst/>
          </a:prstGeom>
        </p:spPr>
      </p:pic>
    </p:spTree>
    <p:extLst>
      <p:ext uri="{BB962C8B-B14F-4D97-AF65-F5344CB8AC3E}">
        <p14:creationId xmlns:p14="http://schemas.microsoft.com/office/powerpoint/2010/main" val="126330845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106</TotalTime>
  <Words>94</Words>
  <Application>Microsoft Macintosh PowerPoint</Application>
  <PresentationFormat>Custom</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White</vt:lpstr>
      <vt:lpstr>LittlePet</vt:lpstr>
      <vt:lpstr>What is LittlePet?</vt:lpstr>
      <vt:lpstr>LittlePet helps Students To care, stay healthy and feel m  tivated</vt:lpstr>
      <vt:lpstr>How LittlePet w..rks?</vt:lpstr>
      <vt:lpstr>LittlePet Live Demo</vt:lpstr>
      <vt:lpstr>Why LittlePet helps?</vt:lpstr>
      <vt:lpstr>LittlePet       uestion?</vt:lpstr>
      <vt:lpstr>LittlePet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App&gt;</dc:title>
  <cp:lastModifiedBy>Max Meiden Dasuki</cp:lastModifiedBy>
  <cp:revision>22</cp:revision>
  <dcterms:modified xsi:type="dcterms:W3CDTF">2014-05-18T16:00:28Z</dcterms:modified>
</cp:coreProperties>
</file>