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E9AE3-1138-42D3-8F71-D7AD156D8C09}" v="1232" dt="2020-08-29T15:52:41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33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1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20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33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71551-F672-4819-9A18-35EDAF452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0" b="18004"/>
          <a:stretch/>
        </p:blipFill>
        <p:spPr>
          <a:xfrm>
            <a:off x="-1" y="-2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308FBE5-B9C8-47CC-AC9C-C204AB58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anchor="b">
            <a:normAutofit fontScale="90000"/>
          </a:bodyPr>
          <a:lstStyle/>
          <a:p>
            <a:r>
              <a:rPr lang="hr-HR" sz="6000"/>
              <a:t>DDPG AGENT U HALFCHEETAH OKRUŽENJU</a:t>
            </a:r>
            <a:endParaRPr lang="en-US" sz="600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AB3D6B1-8A2A-4E08-9935-4A231B782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951" y="3827610"/>
            <a:ext cx="5437187" cy="2265216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tx1">
                    <a:alpha val="60000"/>
                  </a:schemeClr>
                </a:solidFill>
              </a:rPr>
              <a:t>Denis Lazor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8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hr-HR"/>
              <a:t>HALFCHEETAH</a:t>
            </a:r>
            <a:endParaRPr lang="en-US"/>
          </a:p>
        </p:txBody>
      </p:sp>
      <p:pic>
        <p:nvPicPr>
          <p:cNvPr id="3" name="Rezervirano mjesto slike 2" descr="Slika na kojoj se prikazuje žena, kiša, voda&#10;&#10;Opis je automatski generiran">
            <a:extLst>
              <a:ext uri="{FF2B5EF4-FFF2-40B4-BE49-F238E27FC236}">
                <a16:creationId xmlns:a16="http://schemas.microsoft.com/office/drawing/2014/main" id="{585B56EF-672A-4673-AF67-D688886506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" b="5019"/>
          <a:stretch>
            <a:fillRect/>
          </a:stretch>
        </p:blipFill>
        <p:spPr>
          <a:xfrm>
            <a:off x="5509919" y="997144"/>
            <a:ext cx="4977689" cy="44774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OpenAI</a:t>
            </a:r>
            <a:r>
              <a:rPr lang="hr-HR"/>
              <a:t> </a:t>
            </a:r>
            <a:r>
              <a:rPr lang="hr-HR" err="1"/>
              <a:t>Gym</a:t>
            </a:r>
            <a:r>
              <a:rPr lang="hr-HR"/>
              <a:t> alat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Mujoco</a:t>
            </a:r>
            <a:r>
              <a:rPr lang="hr-HR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Pybullet</a:t>
            </a:r>
            <a:r>
              <a:rPr lang="hr-HR"/>
              <a:t> </a:t>
            </a:r>
            <a:r>
              <a:rPr lang="hr-HR" err="1"/>
              <a:t>wrapper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Kontinuirani sustav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997144"/>
            <a:ext cx="4832900" cy="984885"/>
          </a:xfrm>
        </p:spPr>
        <p:txBody>
          <a:bodyPr wrap="square" anchor="b">
            <a:normAutofit fontScale="90000"/>
          </a:bodyPr>
          <a:lstStyle/>
          <a:p>
            <a:r>
              <a:rPr lang="hr-HR"/>
              <a:t>PROGRAMSKO OKRUŽENJE</a:t>
            </a:r>
            <a:br>
              <a:rPr lang="hr-HR"/>
            </a:br>
            <a:endParaRPr lang="en-US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Python 3.7.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Pycharm</a:t>
            </a:r>
            <a:r>
              <a:rPr lang="hr-HR"/>
              <a:t> </a:t>
            </a:r>
            <a:r>
              <a:rPr lang="hr-HR" err="1"/>
              <a:t>Community</a:t>
            </a:r>
            <a:r>
              <a:rPr lang="hr-HR"/>
              <a:t> </a:t>
            </a:r>
            <a:r>
              <a:rPr lang="hr-HR" err="1"/>
              <a:t>Edition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Conda</a:t>
            </a:r>
            <a:endParaRPr lang="hr-H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hr-HR" err="1"/>
              <a:t>Tensorflow-rocm</a:t>
            </a:r>
            <a:endParaRPr lang="hr-H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hr-HR" err="1"/>
              <a:t>Keras</a:t>
            </a:r>
            <a:endParaRPr lang="hr-H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hr-HR" err="1"/>
              <a:t>Keras-rl</a:t>
            </a:r>
            <a:endParaRPr lang="hr-H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hr-HR" err="1"/>
              <a:t>Pybullet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  <p:pic>
        <p:nvPicPr>
          <p:cNvPr id="13" name="Rezervirano mjesto slike 12" descr="Slika na kojoj se prikazuje tekst, znak, crtež&#10;&#10;Opis je automatski generiran">
            <a:extLst>
              <a:ext uri="{FF2B5EF4-FFF2-40B4-BE49-F238E27FC236}">
                <a16:creationId xmlns:a16="http://schemas.microsoft.com/office/drawing/2014/main" id="{3060B27A-C906-4858-86EE-CAF4621593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" b="5019"/>
          <a:stretch>
            <a:fillRect/>
          </a:stretch>
        </p:blipFill>
        <p:spPr>
          <a:xfrm rot="1053808">
            <a:off x="6749794" y="923074"/>
            <a:ext cx="1564013" cy="1406847"/>
          </a:xfrm>
        </p:spPr>
      </p:pic>
      <p:pic>
        <p:nvPicPr>
          <p:cNvPr id="15" name="Slika 14" descr="Slika na kojoj se prikazuje stol, cigla&#10;&#10;Opis je automatski generiran">
            <a:extLst>
              <a:ext uri="{FF2B5EF4-FFF2-40B4-BE49-F238E27FC236}">
                <a16:creationId xmlns:a16="http://schemas.microsoft.com/office/drawing/2014/main" id="{097B6116-4C54-4862-9385-AFEC6DB4A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8838">
            <a:off x="9508042" y="991581"/>
            <a:ext cx="1304505" cy="1397684"/>
          </a:xfrm>
          <a:prstGeom prst="rect">
            <a:avLst/>
          </a:prstGeom>
        </p:spPr>
      </p:pic>
      <p:pic>
        <p:nvPicPr>
          <p:cNvPr id="17" name="Slika 16" descr="Slika na kojoj se prikazuje svijetlo&#10;&#10;Opis je automatski generiran">
            <a:extLst>
              <a:ext uri="{FF2B5EF4-FFF2-40B4-BE49-F238E27FC236}">
                <a16:creationId xmlns:a16="http://schemas.microsoft.com/office/drawing/2014/main" id="{A4B14570-F3EB-4F57-94A2-2CF6BAF6F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076"/>
            <a:ext cx="2260006" cy="2260006"/>
          </a:xfrm>
          <a:prstGeom prst="rect">
            <a:avLst/>
          </a:prstGeom>
        </p:spPr>
      </p:pic>
      <p:pic>
        <p:nvPicPr>
          <p:cNvPr id="19" name="Slika 18" descr="Slika na kojoj se prikazuje crtež, znak&#10;&#10;Opis je automatski generiran">
            <a:extLst>
              <a:ext uri="{FF2B5EF4-FFF2-40B4-BE49-F238E27FC236}">
                <a16:creationId xmlns:a16="http://schemas.microsoft.com/office/drawing/2014/main" id="{B374DEC1-62CF-4E91-82CB-3E0F0F960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698" y="3612939"/>
            <a:ext cx="1710025" cy="17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997144"/>
            <a:ext cx="4832900" cy="984885"/>
          </a:xfrm>
        </p:spPr>
        <p:txBody>
          <a:bodyPr wrap="square" anchor="b">
            <a:normAutofit/>
          </a:bodyPr>
          <a:lstStyle/>
          <a:p>
            <a:r>
              <a:rPr lang="hr-HR"/>
              <a:t>DDPG</a:t>
            </a:r>
            <a:br>
              <a:rPr lang="hr-HR"/>
            </a:br>
            <a:endParaRPr lang="en-US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Podržano učenje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Duboko učenje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Gradijentni spust</a:t>
            </a:r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Actor-Critic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Off-</a:t>
            </a:r>
            <a:r>
              <a:rPr lang="hr-HR" err="1"/>
              <a:t>policy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Q-vrijednost i politika</a:t>
            </a:r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  <p:pic>
        <p:nvPicPr>
          <p:cNvPr id="28" name="Rezervirano mjesto slike 27">
            <a:extLst>
              <a:ext uri="{FF2B5EF4-FFF2-40B4-BE49-F238E27FC236}">
                <a16:creationId xmlns:a16="http://schemas.microsoft.com/office/drawing/2014/main" id="{5674CD4F-6FEA-4E8B-8572-B49340CD2B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7" b="3037"/>
          <a:stretch>
            <a:fillRect/>
          </a:stretch>
        </p:blipFill>
        <p:spPr>
          <a:xfrm>
            <a:off x="4782009" y="1062310"/>
            <a:ext cx="6322994" cy="4798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552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3" y="1283752"/>
            <a:ext cx="4832900" cy="984885"/>
          </a:xfrm>
        </p:spPr>
        <p:txBody>
          <a:bodyPr wrap="square" anchor="b">
            <a:normAutofit fontScale="90000"/>
          </a:bodyPr>
          <a:lstStyle/>
          <a:p>
            <a:r>
              <a:rPr lang="hr-HR"/>
              <a:t>STRUKTURA NEURONSKIH MREŽA</a:t>
            </a:r>
            <a:br>
              <a:rPr lang="hr-HR"/>
            </a:br>
            <a:endParaRPr lang="en-US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8055" y="1972138"/>
            <a:ext cx="4500562" cy="453253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Podržano učenje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Duboko učenje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Gradijentni spust</a:t>
            </a:r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Actor-Critic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Off-</a:t>
            </a:r>
            <a:r>
              <a:rPr lang="hr-HR" err="1"/>
              <a:t>policy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Q-vrijednost i politika</a:t>
            </a:r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  <p:pic>
        <p:nvPicPr>
          <p:cNvPr id="24" name="Rezervirano mjesto slike 23" descr="Slika na kojoj se prikazuje stol, sjedenje, muškarac, grupa&#10;&#10;Opis je automatski generiran">
            <a:extLst>
              <a:ext uri="{FF2B5EF4-FFF2-40B4-BE49-F238E27FC236}">
                <a16:creationId xmlns:a16="http://schemas.microsoft.com/office/drawing/2014/main" id="{24A6912C-D3ED-4E63-AB46-398DB32B40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" b="1944"/>
          <a:stretch>
            <a:fillRect/>
          </a:stretch>
        </p:blipFill>
        <p:spPr>
          <a:xfrm>
            <a:off x="3527573" y="2494334"/>
            <a:ext cx="4196440" cy="209503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6" name="Slika 25" descr="Slika na kojoj se prikazuje sat&#10;&#10;Opis je automatski generiran">
            <a:extLst>
              <a:ext uri="{FF2B5EF4-FFF2-40B4-BE49-F238E27FC236}">
                <a16:creationId xmlns:a16="http://schemas.microsoft.com/office/drawing/2014/main" id="{E865E4A4-D077-49DF-B583-7AFDAEA23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63" y="2411520"/>
            <a:ext cx="3794157" cy="209503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Left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7" name="TekstniOkvir 26">
            <a:extLst>
              <a:ext uri="{FF2B5EF4-FFF2-40B4-BE49-F238E27FC236}">
                <a16:creationId xmlns:a16="http://schemas.microsoft.com/office/drawing/2014/main" id="{B8BFD8A3-4C9C-4BF3-85F4-16F5EC51ED11}"/>
              </a:ext>
            </a:extLst>
          </p:cNvPr>
          <p:cNvSpPr txBox="1"/>
          <p:nvPr/>
        </p:nvSpPr>
        <p:spPr>
          <a:xfrm>
            <a:off x="4975225" y="1881388"/>
            <a:ext cx="163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ACTOR</a:t>
            </a:r>
            <a:endParaRPr lang="en-US"/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DF37BD0D-2648-4729-8905-A5CD8547CD97}"/>
              </a:ext>
            </a:extLst>
          </p:cNvPr>
          <p:cNvSpPr txBox="1"/>
          <p:nvPr/>
        </p:nvSpPr>
        <p:spPr>
          <a:xfrm>
            <a:off x="9189267" y="1855752"/>
            <a:ext cx="141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CRITIC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build="p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3" y="1143948"/>
            <a:ext cx="4832900" cy="984885"/>
          </a:xfrm>
        </p:spPr>
        <p:txBody>
          <a:bodyPr wrap="square" anchor="b">
            <a:normAutofit/>
          </a:bodyPr>
          <a:lstStyle/>
          <a:p>
            <a:r>
              <a:rPr lang="hr-HR"/>
              <a:t>PARAMETRI</a:t>
            </a:r>
            <a:br>
              <a:rPr lang="hr-HR"/>
            </a:br>
            <a:endParaRPr lang="en-US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303" y="1835479"/>
            <a:ext cx="4500562" cy="453253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Neuroni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Aktivacijske funkcije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Optimizator</a:t>
            </a:r>
            <a:r>
              <a:rPr lang="hr-HR"/>
              <a:t>, veličina koraka</a:t>
            </a:r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Gamma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Broj epizoda,  ‘’</a:t>
            </a:r>
            <a:r>
              <a:rPr lang="hr-HR" err="1"/>
              <a:t>warmup</a:t>
            </a:r>
            <a:r>
              <a:rPr lang="hr-HR"/>
              <a:t>’’, </a:t>
            </a:r>
            <a:r>
              <a:rPr lang="hr-HR" err="1"/>
              <a:t>action_repetition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  <p:pic>
        <p:nvPicPr>
          <p:cNvPr id="5" name="Slika 4" descr="Slika na kojoj se prikazuje na zatvorenom, narančasto, fotografija, sjedenje&#10;&#10;Opis je automatski generiran">
            <a:extLst>
              <a:ext uri="{FF2B5EF4-FFF2-40B4-BE49-F238E27FC236}">
                <a16:creationId xmlns:a16="http://schemas.microsoft.com/office/drawing/2014/main" id="{6D753E33-DE43-46AD-B63E-CDD25F5D8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63" y="1781017"/>
            <a:ext cx="7774051" cy="97524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8E1C034C-1BEC-4CFC-9A05-3EEC5E1ED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62" y="2781676"/>
            <a:ext cx="7774051" cy="362001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210200A0-D9CD-4C80-93A3-E1FBE91A7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68" y="4038129"/>
            <a:ext cx="6840537" cy="11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5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550" y="549274"/>
            <a:ext cx="4832900" cy="984885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hr-HR" sz="4000"/>
              <a:t>REZULTATI</a:t>
            </a:r>
            <a:br>
              <a:rPr lang="hr-HR"/>
            </a:br>
            <a:endParaRPr lang="en-US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303" y="1835479"/>
            <a:ext cx="4500562" cy="453253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  <p:pic>
        <p:nvPicPr>
          <p:cNvPr id="2" name="openaigym.video.0.6010.video000002">
            <a:hlinkClick r:id="" action="ppaction://media"/>
            <a:extLst>
              <a:ext uri="{FF2B5EF4-FFF2-40B4-BE49-F238E27FC236}">
                <a16:creationId xmlns:a16="http://schemas.microsoft.com/office/drawing/2014/main" id="{26105710-FB7F-47F9-99FE-BBBB21EB247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52406" y="2203994"/>
            <a:ext cx="3266683" cy="2450012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0511471E-EBFF-427B-965F-CA5549AA0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46" y="1835286"/>
            <a:ext cx="5785996" cy="328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B4CD8A85-D152-4934-B278-288B024C01AF}"/>
              </a:ext>
            </a:extLst>
          </p:cNvPr>
          <p:cNvSpPr txBox="1"/>
          <p:nvPr/>
        </p:nvSpPr>
        <p:spPr>
          <a:xfrm>
            <a:off x="2044186" y="4770660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Nagrada : 1300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11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A2F74CD3-A244-4CE9-B5F3-67C27DED3C0F}"/>
              </a:ext>
            </a:extLst>
          </p:cNvPr>
          <p:cNvSpPr/>
          <p:nvPr/>
        </p:nvSpPr>
        <p:spPr>
          <a:xfrm>
            <a:off x="2905407" y="2713838"/>
            <a:ext cx="65554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r-HR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HVALA  NA PAŽNJI</a:t>
            </a:r>
          </a:p>
        </p:txBody>
      </p:sp>
    </p:spTree>
    <p:extLst>
      <p:ext uri="{BB962C8B-B14F-4D97-AF65-F5344CB8AC3E}">
        <p14:creationId xmlns:p14="http://schemas.microsoft.com/office/powerpoint/2010/main" val="208041692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3F8D96A829C48A563122BBD8879B3" ma:contentTypeVersion="2" ma:contentTypeDescription="Create a new document." ma:contentTypeScope="" ma:versionID="4a0058485877f2efba9b5f0ba18a6cd9">
  <xsd:schema xmlns:xsd="http://www.w3.org/2001/XMLSchema" xmlns:xs="http://www.w3.org/2001/XMLSchema" xmlns:p="http://schemas.microsoft.com/office/2006/metadata/properties" xmlns:ns3="5684b074-b83b-4d13-a5b3-458f1992cc57" targetNamespace="http://schemas.microsoft.com/office/2006/metadata/properties" ma:root="true" ma:fieldsID="f9a3f780c86eeee65d11c0ebb09631cf" ns3:_="">
    <xsd:import namespace="5684b074-b83b-4d13-a5b3-458f1992cc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4b074-b83b-4d13-a5b3-458f1992c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358887-5107-4F51-8C58-C59A9AA4D16D}">
  <ds:schemaRefs>
    <ds:schemaRef ds:uri="5684b074-b83b-4d13-a5b3-458f1992cc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E8B0DC0-DC77-4E67-B5AB-F10CB9E90A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1FE162-F67F-4088-9FEE-E3BF16338607}">
  <ds:schemaRefs>
    <ds:schemaRef ds:uri="http://purl.org/dc/dcmitype/"/>
    <ds:schemaRef ds:uri="5684b074-b83b-4d13-a5b3-458f1992cc5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Široki zaslon</PresentationFormat>
  <Paragraphs>74</Paragraphs>
  <Slides>8</Slides>
  <Notes>0</Notes>
  <HiddenSlides>0</HiddenSlides>
  <MMClips>1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Walbaum Display</vt:lpstr>
      <vt:lpstr>Wingdings</vt:lpstr>
      <vt:lpstr>3DFloatVTI</vt:lpstr>
      <vt:lpstr>DDPG AGENT U HALFCHEETAH OKRUŽENJU</vt:lpstr>
      <vt:lpstr>HALFCHEETAH</vt:lpstr>
      <vt:lpstr>PROGRAMSKO OKRUŽENJE </vt:lpstr>
      <vt:lpstr>DDPG </vt:lpstr>
      <vt:lpstr>STRUKTURA NEURONSKIH MREŽA </vt:lpstr>
      <vt:lpstr>PARAMETRI </vt:lpstr>
      <vt:lpstr>REZULTATI 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DDPG AGENT U HALFCHEETAH OKRUŽENJU</dc:title>
  <dc:creator>Denis Lazor</dc:creator>
  <cp:lastModifiedBy>Denis Lazor</cp:lastModifiedBy>
  <cp:revision>1</cp:revision>
  <dcterms:created xsi:type="dcterms:W3CDTF">2020-08-29T14:45:42Z</dcterms:created>
  <dcterms:modified xsi:type="dcterms:W3CDTF">2020-08-29T15:55:36Z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0x0101000E03F8D96A829C48A563122BBD8879B3</vt:lpwstr>
  </property>
</Properties>
</file>