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87BC-0B1B-4DDE-89FC-34A41E49531E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10C9B-800B-4AE3-8CFC-F2E544158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10C9B-800B-4AE3-8CFC-F2E544158C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3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10C9B-800B-4AE3-8CFC-F2E544158C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3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10C9B-800B-4AE3-8CFC-F2E544158C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0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195B3-8BBE-4600-9C29-35A33BA6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D791AE-71BD-4347-8CE7-DA1179701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88599-0781-490B-A4E1-3BBEC228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19DE-BDE0-4CB8-A06A-0215B80AB784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6516B-1F59-4E5F-B9C2-577FA414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4093E-4CD4-4D2C-9CA2-9D208CF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6377A-4B7A-4FEA-B4DE-061C2F2F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9CD12-A5C5-4339-9B73-28CBAAC10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AB88D-316E-4569-A063-51BD013C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4957-E3AE-4C66-929A-8135893986C9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BB57E-8251-4DC0-937E-AB55E3DC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C179B-4F6F-4D00-96B4-381BF14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8F902-4660-46E8-A2F1-83461E37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484B3-0926-4066-8B6C-710AA769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75855-388D-4651-B0AC-E27452B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6C8-A6BD-4167-AF82-554298EA912E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F494B-922A-46E1-AD5B-C33ED954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F36DE-748C-4051-AF8E-34AA10B5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7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BCD56-FF82-4CFC-8B49-863BFBCA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16A37-01E0-4487-B329-5D2495D1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398CA-95C2-407C-8B91-129B736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12B6-C78D-4240-B53D-3AD5FF773DE9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F6162-6472-42E2-9ECB-3234FF5C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C2F7F-A531-4E88-8795-7807D28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2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6BE58-4358-4038-8BC4-B5DD857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1F872-C671-443C-BB43-F2E157B7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2E36D-770F-4B70-ABE7-BB107AC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971-73BC-4897-9B01-D81145EAB83C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99A1D-411F-4B32-84C0-5DFC34D3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C857A-4BAA-48CD-9722-2A5B6834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37C1-AFF0-49B5-B520-DCEFA258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A7B52-D3E9-484F-BE18-0CDFE93CC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3E2D85-D08F-4DD4-AFAB-ED4BAED87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0AAD0-143A-4062-8CE6-08D2D710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D124-D298-4776-A975-7854D8116F84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6CDBF-F897-4984-A905-08331A50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D36B7-C99E-4EFE-8089-422F9F8E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B541-C6E0-4929-8075-6D1514B1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C492D-3C72-4DE1-875E-EE153D16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5C479-24F2-4221-8836-9D387F84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9B9AA-D530-4AD6-B630-933D781C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2BD96A-9AB5-4C25-AF7D-79094131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59687D-F922-4852-BA22-18B85A8D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225-30B7-4716-BF03-4A0D2A9C744E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3BA02-E288-4A84-B10B-DE2E8E6B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389A9-629C-4747-BE1A-F4C5F21E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772D-3D3E-4221-95F4-FC4DAEC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E33FEB-8FBF-4B30-84DB-DF1411C7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6374-7380-4CFD-96A3-65F40FAF5ECA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B3FA5-0AEF-4F00-97F1-E6A72355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416DD-EDA4-42BA-BE8D-F37E0EDF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2E20FE-4E9F-464E-A7A7-D3DA6F8A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37F4-09FC-48D6-A5A3-15D0BB85552A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6632A0-F8A4-489B-903D-44226E17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B8562-45FE-4F9F-A595-6289B7C6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1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29AC4-1750-4ACF-BF1F-8B87C9FE4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4D944-ABFD-40EE-AF34-9A72E614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9C628-87D4-466E-9DDE-A4A7FC9F8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487BF-3CFE-4DE0-9626-45DDFE2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AB33-11A5-4AC1-AD4E-78BCFE222716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31977-B5AE-46AF-A598-6398CE16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CD0B4-B976-4BA4-980E-B1863AD9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FBD36-304E-4D98-9462-1E17094D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5323AA-6E0C-4D51-85CC-BC6A5E55A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FC488-9BB7-497C-BB58-FCDB39D90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EB76F-0875-4720-861D-03FEF5D1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EC9-A4C8-4BC6-A41B-F41AC2131EE3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2CF68-3F69-4792-A83B-9E6988F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0F2CD-7A51-42D9-A47C-E9100A70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0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8A55A4-E37B-431B-984E-C0067EB8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AAFA7-6D85-40EE-AD9E-02712B1C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85463-A04A-4CA6-B6F8-260AA6336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95C7-EE3A-45A5-B971-BEF4ABC347CE}" type="datetime1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BD8B7-3F73-425B-A1BC-1CDE8981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-1/4-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3BD5F-37EB-44CC-8050-5B2D26A32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36BB-6AB9-49CE-A3B4-343115397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>
            <a:extLst>
              <a:ext uri="{FF2B5EF4-FFF2-40B4-BE49-F238E27FC236}">
                <a16:creationId xmlns:a16="http://schemas.microsoft.com/office/drawing/2014/main" id="{0DE2AE0A-527F-466D-BB9F-6379A3B9325B}"/>
              </a:ext>
            </a:extLst>
          </p:cNvPr>
          <p:cNvSpPr/>
          <p:nvPr/>
        </p:nvSpPr>
        <p:spPr>
          <a:xfrm>
            <a:off x="84237" y="2098836"/>
            <a:ext cx="2370667" cy="2059092"/>
          </a:xfrm>
          <a:prstGeom prst="cube">
            <a:avLst>
              <a:gd name="adj" fmla="val 9327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BC0CD110-A53A-4971-A5C3-C15FBD27C5A6}"/>
              </a:ext>
            </a:extLst>
          </p:cNvPr>
          <p:cNvSpPr/>
          <p:nvPr/>
        </p:nvSpPr>
        <p:spPr>
          <a:xfrm>
            <a:off x="731089" y="2105612"/>
            <a:ext cx="2143761" cy="2059092"/>
          </a:xfrm>
          <a:prstGeom prst="cube">
            <a:avLst>
              <a:gd name="adj" fmla="val 9327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39AA7E-069D-48BF-B1C2-BFD0D204F42E}"/>
              </a:ext>
            </a:extLst>
          </p:cNvPr>
          <p:cNvSpPr txBox="1"/>
          <p:nvPr/>
        </p:nvSpPr>
        <p:spPr>
          <a:xfrm>
            <a:off x="2124254" y="151435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CD1C50-E4C2-4EE8-8FB9-D508705C95D3}"/>
              </a:ext>
            </a:extLst>
          </p:cNvPr>
          <p:cNvSpPr txBox="1"/>
          <p:nvPr/>
        </p:nvSpPr>
        <p:spPr>
          <a:xfrm>
            <a:off x="0" y="410694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2DA07C-DE64-4A97-8BC5-7AFAC149762E}"/>
              </a:ext>
            </a:extLst>
          </p:cNvPr>
          <p:cNvSpPr txBox="1"/>
          <p:nvPr/>
        </p:nvSpPr>
        <p:spPr>
          <a:xfrm>
            <a:off x="505086" y="410374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06C90B-2A86-4537-B099-E08F8302B853}"/>
              </a:ext>
            </a:extLst>
          </p:cNvPr>
          <p:cNvSpPr txBox="1"/>
          <p:nvPr/>
        </p:nvSpPr>
        <p:spPr>
          <a:xfrm>
            <a:off x="2558562" y="20531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169114-CF9A-46FB-AF24-A74AE0563DC0}"/>
              </a:ext>
            </a:extLst>
          </p:cNvPr>
          <p:cNvSpPr txBox="1"/>
          <p:nvPr/>
        </p:nvSpPr>
        <p:spPr>
          <a:xfrm>
            <a:off x="2404195" y="2162549"/>
            <a:ext cx="23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B01136-BC69-40D8-B646-E5FBB8C04E7E}"/>
              </a:ext>
            </a:extLst>
          </p:cNvPr>
          <p:cNvSpPr txBox="1"/>
          <p:nvPr/>
        </p:nvSpPr>
        <p:spPr>
          <a:xfrm>
            <a:off x="790420" y="370464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B38EC2-3B32-4ABD-B022-F2E7F440A1A0}"/>
              </a:ext>
            </a:extLst>
          </p:cNvPr>
          <p:cNvSpPr txBox="1"/>
          <p:nvPr/>
        </p:nvSpPr>
        <p:spPr>
          <a:xfrm>
            <a:off x="969915" y="35311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7CB664-6395-4704-B26C-E5BAA84288F2}"/>
              </a:ext>
            </a:extLst>
          </p:cNvPr>
          <p:cNvSpPr txBox="1"/>
          <p:nvPr/>
        </p:nvSpPr>
        <p:spPr>
          <a:xfrm>
            <a:off x="2296776" y="226925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2DD987-C3AA-4AF7-9939-F496B2A814EB}"/>
              </a:ext>
            </a:extLst>
          </p:cNvPr>
          <p:cNvSpPr txBox="1"/>
          <p:nvPr/>
        </p:nvSpPr>
        <p:spPr>
          <a:xfrm>
            <a:off x="2202927" y="235823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E406F7-F15E-4E2D-9A3D-84B651C6B7A8}"/>
              </a:ext>
            </a:extLst>
          </p:cNvPr>
          <p:cNvSpPr txBox="1"/>
          <p:nvPr/>
        </p:nvSpPr>
        <p:spPr>
          <a:xfrm>
            <a:off x="2099269" y="246844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BBDC12-810E-4E37-A693-4E6F48B3EDBD}"/>
              </a:ext>
            </a:extLst>
          </p:cNvPr>
          <p:cNvSpPr txBox="1"/>
          <p:nvPr/>
        </p:nvSpPr>
        <p:spPr>
          <a:xfrm>
            <a:off x="1967257" y="2610856"/>
            <a:ext cx="23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5A690D9-F27D-4AF0-AD3E-8B09D570842F}"/>
              </a:ext>
            </a:extLst>
          </p:cNvPr>
          <p:cNvSpPr txBox="1"/>
          <p:nvPr/>
        </p:nvSpPr>
        <p:spPr>
          <a:xfrm>
            <a:off x="1716137" y="276474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-1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6E7535-9A1D-4E95-A8F8-0E6F9B619C27}"/>
              </a:ext>
            </a:extLst>
          </p:cNvPr>
          <p:cNvSpPr txBox="1"/>
          <p:nvPr/>
        </p:nvSpPr>
        <p:spPr>
          <a:xfrm>
            <a:off x="1457807" y="3086926"/>
            <a:ext cx="22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52E32C8-3FFF-4008-A513-C8F804C9451B}"/>
              </a:ext>
            </a:extLst>
          </p:cNvPr>
          <p:cNvSpPr txBox="1"/>
          <p:nvPr/>
        </p:nvSpPr>
        <p:spPr>
          <a:xfrm>
            <a:off x="1354149" y="3197141"/>
            <a:ext cx="22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C60B98-8FD3-4076-AF74-45F4C46F31D9}"/>
              </a:ext>
            </a:extLst>
          </p:cNvPr>
          <p:cNvSpPr txBox="1"/>
          <p:nvPr/>
        </p:nvSpPr>
        <p:spPr>
          <a:xfrm>
            <a:off x="1563800" y="2971107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54D5C49-8E6F-403B-8900-58C59803C34C}"/>
              </a:ext>
            </a:extLst>
          </p:cNvPr>
          <p:cNvSpPr txBox="1"/>
          <p:nvPr/>
        </p:nvSpPr>
        <p:spPr>
          <a:xfrm>
            <a:off x="1964262" y="203200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402304-0E43-438B-AE73-D5FE792EC4A8}"/>
              </a:ext>
            </a:extLst>
          </p:cNvPr>
          <p:cNvSpPr txBox="1"/>
          <p:nvPr/>
        </p:nvSpPr>
        <p:spPr>
          <a:xfrm>
            <a:off x="1800707" y="219267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AE083F1-BB9F-4E94-B29D-E0C1E1A7714A}"/>
              </a:ext>
            </a:extLst>
          </p:cNvPr>
          <p:cNvSpPr txBox="1"/>
          <p:nvPr/>
        </p:nvSpPr>
        <p:spPr>
          <a:xfrm>
            <a:off x="262417" y="370464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xN</a:t>
            </a:r>
            <a:endParaRPr lang="zh-CN" altLang="en-US" sz="1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5708997-F9CF-4FF9-8685-523FD6FADA83}"/>
              </a:ext>
            </a:extLst>
          </p:cNvPr>
          <p:cNvSpPr/>
          <p:nvPr/>
        </p:nvSpPr>
        <p:spPr>
          <a:xfrm>
            <a:off x="3118271" y="826781"/>
            <a:ext cx="4836864" cy="1690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DB7F28-0911-4DFD-9B3B-60B822F541BE}"/>
                  </a:ext>
                </a:extLst>
              </p:cNvPr>
              <p:cNvSpPr txBox="1"/>
              <p:nvPr/>
            </p:nvSpPr>
            <p:spPr>
              <a:xfrm>
                <a:off x="3038405" y="920468"/>
                <a:ext cx="2632808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CDB7F28-0911-4DFD-9B3B-60B822F5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05" y="920468"/>
                <a:ext cx="2632808" cy="692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B67460-AF85-4963-9C93-6667096A3A55}"/>
                  </a:ext>
                </a:extLst>
              </p:cNvPr>
              <p:cNvSpPr txBox="1"/>
              <p:nvPr/>
            </p:nvSpPr>
            <p:spPr>
              <a:xfrm>
                <a:off x="3457514" y="1815922"/>
                <a:ext cx="4319426" cy="37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d>
                                  <m:d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altLang="zh-CN" sz="1600" b="1" i="1" dirty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d>
                          <m:d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B67460-AF85-4963-9C93-6667096A3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14" y="1815922"/>
                <a:ext cx="4319426" cy="379719"/>
              </a:xfrm>
              <a:prstGeom prst="rect">
                <a:avLst/>
              </a:prstGeom>
              <a:blipFill>
                <a:blip r:embed="rId3"/>
                <a:stretch>
                  <a:fillRect l="-1551" t="-96774" b="-14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077988-4CCE-4DEA-BC46-D16B0BCF194D}"/>
              </a:ext>
            </a:extLst>
          </p:cNvPr>
          <p:cNvSpPr/>
          <p:nvPr/>
        </p:nvSpPr>
        <p:spPr>
          <a:xfrm>
            <a:off x="3210693" y="4283437"/>
            <a:ext cx="4744442" cy="17942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E6218B-C8DE-4152-9DB4-183E947D6B42}"/>
                  </a:ext>
                </a:extLst>
              </p:cNvPr>
              <p:cNvSpPr txBox="1"/>
              <p:nvPr/>
            </p:nvSpPr>
            <p:spPr>
              <a:xfrm>
                <a:off x="3089361" y="4386799"/>
                <a:ext cx="2632808" cy="692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E6218B-C8DE-4152-9DB4-183E947D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361" y="4386799"/>
                <a:ext cx="2632808" cy="692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A9E09B3-1F37-489B-A77F-AF8E7FBDC63E}"/>
                  </a:ext>
                </a:extLst>
              </p:cNvPr>
              <p:cNvSpPr txBox="1"/>
              <p:nvPr/>
            </p:nvSpPr>
            <p:spPr>
              <a:xfrm>
                <a:off x="3508468" y="5321212"/>
                <a:ext cx="4446667" cy="379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altLang="zh-CN" sz="1600" b="1" i="1" dirty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A9E09B3-1F37-489B-A77F-AF8E7FBD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68" y="5321212"/>
                <a:ext cx="4446667" cy="379719"/>
              </a:xfrm>
              <a:prstGeom prst="rect">
                <a:avLst/>
              </a:prstGeom>
              <a:blipFill>
                <a:blip r:embed="rId5"/>
                <a:stretch>
                  <a:fillRect l="-1646" t="-96774" b="-14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24F94BD-C7C3-4E5D-B481-1BDF47AD3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16" y="836704"/>
            <a:ext cx="2138371" cy="157313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1C93596-D564-4CF5-99B5-0B6341A8F52E}"/>
              </a:ext>
            </a:extLst>
          </p:cNvPr>
          <p:cNvCxnSpPr>
            <a:cxnSpLocks/>
          </p:cNvCxnSpPr>
          <p:nvPr/>
        </p:nvCxnSpPr>
        <p:spPr>
          <a:xfrm flipV="1">
            <a:off x="1940879" y="2507226"/>
            <a:ext cx="2669508" cy="733588"/>
          </a:xfrm>
          <a:prstGeom prst="bentConnector3">
            <a:avLst>
              <a:gd name="adj1" fmla="val 1001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125118-DDB4-4E57-9ECD-5CFC278F60BC}"/>
                  </a:ext>
                </a:extLst>
              </p:cNvPr>
              <p:cNvSpPr txBox="1"/>
              <p:nvPr/>
            </p:nvSpPr>
            <p:spPr>
              <a:xfrm>
                <a:off x="7776940" y="3063174"/>
                <a:ext cx="2957253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sz="1600" b="0" dirty="0"/>
                            <m:t> 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sz="1600" b="0" dirty="0"/>
                            <m:t> 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125118-DDB4-4E57-9ECD-5CFC278F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40" y="3063174"/>
                <a:ext cx="2957253" cy="521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0862899-9BEB-44E2-8464-2F44AB527E23}"/>
                  </a:ext>
                </a:extLst>
              </p:cNvPr>
              <p:cNvSpPr txBox="1"/>
              <p:nvPr/>
            </p:nvSpPr>
            <p:spPr>
              <a:xfrm>
                <a:off x="4373677" y="2789285"/>
                <a:ext cx="2632808" cy="518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0862899-9BEB-44E2-8464-2F44AB52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677" y="2789285"/>
                <a:ext cx="2632808" cy="51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CD00DD-9072-4B9D-80EB-E16A00142323}"/>
                  </a:ext>
                </a:extLst>
              </p:cNvPr>
              <p:cNvSpPr txBox="1"/>
              <p:nvPr/>
            </p:nvSpPr>
            <p:spPr>
              <a:xfrm>
                <a:off x="4376412" y="3388638"/>
                <a:ext cx="2632808" cy="518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CD00DD-9072-4B9D-80EB-E16A00142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12" y="3388638"/>
                <a:ext cx="2632808" cy="51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83D451A4-F837-4250-8A79-6B3F39C322D5}"/>
              </a:ext>
            </a:extLst>
          </p:cNvPr>
          <p:cNvSpPr txBox="1"/>
          <p:nvPr/>
        </p:nvSpPr>
        <p:spPr>
          <a:xfrm>
            <a:off x="10637713" y="2971107"/>
            <a:ext cx="41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B9E8018-5294-4334-B075-F4E7556010CA}"/>
              </a:ext>
            </a:extLst>
          </p:cNvPr>
          <p:cNvSpPr txBox="1"/>
          <p:nvPr/>
        </p:nvSpPr>
        <p:spPr>
          <a:xfrm>
            <a:off x="10898815" y="31249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左大括号 68">
            <a:extLst>
              <a:ext uri="{FF2B5EF4-FFF2-40B4-BE49-F238E27FC236}">
                <a16:creationId xmlns:a16="http://schemas.microsoft.com/office/drawing/2014/main" id="{6CEC377A-3B82-458F-842D-6F97A4B5B4A5}"/>
              </a:ext>
            </a:extLst>
          </p:cNvPr>
          <p:cNvSpPr/>
          <p:nvPr/>
        </p:nvSpPr>
        <p:spPr>
          <a:xfrm>
            <a:off x="11138960" y="2863304"/>
            <a:ext cx="155448" cy="9144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C18B184-88BA-4DDF-AF0D-D0B564652964}"/>
              </a:ext>
            </a:extLst>
          </p:cNvPr>
          <p:cNvSpPr txBox="1"/>
          <p:nvPr/>
        </p:nvSpPr>
        <p:spPr>
          <a:xfrm>
            <a:off x="11301132" y="26660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AB7CFCC-7DCC-417B-A7F0-8DE9043666A3}"/>
              </a:ext>
            </a:extLst>
          </p:cNvPr>
          <p:cNvSpPr txBox="1"/>
          <p:nvPr/>
        </p:nvSpPr>
        <p:spPr>
          <a:xfrm>
            <a:off x="11317851" y="355373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601EABB-ED3C-4E73-A52F-7A120CA5468C}"/>
              </a:ext>
            </a:extLst>
          </p:cNvPr>
          <p:cNvSpPr/>
          <p:nvPr/>
        </p:nvSpPr>
        <p:spPr>
          <a:xfrm>
            <a:off x="8571274" y="3063936"/>
            <a:ext cx="501650" cy="26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DC6B846D-BA8F-47A3-B6C2-137F1EFB47BE}"/>
              </a:ext>
            </a:extLst>
          </p:cNvPr>
          <p:cNvSpPr/>
          <p:nvPr/>
        </p:nvSpPr>
        <p:spPr>
          <a:xfrm>
            <a:off x="9633438" y="151435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4ADF622-9FDD-4D44-9249-AACAA2CF54DD}"/>
              </a:ext>
            </a:extLst>
          </p:cNvPr>
          <p:cNvCxnSpPr>
            <a:cxnSpLocks/>
            <a:stCxn id="74" idx="3"/>
          </p:cNvCxnSpPr>
          <p:nvPr/>
        </p:nvCxnSpPr>
        <p:spPr>
          <a:xfrm flipH="1">
            <a:off x="9072924" y="1553382"/>
            <a:ext cx="567209" cy="1417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1DAE3866-38A9-4347-B2F5-84D346F3709C}"/>
              </a:ext>
            </a:extLst>
          </p:cNvPr>
          <p:cNvCxnSpPr>
            <a:cxnSpLocks/>
          </p:cNvCxnSpPr>
          <p:nvPr/>
        </p:nvCxnSpPr>
        <p:spPr>
          <a:xfrm>
            <a:off x="1961987" y="3233416"/>
            <a:ext cx="2648400" cy="924512"/>
          </a:xfrm>
          <a:prstGeom prst="bentConnector3">
            <a:avLst>
              <a:gd name="adj1" fmla="val 1001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ED0049F-3CFC-47D2-A86B-9CBA91AAF0C5}"/>
              </a:ext>
            </a:extLst>
          </p:cNvPr>
          <p:cNvSpPr txBox="1"/>
          <p:nvPr/>
        </p:nvSpPr>
        <p:spPr>
          <a:xfrm>
            <a:off x="4021575" y="2554442"/>
            <a:ext cx="675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MLE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C9135D8-6D6B-4ADD-B46C-10841400A84C}"/>
              </a:ext>
            </a:extLst>
          </p:cNvPr>
          <p:cNvSpPr txBox="1"/>
          <p:nvPr/>
        </p:nvSpPr>
        <p:spPr>
          <a:xfrm>
            <a:off x="3996884" y="3792875"/>
            <a:ext cx="715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MLE</a:t>
            </a:r>
            <a:endParaRPr lang="zh-CN" altLang="en-US" sz="16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82B1990-30E2-40CE-B54C-01FB576B94C4}"/>
              </a:ext>
            </a:extLst>
          </p:cNvPr>
          <p:cNvSpPr txBox="1"/>
          <p:nvPr/>
        </p:nvSpPr>
        <p:spPr>
          <a:xfrm>
            <a:off x="9545808" y="522466"/>
            <a:ext cx="811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I(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j)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CE90F7-C57C-4657-869C-65E904F62466}"/>
              </a:ext>
            </a:extLst>
          </p:cNvPr>
          <p:cNvSpPr/>
          <p:nvPr/>
        </p:nvSpPr>
        <p:spPr>
          <a:xfrm>
            <a:off x="668654" y="178615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4487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贝叶斯决策算法流程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56AAC4-E5E5-48A1-AA1D-3905BAE4A82E}"/>
              </a:ext>
            </a:extLst>
          </p:cNvPr>
          <p:cNvSpPr/>
          <p:nvPr/>
        </p:nvSpPr>
        <p:spPr bwMode="auto">
          <a:xfrm>
            <a:off x="183545" y="76968"/>
            <a:ext cx="534591" cy="534591"/>
          </a:xfrm>
          <a:prstGeom prst="rect">
            <a:avLst/>
          </a:prstGeom>
          <a:noFill/>
          <a:ln w="25400" cap="flat" cmpd="sng" algn="ctr">
            <a:solidFill>
              <a:srgbClr val="04487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78">
            <a:extLst>
              <a:ext uri="{FF2B5EF4-FFF2-40B4-BE49-F238E27FC236}">
                <a16:creationId xmlns:a16="http://schemas.microsoft.com/office/drawing/2014/main" id="{FC391661-1803-4D9C-B74A-75FB102FC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59" y="52490"/>
            <a:ext cx="689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44875"/>
                </a:solidFill>
                <a:latin typeface="Impact" pitchFamily="34" charset="0"/>
              </a:rPr>
              <a:t>01</a:t>
            </a:r>
            <a:endParaRPr lang="zh-CN" altLang="en-US" sz="3200" dirty="0">
              <a:solidFill>
                <a:srgbClr val="044875"/>
              </a:solidFill>
              <a:latin typeface="Impact" pitchFamily="34" charset="0"/>
            </a:endParaRPr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A4F3D955-3571-4B15-AE27-88F03183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-1/4-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C79BA1-C4B2-4560-944B-B091A6DC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70" y="729241"/>
            <a:ext cx="3438705" cy="28960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053D40-9057-4C01-8C64-47FCBEFEA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6630"/>
            <a:ext cx="3448512" cy="25863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4E7EA0-929A-4672-9E8E-4FA75C89C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" y="3869802"/>
            <a:ext cx="3517736" cy="26383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4CF3C8-A61A-4666-B2AD-824FE87DD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295" y="651300"/>
            <a:ext cx="3450132" cy="25875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1FCC80C-62F3-475C-AA83-B9924BE470CE}"/>
              </a:ext>
            </a:extLst>
          </p:cNvPr>
          <p:cNvSpPr txBox="1"/>
          <p:nvPr/>
        </p:nvSpPr>
        <p:spPr>
          <a:xfrm>
            <a:off x="4440709" y="490404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高维度两类交集更小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9694EB1-5288-4FA2-BB7B-22E677685ABE}"/>
              </a:ext>
            </a:extLst>
          </p:cNvPr>
          <p:cNvCxnSpPr/>
          <p:nvPr/>
        </p:nvCxnSpPr>
        <p:spPr>
          <a:xfrm>
            <a:off x="5851658" y="3031864"/>
            <a:ext cx="0" cy="266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5E3F4A9-9E1C-4893-8AB2-9CB94D572BAC}"/>
              </a:ext>
            </a:extLst>
          </p:cNvPr>
          <p:cNvSpPr/>
          <p:nvPr/>
        </p:nvSpPr>
        <p:spPr>
          <a:xfrm>
            <a:off x="9233402" y="1927944"/>
            <a:ext cx="247650" cy="292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04759A-F554-46B6-9A2F-9A3B03B959C2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6035521" y="2177267"/>
            <a:ext cx="3234149" cy="1004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7829B2D-658B-4895-B050-385C8CFC8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874" y="4114564"/>
            <a:ext cx="3438705" cy="257902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ACFA13F-79D3-44D4-97DA-4DA62A40FF1F}"/>
              </a:ext>
            </a:extLst>
          </p:cNvPr>
          <p:cNvSpPr/>
          <p:nvPr/>
        </p:nvSpPr>
        <p:spPr>
          <a:xfrm>
            <a:off x="668654" y="17861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4487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贝叶斯分割结果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61A4B9-FC8E-471C-9FC1-412B054D7E99}"/>
              </a:ext>
            </a:extLst>
          </p:cNvPr>
          <p:cNvSpPr/>
          <p:nvPr/>
        </p:nvSpPr>
        <p:spPr bwMode="auto">
          <a:xfrm>
            <a:off x="183545" y="76968"/>
            <a:ext cx="534591" cy="534591"/>
          </a:xfrm>
          <a:prstGeom prst="rect">
            <a:avLst/>
          </a:prstGeom>
          <a:noFill/>
          <a:ln w="25400" cap="flat" cmpd="sng" algn="ctr">
            <a:solidFill>
              <a:srgbClr val="04487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78">
            <a:extLst>
              <a:ext uri="{FF2B5EF4-FFF2-40B4-BE49-F238E27FC236}">
                <a16:creationId xmlns:a16="http://schemas.microsoft.com/office/drawing/2014/main" id="{EACDF080-1F8F-49D0-AFDE-31A3B926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59" y="52490"/>
            <a:ext cx="689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44875"/>
                </a:solidFill>
                <a:latin typeface="Impact" pitchFamily="34" charset="0"/>
              </a:rPr>
              <a:t>02</a:t>
            </a:r>
            <a:endParaRPr lang="zh-CN" altLang="en-US" sz="3200" dirty="0">
              <a:solidFill>
                <a:srgbClr val="044875"/>
              </a:solidFill>
              <a:latin typeface="Impact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BCCC8E-EBEA-4AA5-A1FB-77CD26DB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2/4-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0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>
            <a:extLst>
              <a:ext uri="{FF2B5EF4-FFF2-40B4-BE49-F238E27FC236}">
                <a16:creationId xmlns:a16="http://schemas.microsoft.com/office/drawing/2014/main" id="{0DE2AE0A-527F-466D-BB9F-6379A3B9325B}"/>
              </a:ext>
            </a:extLst>
          </p:cNvPr>
          <p:cNvSpPr/>
          <p:nvPr/>
        </p:nvSpPr>
        <p:spPr>
          <a:xfrm>
            <a:off x="117417" y="3641934"/>
            <a:ext cx="1209629" cy="987147"/>
          </a:xfrm>
          <a:prstGeom prst="cube">
            <a:avLst>
              <a:gd name="adj" fmla="val 9327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39AA7E-069D-48BF-B1C2-BFD0D204F42E}"/>
              </a:ext>
            </a:extLst>
          </p:cNvPr>
          <p:cNvSpPr txBox="1"/>
          <p:nvPr/>
        </p:nvSpPr>
        <p:spPr>
          <a:xfrm>
            <a:off x="565133" y="327260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CD1C50-E4C2-4EE8-8FB9-D508705C95D3}"/>
              </a:ext>
            </a:extLst>
          </p:cNvPr>
          <p:cNvSpPr txBox="1"/>
          <p:nvPr/>
        </p:nvSpPr>
        <p:spPr>
          <a:xfrm>
            <a:off x="25050" y="4617554"/>
            <a:ext cx="63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54D5C49-8E6F-403B-8900-58C59803C34C}"/>
              </a:ext>
            </a:extLst>
          </p:cNvPr>
          <p:cNvSpPr txBox="1"/>
          <p:nvPr/>
        </p:nvSpPr>
        <p:spPr>
          <a:xfrm>
            <a:off x="877617" y="3578357"/>
            <a:ext cx="36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0402304-0E43-438B-AE73-D5FE792EC4A8}"/>
              </a:ext>
            </a:extLst>
          </p:cNvPr>
          <p:cNvSpPr txBox="1"/>
          <p:nvPr/>
        </p:nvSpPr>
        <p:spPr>
          <a:xfrm>
            <a:off x="714062" y="3739021"/>
            <a:ext cx="36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AE083F1-BB9F-4E94-B29D-E0C1E1A7714A}"/>
              </a:ext>
            </a:extLst>
          </p:cNvPr>
          <p:cNvSpPr txBox="1"/>
          <p:nvPr/>
        </p:nvSpPr>
        <p:spPr>
          <a:xfrm>
            <a:off x="138864" y="4321304"/>
            <a:ext cx="40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xN</a:t>
            </a:r>
            <a:endParaRPr lang="zh-CN" altLang="en-US" sz="1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5708997-F9CF-4FF9-8685-523FD6FADA83}"/>
              </a:ext>
            </a:extLst>
          </p:cNvPr>
          <p:cNvSpPr/>
          <p:nvPr/>
        </p:nvSpPr>
        <p:spPr>
          <a:xfrm>
            <a:off x="2265862" y="2787210"/>
            <a:ext cx="5733346" cy="368132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318629-19AB-4900-AA48-587E6095E2A0}"/>
              </a:ext>
            </a:extLst>
          </p:cNvPr>
          <p:cNvSpPr/>
          <p:nvPr/>
        </p:nvSpPr>
        <p:spPr>
          <a:xfrm>
            <a:off x="53906" y="976256"/>
            <a:ext cx="1273140" cy="16900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33F68C-9FE7-48F4-B59C-5CB9A729B2F7}"/>
                  </a:ext>
                </a:extLst>
              </p:cNvPr>
              <p:cNvSpPr txBox="1"/>
              <p:nvPr/>
            </p:nvSpPr>
            <p:spPr>
              <a:xfrm>
                <a:off x="186903" y="996473"/>
                <a:ext cx="1316404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zh-CN" sz="1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33F68C-9FE7-48F4-B59C-5CB9A729B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3" y="996473"/>
                <a:ext cx="1316404" cy="1477328"/>
              </a:xfrm>
              <a:prstGeom prst="rect">
                <a:avLst/>
              </a:prstGeom>
              <a:blipFill>
                <a:blip r:embed="rId3"/>
                <a:stretch>
                  <a:fillRect l="-5556" t="-411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68A8E9-929B-4F70-992F-AFE9AC0FB485}"/>
                  </a:ext>
                </a:extLst>
              </p:cNvPr>
              <p:cNvSpPr txBox="1"/>
              <p:nvPr/>
            </p:nvSpPr>
            <p:spPr>
              <a:xfrm>
                <a:off x="2359767" y="3071408"/>
                <a:ext cx="5587649" cy="360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𝑠𝑜𝑓𝑡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𝑔𝑒𝑠𝑠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=N-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𝑠𝑜𝑓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𝑔𝑒𝑠𝑠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𝑠𝑜𝑓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𝑔𝑒𝑠𝑠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𝑠𝑜𝑓𝑡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𝑔𝑒𝑠𝑠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)∗</m:t>
                        </m:r>
                        <m:sSup>
                          <m:sSup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altLang="zh-CN" sz="1600" b="1" i="1" dirty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b="1" dirty="0"/>
              </a:p>
              <a:p>
                <a:endParaRPr lang="zh-CN" altLang="en-US" sz="1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𝑠𝑜𝑓𝑡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𝑔𝑒𝑠𝑠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)∗</m:t>
                        </m:r>
                        <m:sSup>
                          <m:sSup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zh-CN" sz="16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nary>
                    <m:r>
                      <a:rPr lang="en-US" altLang="zh-CN" sz="1600" b="1" i="1" dirty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68A8E9-929B-4F70-992F-AFE9AC0FB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67" y="3071408"/>
                <a:ext cx="5587649" cy="3601820"/>
              </a:xfrm>
              <a:prstGeom prst="rect">
                <a:avLst/>
              </a:prstGeom>
              <a:blipFill>
                <a:blip r:embed="rId4"/>
                <a:stretch>
                  <a:fillRect l="-1200" t="-11337" b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AE158FA-0D5A-4252-AE94-15B8D6CA93EE}"/>
              </a:ext>
            </a:extLst>
          </p:cNvPr>
          <p:cNvSpPr/>
          <p:nvPr/>
        </p:nvSpPr>
        <p:spPr>
          <a:xfrm>
            <a:off x="2276413" y="720458"/>
            <a:ext cx="5733346" cy="13256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111B713-033D-43C2-A386-054A327FDBA3}"/>
                  </a:ext>
                </a:extLst>
              </p:cNvPr>
              <p:cNvSpPr txBox="1"/>
              <p:nvPr/>
            </p:nvSpPr>
            <p:spPr>
              <a:xfrm>
                <a:off x="2624155" y="871262"/>
                <a:ext cx="4505627" cy="1033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𝑠𝑜𝑓𝑡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𝑔𝑒𝑠𝑠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sz="1600" b="0" dirty="0"/>
                            <m:t> 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𝑃𝐷𝐹</m:t>
                              </m:r>
                              <m:d>
                                <m:d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𝑠𝑜𝑓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𝑔𝑒𝑠𝑠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1600" dirty="0"/>
                  <a:t>1-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𝑠𝑜𝑓𝑡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𝑔𝑒𝑠𝑠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111B713-033D-43C2-A386-054A327F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55" y="871262"/>
                <a:ext cx="4505627" cy="1033232"/>
              </a:xfrm>
              <a:prstGeom prst="rect">
                <a:avLst/>
              </a:prstGeom>
              <a:blipFill>
                <a:blip r:embed="rId5"/>
                <a:stretch>
                  <a:fillRect l="-2027" b="-1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393DEFA5-6283-406E-8B58-B9D24CF59DEB}"/>
              </a:ext>
            </a:extLst>
          </p:cNvPr>
          <p:cNvSpPr txBox="1"/>
          <p:nvPr/>
        </p:nvSpPr>
        <p:spPr>
          <a:xfrm>
            <a:off x="2477561" y="230299"/>
            <a:ext cx="928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Bayes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29892F-0387-4958-9FF0-BCA64B157CCE}"/>
              </a:ext>
            </a:extLst>
          </p:cNvPr>
          <p:cNvSpPr txBox="1"/>
          <p:nvPr/>
        </p:nvSpPr>
        <p:spPr>
          <a:xfrm>
            <a:off x="2583839" y="2255532"/>
            <a:ext cx="715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MLE</a:t>
            </a:r>
            <a:endParaRPr lang="zh-CN" altLang="en-US" sz="1600" dirty="0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2823C28-12E4-483F-B575-B18664C23DF0}"/>
              </a:ext>
            </a:extLst>
          </p:cNvPr>
          <p:cNvCxnSpPr>
            <a:cxnSpLocks/>
          </p:cNvCxnSpPr>
          <p:nvPr/>
        </p:nvCxnSpPr>
        <p:spPr>
          <a:xfrm flipH="1">
            <a:off x="7991791" y="1383287"/>
            <a:ext cx="85691" cy="3323500"/>
          </a:xfrm>
          <a:prstGeom prst="curvedConnector3">
            <a:avLst>
              <a:gd name="adj1" fmla="val -2667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446AE0AF-A52B-4DE6-A4F9-DF9933147CEA}"/>
              </a:ext>
            </a:extLst>
          </p:cNvPr>
          <p:cNvCxnSpPr>
            <a:cxnSpLocks/>
            <a:stCxn id="2" idx="1"/>
            <a:endCxn id="26" idx="1"/>
          </p:cNvCxnSpPr>
          <p:nvPr/>
        </p:nvCxnSpPr>
        <p:spPr>
          <a:xfrm rot="10800000" flipH="1">
            <a:off x="2265861" y="1383288"/>
            <a:ext cx="10551" cy="3244585"/>
          </a:xfrm>
          <a:prstGeom prst="curvedConnector3">
            <a:avLst>
              <a:gd name="adj1" fmla="val -21666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174FABC-12AD-4640-92BD-97217B99E68D}"/>
              </a:ext>
            </a:extLst>
          </p:cNvPr>
          <p:cNvSpPr txBox="1"/>
          <p:nvPr/>
        </p:nvSpPr>
        <p:spPr>
          <a:xfrm>
            <a:off x="7652959" y="24738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迭代</a:t>
            </a: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AD1DD8D8-8916-4C40-B602-8D3DE09F8F1D}"/>
              </a:ext>
            </a:extLst>
          </p:cNvPr>
          <p:cNvSpPr/>
          <p:nvPr/>
        </p:nvSpPr>
        <p:spPr>
          <a:xfrm>
            <a:off x="1327046" y="2967302"/>
            <a:ext cx="511561" cy="20821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DB99B2EB-A056-48E1-B844-45CEB9E95710}"/>
              </a:ext>
            </a:extLst>
          </p:cNvPr>
          <p:cNvSpPr/>
          <p:nvPr/>
        </p:nvSpPr>
        <p:spPr>
          <a:xfrm>
            <a:off x="8468372" y="2787209"/>
            <a:ext cx="511561" cy="18009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A68F2A-2CB0-4AF2-81AE-9F0093A5FDF1}"/>
                  </a:ext>
                </a:extLst>
              </p:cNvPr>
              <p:cNvSpPr txBox="1"/>
              <p:nvPr/>
            </p:nvSpPr>
            <p:spPr>
              <a:xfrm>
                <a:off x="8851762" y="2583933"/>
                <a:ext cx="2957253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sz="1600" b="0" dirty="0"/>
                            <m:t> 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  <m:d>
                            <m:d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sz="1600" b="0" dirty="0"/>
                            <m:t> 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A68F2A-2CB0-4AF2-81AE-9F0093A5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62" y="2583933"/>
                <a:ext cx="2957253" cy="521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>
            <a:extLst>
              <a:ext uri="{FF2B5EF4-FFF2-40B4-BE49-F238E27FC236}">
                <a16:creationId xmlns:a16="http://schemas.microsoft.com/office/drawing/2014/main" id="{DADA2422-5E4F-4B11-A7B4-57E4941AE7BE}"/>
              </a:ext>
            </a:extLst>
          </p:cNvPr>
          <p:cNvSpPr txBox="1"/>
          <p:nvPr/>
        </p:nvSpPr>
        <p:spPr>
          <a:xfrm>
            <a:off x="9119171" y="3577698"/>
            <a:ext cx="41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﹥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6B93C75-B11D-44AB-AC16-26480404CD68}"/>
              </a:ext>
            </a:extLst>
          </p:cNvPr>
          <p:cNvSpPr txBox="1"/>
          <p:nvPr/>
        </p:nvSpPr>
        <p:spPr>
          <a:xfrm>
            <a:off x="9380273" y="37315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左大括号 100">
            <a:extLst>
              <a:ext uri="{FF2B5EF4-FFF2-40B4-BE49-F238E27FC236}">
                <a16:creationId xmlns:a16="http://schemas.microsoft.com/office/drawing/2014/main" id="{9BF46FD3-31D2-46BC-985F-645DA98EAA77}"/>
              </a:ext>
            </a:extLst>
          </p:cNvPr>
          <p:cNvSpPr/>
          <p:nvPr/>
        </p:nvSpPr>
        <p:spPr>
          <a:xfrm>
            <a:off x="9620418" y="3469895"/>
            <a:ext cx="155448" cy="9144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3DED29-3D2C-46C7-9877-5A862C77E9E7}"/>
              </a:ext>
            </a:extLst>
          </p:cNvPr>
          <p:cNvSpPr txBox="1"/>
          <p:nvPr/>
        </p:nvSpPr>
        <p:spPr>
          <a:xfrm>
            <a:off x="9782590" y="32726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2562E5C-2582-46E2-8FCF-5B2C5499298A}"/>
              </a:ext>
            </a:extLst>
          </p:cNvPr>
          <p:cNvSpPr txBox="1"/>
          <p:nvPr/>
        </p:nvSpPr>
        <p:spPr>
          <a:xfrm>
            <a:off x="9799309" y="41603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B7D067B0-186C-4F6D-BAF9-177638A08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32" y="361978"/>
            <a:ext cx="2138371" cy="1573132"/>
          </a:xfrm>
          <a:prstGeom prst="rect">
            <a:avLst/>
          </a:prstGeom>
        </p:spPr>
      </p:pic>
      <p:sp>
        <p:nvSpPr>
          <p:cNvPr id="109" name="矩形 108">
            <a:extLst>
              <a:ext uri="{FF2B5EF4-FFF2-40B4-BE49-F238E27FC236}">
                <a16:creationId xmlns:a16="http://schemas.microsoft.com/office/drawing/2014/main" id="{B280C3C9-BD38-40C9-9361-B18F7A95B4F5}"/>
              </a:ext>
            </a:extLst>
          </p:cNvPr>
          <p:cNvSpPr/>
          <p:nvPr/>
        </p:nvSpPr>
        <p:spPr>
          <a:xfrm>
            <a:off x="9620832" y="2589210"/>
            <a:ext cx="501650" cy="26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1DD0F76C-6236-4712-BC3B-CC21BDA2FB64}"/>
              </a:ext>
            </a:extLst>
          </p:cNvPr>
          <p:cNvSpPr/>
          <p:nvPr/>
        </p:nvSpPr>
        <p:spPr>
          <a:xfrm>
            <a:off x="10500354" y="103963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C3DF0CC-3A49-4364-96B2-C12895AE3841}"/>
              </a:ext>
            </a:extLst>
          </p:cNvPr>
          <p:cNvCxnSpPr>
            <a:stCxn id="110" idx="3"/>
          </p:cNvCxnSpPr>
          <p:nvPr/>
        </p:nvCxnSpPr>
        <p:spPr>
          <a:xfrm flipH="1">
            <a:off x="9987781" y="1078656"/>
            <a:ext cx="519268" cy="146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4560B72-FDDC-42CC-8424-A169154F6659}"/>
              </a:ext>
            </a:extLst>
          </p:cNvPr>
          <p:cNvSpPr txBox="1"/>
          <p:nvPr/>
        </p:nvSpPr>
        <p:spPr>
          <a:xfrm>
            <a:off x="10412724" y="47740"/>
            <a:ext cx="811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I(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j)</a:t>
            </a:r>
            <a:endParaRPr lang="zh-CN" altLang="en-US" sz="16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D9FE1EF-6B24-43FA-B47A-375BD4EDCD31}"/>
              </a:ext>
            </a:extLst>
          </p:cNvPr>
          <p:cNvSpPr txBox="1"/>
          <p:nvPr/>
        </p:nvSpPr>
        <p:spPr>
          <a:xfrm>
            <a:off x="8393149" y="2434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迭代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C72E773-4445-4993-8074-01B1853FC25A}"/>
              </a:ext>
            </a:extLst>
          </p:cNvPr>
          <p:cNvSpPr txBox="1"/>
          <p:nvPr/>
        </p:nvSpPr>
        <p:spPr>
          <a:xfrm>
            <a:off x="8400986" y="295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CF0E29-ED00-42B1-A6FE-2E665494DD2A}"/>
              </a:ext>
            </a:extLst>
          </p:cNvPr>
          <p:cNvSpPr/>
          <p:nvPr/>
        </p:nvSpPr>
        <p:spPr>
          <a:xfrm>
            <a:off x="668654" y="178615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4487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lang="zh-CN" altLang="en-US" b="1" dirty="0">
                <a:solidFill>
                  <a:srgbClr val="04487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算法流程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FDFA1BD-A546-4DF9-BA3C-82864A15289F}"/>
              </a:ext>
            </a:extLst>
          </p:cNvPr>
          <p:cNvSpPr/>
          <p:nvPr/>
        </p:nvSpPr>
        <p:spPr bwMode="auto">
          <a:xfrm>
            <a:off x="183545" y="76968"/>
            <a:ext cx="534591" cy="534591"/>
          </a:xfrm>
          <a:prstGeom prst="rect">
            <a:avLst/>
          </a:prstGeom>
          <a:noFill/>
          <a:ln w="25400" cap="flat" cmpd="sng" algn="ctr">
            <a:solidFill>
              <a:srgbClr val="04487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78">
            <a:extLst>
              <a:ext uri="{FF2B5EF4-FFF2-40B4-BE49-F238E27FC236}">
                <a16:creationId xmlns:a16="http://schemas.microsoft.com/office/drawing/2014/main" id="{D5936C42-06C0-4DD7-94B2-485897A7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59" y="52490"/>
            <a:ext cx="689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44875"/>
                </a:solidFill>
                <a:latin typeface="Impact" pitchFamily="34" charset="0"/>
              </a:rPr>
              <a:t>03</a:t>
            </a:r>
            <a:endParaRPr lang="zh-CN" altLang="en-US" sz="3200" dirty="0">
              <a:solidFill>
                <a:srgbClr val="044875"/>
              </a:solidFill>
              <a:latin typeface="Impact" pitchFamily="34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42CEF-3ADE-434A-9C5A-B1B0E4B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-3/4-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2053D40-9057-4C01-8C64-47FCBEFEA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630"/>
            <a:ext cx="3448512" cy="25863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4E7EA0-929A-4672-9E8E-4FA75C89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" y="3990452"/>
            <a:ext cx="3517736" cy="26383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1FCC80C-62F3-475C-AA83-B9924BE470CE}"/>
              </a:ext>
            </a:extLst>
          </p:cNvPr>
          <p:cNvSpPr txBox="1"/>
          <p:nvPr/>
        </p:nvSpPr>
        <p:spPr>
          <a:xfrm>
            <a:off x="4685172" y="520816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高维度两类交集更小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3C758E-2D49-4422-8FB4-263C1B42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198" r="6716" b="4592"/>
          <a:stretch/>
        </p:blipFill>
        <p:spPr>
          <a:xfrm>
            <a:off x="7769991" y="4052027"/>
            <a:ext cx="3405180" cy="26192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46955AE-2513-4B32-8FC7-33BF134F9A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5803" r="8081" b="4753"/>
          <a:stretch/>
        </p:blipFill>
        <p:spPr>
          <a:xfrm>
            <a:off x="7769991" y="756630"/>
            <a:ext cx="3291855" cy="25790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F4C597-2A58-4193-B4B5-B67D6BEEC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58" y="2049822"/>
            <a:ext cx="3405180" cy="20022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90AA4F8-8152-4A55-B79D-A43F7BF22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440" y="489673"/>
            <a:ext cx="2952790" cy="160582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183DC45-89B4-443B-B293-861E5B1F6D24}"/>
              </a:ext>
            </a:extLst>
          </p:cNvPr>
          <p:cNvSpPr/>
          <p:nvPr/>
        </p:nvSpPr>
        <p:spPr>
          <a:xfrm>
            <a:off x="668654" y="178615"/>
            <a:ext cx="19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4487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lang="zh-CN" altLang="en-US" b="1" dirty="0">
                <a:solidFill>
                  <a:srgbClr val="04487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算法分割结果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2BA9AF-E519-4CE0-8B11-20D8680D436C}"/>
              </a:ext>
            </a:extLst>
          </p:cNvPr>
          <p:cNvSpPr/>
          <p:nvPr/>
        </p:nvSpPr>
        <p:spPr bwMode="auto">
          <a:xfrm>
            <a:off x="183545" y="76968"/>
            <a:ext cx="534591" cy="534591"/>
          </a:xfrm>
          <a:prstGeom prst="rect">
            <a:avLst/>
          </a:prstGeom>
          <a:noFill/>
          <a:ln w="25400" cap="flat" cmpd="sng" algn="ctr">
            <a:solidFill>
              <a:srgbClr val="04487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78">
            <a:extLst>
              <a:ext uri="{FF2B5EF4-FFF2-40B4-BE49-F238E27FC236}">
                <a16:creationId xmlns:a16="http://schemas.microsoft.com/office/drawing/2014/main" id="{5357FC79-A251-4346-B55F-96B8FB0A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59" y="52490"/>
            <a:ext cx="6895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44875"/>
                </a:solidFill>
                <a:latin typeface="Impact" pitchFamily="34" charset="0"/>
              </a:rPr>
              <a:t>04</a:t>
            </a:r>
            <a:endParaRPr lang="zh-CN" altLang="en-US" sz="3200" dirty="0">
              <a:solidFill>
                <a:srgbClr val="044875"/>
              </a:solidFill>
              <a:latin typeface="Impact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077EA94-C14C-43D7-8B73-CDDE3A00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-4/4-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1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210</Words>
  <Application>Microsoft Office PowerPoint</Application>
  <PresentationFormat>宽屏</PresentationFormat>
  <Paragraphs>83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楷体</vt:lpstr>
      <vt:lpstr>等线</vt:lpstr>
      <vt:lpstr>等线 Light</vt:lpstr>
      <vt:lpstr>Arial</vt:lpstr>
      <vt:lpstr>Calibri</vt:lpstr>
      <vt:lpstr>Cambria Math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YiShu</dc:creator>
  <cp:lastModifiedBy>YiShu</cp:lastModifiedBy>
  <cp:revision>44</cp:revision>
  <dcterms:created xsi:type="dcterms:W3CDTF">2020-10-07T23:31:06Z</dcterms:created>
  <dcterms:modified xsi:type="dcterms:W3CDTF">2020-10-24T13:34:30Z</dcterms:modified>
</cp:coreProperties>
</file>