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5" autoAdjust="0"/>
    <p:restoredTop sz="91223" autoAdjust="0"/>
  </p:normalViewPr>
  <p:slideViewPr>
    <p:cSldViewPr snapToObjects="1">
      <p:cViewPr varScale="1">
        <p:scale>
          <a:sx n="84" d="100"/>
          <a:sy n="84" d="100"/>
        </p:scale>
        <p:origin x="19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6" d="100"/>
          <a:sy n="76" d="100"/>
        </p:scale>
        <p:origin x="-4116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7203" y="433550"/>
            <a:ext cx="5593985" cy="43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6986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408"/>
              </a:lnSpc>
              <a:defRPr sz="11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7203" y="9589620"/>
            <a:ext cx="1377133" cy="29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4. Dezember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74336" y="9589620"/>
            <a:ext cx="4621118" cy="29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10245" y="9589620"/>
            <a:ext cx="693496" cy="29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1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2377" y="403344"/>
            <a:ext cx="961364" cy="467309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7203" y="200784"/>
            <a:ext cx="6706538" cy="16169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7203" y="403344"/>
            <a:ext cx="670653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9048" tIns="49524" rIns="99048" bIns="49524"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7203" y="9509661"/>
            <a:ext cx="670653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9048" tIns="49524" rIns="99048" bIns="49524"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95561" y="870653"/>
            <a:ext cx="670653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9048" tIns="49524" rIns="99048" bIns="49524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4162" y="403344"/>
            <a:ext cx="967936" cy="470863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95560" y="9721106"/>
            <a:ext cx="167622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408"/>
              </a:lnSpc>
              <a:defRPr sz="11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4. Dezember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7775" y="1033463"/>
            <a:ext cx="4583113" cy="3438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7203" y="4795699"/>
            <a:ext cx="6704894" cy="479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71784" y="9721106"/>
            <a:ext cx="4249720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408"/>
              </a:lnSpc>
              <a:defRPr sz="11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21504" y="9721106"/>
            <a:ext cx="97615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408"/>
              </a:lnSpc>
              <a:defRPr sz="11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7203" y="433550"/>
            <a:ext cx="5593985" cy="44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6986" tIns="0" rIns="0" bIns="0" anchor="ctr"/>
          <a:lstStyle/>
          <a:p>
            <a:pPr>
              <a:lnSpc>
                <a:spcPts val="1408"/>
              </a:lnSpc>
            </a:pPr>
            <a:endParaRPr lang="de-DE" sz="11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7203" y="200784"/>
            <a:ext cx="6706538" cy="16169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9048" tIns="49524" rIns="99048" bIns="49524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7203" y="403344"/>
            <a:ext cx="670653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9048" tIns="49524" rIns="99048" bIns="49524"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7203" y="874207"/>
            <a:ext cx="670653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9048" tIns="49524" rIns="99048" bIns="49524"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7203" y="9721106"/>
            <a:ext cx="670653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9048" tIns="49524" rIns="99048" bIns="49524"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95561" y="4593139"/>
            <a:ext cx="670653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9048" tIns="49524" rIns="99048" bIns="49524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9C1C2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04.12.2014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C1C26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04.12.2014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kka.io/docs/akka/current/scala/futures.html" TargetMode="External"/><Relationship Id="rId2" Type="http://schemas.openxmlformats.org/officeDocument/2006/relationships/hyperlink" Target="http://doc.akka.io/docs/akka/current/general/jmm.html#jmm-shared-stat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Methoden zur Minimierung von blockenden Aufrufen im Routing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Interface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5974541"/>
            <a:ext cx="5346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600" dirty="0"/>
              <a:t>Matthias </a:t>
            </a:r>
            <a:r>
              <a:rPr lang="de-DE" sz="1600" dirty="0" smtClean="0"/>
              <a:t>Jahn, Frederick </a:t>
            </a:r>
            <a:r>
              <a:rPr lang="de-DE" sz="1600" dirty="0" smtClean="0"/>
              <a:t>Schäfer, André Wolski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Aufrufe innerhalb des Routingpfades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775" y="1954532"/>
            <a:ext cx="716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get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complete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val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 = currentTime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"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+ time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775" y="4392236"/>
            <a:ext cx="7165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get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dynamic 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val time = currentTime()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+ time)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775" y="1568978"/>
            <a:ext cx="677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Lösungsmöglichkeit 1</a:t>
            </a:r>
            <a:r>
              <a:rPr lang="de-DE" dirty="0" smtClean="0"/>
              <a:t>: alle </a:t>
            </a:r>
            <a:r>
              <a:rPr lang="de-DE" dirty="0"/>
              <a:t>Anweisungen innerhalb </a:t>
            </a:r>
            <a:r>
              <a:rPr lang="de-DE" dirty="0" smtClean="0"/>
              <a:t>von </a:t>
            </a:r>
            <a:r>
              <a:rPr lang="de-DE" i="1" dirty="0" smtClean="0"/>
              <a:t>complete</a:t>
            </a:r>
            <a:endParaRPr lang="de-DE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58775" y="4022904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Lösungsmöglichkeit 2</a:t>
            </a:r>
            <a:r>
              <a:rPr lang="de-DE" dirty="0" smtClean="0"/>
              <a:t>: Nutzung der </a:t>
            </a:r>
            <a:r>
              <a:rPr lang="de-DE" i="1" dirty="0" smtClean="0"/>
              <a:t>dynamic</a:t>
            </a:r>
            <a:r>
              <a:rPr lang="de-DE" dirty="0" smtClean="0"/>
              <a:t> Direktive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261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Scala Futures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Konstrukt zur nebenläufigen Ausführung von Code</a:t>
            </a:r>
          </a:p>
          <a:p>
            <a:pPr marL="342900" indent="-342900">
              <a:buFontTx/>
              <a:buChar char="-"/>
            </a:pPr>
            <a:r>
              <a:rPr lang="de-DE" dirty="0"/>
              <a:t>a</a:t>
            </a:r>
            <a:r>
              <a:rPr lang="de-DE" dirty="0" smtClean="0"/>
              <a:t>bhängige Berechnungen einfach Erstellbar</a:t>
            </a:r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60000" y="3068960"/>
            <a:ext cx="334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Beispiel: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60000" y="3573015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scala.concurrent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._</a:t>
            </a:r>
          </a:p>
          <a:p>
            <a:r>
              <a:rPr lang="fr-FR" sz="16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fr-FR" sz="1600" dirty="0" err="1">
                <a:latin typeface="Consolas" pitchFamily="49" charset="0"/>
                <a:cs typeface="Consolas" pitchFamily="49" charset="0"/>
              </a:rPr>
              <a:t>scala.concurrent.duration</a:t>
            </a:r>
            <a:r>
              <a:rPr lang="fr-FR" sz="1600" dirty="0">
                <a:latin typeface="Consolas" pitchFamily="49" charset="0"/>
                <a:cs typeface="Consolas" pitchFamily="49" charset="0"/>
              </a:rPr>
              <a:t>._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scala.concurrent.ExecutionContext.Implicits.global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piFuture = Future { calcPI()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resultFuture = piFuture map { pi =&gt; 2 * pi * r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</a:t>
            </a:r>
            <a:r>
              <a:rPr lang="de-DE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(resultFuture, 5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seconds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2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Comprehension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8775" y="1700808"/>
            <a:ext cx="57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Verschachtelung zweier Futures mit flatMap: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58775" y="2132856"/>
            <a:ext cx="583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futureA = Future { calcA()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futureB = Future { calcB()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futureA flatMap 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a =&gt; futureB map { b =&gt; a * b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75" y="3837350"/>
            <a:ext cx="57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Verschachtelung mit </a:t>
            </a:r>
            <a:r>
              <a:rPr lang="de-DE" dirty="0" err="1" smtClean="0"/>
              <a:t>For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8775" y="4218369"/>
            <a:ext cx="3827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val futureA = Future { calcA()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val futureB = Future { calcB()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a &lt;- futureA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b &lt;- futureB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yield a * 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0190" y="4218369"/>
            <a:ext cx="3490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a &lt;-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Future { calcA()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b &lt;-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Future { calcB() }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yield a * 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5968426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nebenläufig</a:t>
            </a:r>
            <a:endParaRPr lang="de-DE" sz="1600" i="1" dirty="0"/>
          </a:p>
        </p:txBody>
      </p:sp>
      <p:sp>
        <p:nvSpPr>
          <p:cNvPr id="9" name="Textfeld 8"/>
          <p:cNvSpPr txBox="1"/>
          <p:nvPr/>
        </p:nvSpPr>
        <p:spPr>
          <a:xfrm>
            <a:off x="5233176" y="5969287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sequenziell</a:t>
            </a:r>
          </a:p>
        </p:txBody>
      </p:sp>
    </p:spTree>
    <p:extLst>
      <p:ext uri="{BB962C8B-B14F-4D97-AF65-F5344CB8AC3E}">
        <p14:creationId xmlns:p14="http://schemas.microsoft.com/office/powerpoint/2010/main" val="27303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reduzieren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8775" y="1700808"/>
            <a:ext cx="572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</a:t>
            </a:r>
            <a:r>
              <a:rPr lang="de-DE" dirty="0" smtClean="0"/>
              <a:t>[Future] ~&gt; Future[</a:t>
            </a:r>
            <a:r>
              <a:rPr lang="de-DE" dirty="0" err="1" smtClean="0"/>
              <a:t>Seq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358774" y="2132856"/>
            <a:ext cx="8461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f1: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[Future[Foo]]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..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yield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Future {..}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f2: Future[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[Foo]]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Future.sequence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(f1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774" y="4650290"/>
            <a:ext cx="32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Future.fold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58774" y="3344872"/>
            <a:ext cx="8389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f1: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[Future[Foo]]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..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yield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Future {..}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f2: Future[Foo]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Future.reduce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(f1){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(a, b) =&gt; Foo(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a.x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b.x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357677" y="2949107"/>
            <a:ext cx="32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Future.reduce</a:t>
            </a:r>
            <a:endParaRPr lang="de-DE" dirty="0"/>
          </a:p>
        </p:txBody>
      </p:sp>
      <p:sp>
        <p:nvSpPr>
          <p:cNvPr id="9" name="TextBox 6"/>
          <p:cNvSpPr txBox="1"/>
          <p:nvPr/>
        </p:nvSpPr>
        <p:spPr>
          <a:xfrm>
            <a:off x="358773" y="5026162"/>
            <a:ext cx="8389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f1: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Seq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[Future[Foo]]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..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yield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Future {..}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f2: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Future[Double]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Future.fold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(f1)(42.13){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a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a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.x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7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und Akka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0000"/>
            <a:ext cx="8784976" cy="4479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Akka Ask („?“) Methode liefert ein </a:t>
            </a:r>
            <a:r>
              <a:rPr lang="de-DE" dirty="0" smtClean="0"/>
              <a:t>Future[</a:t>
            </a:r>
            <a:r>
              <a:rPr lang="de-DE" dirty="0" err="1" smtClean="0"/>
              <a:t>Any</a:t>
            </a:r>
            <a:r>
              <a:rPr lang="de-DE" dirty="0" smtClean="0"/>
              <a:t>]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Weiterleitung eines Ergebnisses mit </a:t>
            </a:r>
            <a:r>
              <a:rPr lang="de-DE" i="1" dirty="0" err="1" smtClean="0"/>
              <a:t>pipeTo</a:t>
            </a:r>
            <a:r>
              <a:rPr lang="de-DE" dirty="0" smtClean="0"/>
              <a:t> möglich</a:t>
            </a:r>
            <a:endParaRPr lang="de-DE" i="1" dirty="0" smtClean="0"/>
          </a:p>
          <a:p>
            <a:pPr marL="342900" indent="-342900">
              <a:buFontTx/>
              <a:buChar char="-"/>
            </a:pPr>
            <a:r>
              <a:rPr lang="de-DE" b="1" dirty="0"/>
              <a:t>Achtung</a:t>
            </a:r>
            <a:r>
              <a:rPr lang="de-DE" dirty="0"/>
              <a:t>: Kapselung </a:t>
            </a:r>
            <a:r>
              <a:rPr lang="de-DE" dirty="0" smtClean="0"/>
              <a:t>des internen </a:t>
            </a:r>
            <a:r>
              <a:rPr lang="de-DE" dirty="0" err="1" smtClean="0"/>
              <a:t>Aktorzustandes</a:t>
            </a:r>
            <a:r>
              <a:rPr lang="de-DE" dirty="0" smtClean="0"/>
              <a:t> </a:t>
            </a:r>
            <a:r>
              <a:rPr lang="de-DE" dirty="0" smtClean="0"/>
              <a:t>beachten!</a:t>
            </a:r>
          </a:p>
          <a:p>
            <a:pPr marL="701675" lvl="2" indent="-342900">
              <a:buFontTx/>
              <a:buChar char="-"/>
            </a:pP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doc.akka.io/docs/akka/current/general/jmm.html#jmm-shared-state</a:t>
            </a:r>
            <a:endParaRPr lang="de-DE" dirty="0" smtClean="0"/>
          </a:p>
          <a:p>
            <a:pPr marL="701675" lvl="2" indent="-342900">
              <a:buFontTx/>
              <a:buChar char="-"/>
            </a:pPr>
            <a:r>
              <a:rPr lang="de-DE" dirty="0" smtClean="0"/>
              <a:t>"</a:t>
            </a:r>
            <a:r>
              <a:rPr lang="de-DE" dirty="0" err="1" smtClean="0"/>
              <a:t>sender</a:t>
            </a:r>
            <a:r>
              <a:rPr lang="de-DE" dirty="0"/>
              <a:t>"</a:t>
            </a:r>
            <a:r>
              <a:rPr lang="de-DE" dirty="0" smtClean="0"/>
              <a:t> ist ein </a:t>
            </a:r>
            <a:r>
              <a:rPr lang="de-DE" i="1" dirty="0" err="1" smtClean="0"/>
              <a:t>def</a:t>
            </a:r>
            <a:r>
              <a:rPr lang="de-DE" dirty="0"/>
              <a:t> </a:t>
            </a:r>
            <a:r>
              <a:rPr lang="de-DE" dirty="0" smtClean="0"/>
              <a:t>und könnte sich zwischenzeitlich bei Eintreffen einer anderen </a:t>
            </a:r>
            <a:r>
              <a:rPr lang="de-DE" dirty="0"/>
              <a:t>Nachricht </a:t>
            </a:r>
            <a:r>
              <a:rPr lang="de-DE" dirty="0" smtClean="0"/>
              <a:t>ändern</a:t>
            </a:r>
          </a:p>
          <a:p>
            <a:pPr marL="342900" lvl="1" indent="-342900">
              <a:buFontTx/>
              <a:buChar char="-"/>
            </a:pP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doc.akka.io/docs/akka/current/scala/futures.html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0720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und Akka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125810" y="2420888"/>
            <a:ext cx="8784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akka.pattern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.{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ask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pipe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from = sender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 Future[Info]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(actorA ? GetInfo).mapTo[Info]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wrapped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: Future[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InfoRequestResult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] 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result.map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info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=&gt; InfoRequestResult(info,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wrapped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pipeTo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actorB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1"/>
            <a:ext cx="6823569" cy="656872"/>
          </a:xfrm>
        </p:spPr>
        <p:txBody>
          <a:bodyPr/>
          <a:lstStyle/>
          <a:p>
            <a:r>
              <a:rPr lang="de-DE" u="sng" dirty="0" smtClean="0"/>
              <a:t>Beispiel: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198330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und Spray-Routing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172440" cy="447994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direkte Unterstützung für Futures in complete()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seit Version 1.2-M8 zusätzlich mit onSuccess, onFailure und onComplete Direktiven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47154" y="3140968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Vorher</a:t>
            </a:r>
            <a:r>
              <a:rPr lang="de-DE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154" y="489961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Nachher</a:t>
            </a:r>
            <a:r>
              <a:rPr lang="de-DE" dirty="0" smtClean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154" y="3510300"/>
            <a:ext cx="80393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future = (subjectProviderManager ? GetAllProcessInstances(userId))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.mapTo[AllProcessInstancesAnswer]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v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al result = </a:t>
            </a:r>
            <a:r>
              <a:rPr lang="de-DE" sz="16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(future, timeout.duration)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complete(result.processInstanceInfo)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154" y="5268946"/>
            <a:ext cx="8039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val future = (subjectProviderManager ? GetAllProcessInstances(userId))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.mapTo[AllProcessInstancesAnswer]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complete(future.map(result =&gt; result.processInstanceInfo))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für </a:t>
            </a:r>
            <a:r>
              <a:rPr lang="de-DE" dirty="0" err="1" smtClean="0"/>
              <a:t>onSuccess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358775" y="4221088"/>
            <a:ext cx="950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val userFuture = (persistenceActor ? Users.Read.ByIdWithIdentities(id)).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mapTo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[…]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onSuccess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(user.isDefined) {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UserWithMail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(…))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StatusCodes.NotFound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58775" y="1926124"/>
            <a:ext cx="83529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persistenceActor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?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Users.Read.ByIdWithIdentities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id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)).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mapTo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[…]</a:t>
            </a: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Await.result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userFuture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timeout.duration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user.isDefined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UserWithMail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(…))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else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 smtClean="0">
                <a:latin typeface="Consolas" pitchFamily="49" charset="0"/>
                <a:cs typeface="Consolas" pitchFamily="49" charset="0"/>
              </a:rPr>
              <a:t>StatusCodes.NotFound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358775" y="1556792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Vorher</a:t>
            </a:r>
            <a:r>
              <a:rPr lang="de-DE" dirty="0" smtClean="0"/>
              <a:t>: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358775" y="385175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Nachher</a:t>
            </a:r>
            <a:r>
              <a:rPr lang="de-DE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519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Anweisungen innerhalb des Routingpfades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02472"/>
            <a:ext cx="71655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route: Route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val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 = currentTime()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time: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" + time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1" y="372706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</a:t>
            </a:r>
            <a:r>
              <a:rPr lang="de-DE" u="sng" dirty="0" smtClean="0"/>
              <a:t>edeutet in etwa:</a:t>
            </a:r>
            <a:endParaRPr lang="de-DE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00031" y="4118460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route: Route =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inner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time =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currentTime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{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ctx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ctx.complete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Current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time: " + time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get.apply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inner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Legende mit Linie 1 2"/>
          <p:cNvSpPr/>
          <p:nvPr/>
        </p:nvSpPr>
        <p:spPr>
          <a:xfrm>
            <a:off x="5036535" y="3911728"/>
            <a:ext cx="3061097" cy="720080"/>
          </a:xfrm>
          <a:prstGeom prst="borderCallout1">
            <a:avLst>
              <a:gd name="adj1" fmla="val 45328"/>
              <a:gd name="adj2" fmla="val -6249"/>
              <a:gd name="adj3" fmla="val 115453"/>
              <a:gd name="adj4" fmla="val -397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Wird bei der Erstellung der Route ausgeführt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58775" y="1679142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Anweisungen können bei der Erstellung der Route oder pro Anfrage ausgeführt werden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036734"/>
            <a:ext cx="5620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http://spray.io/documentation/1.2-M8/spray-routing/advanced-topics/understanding-dsl-structure/</a:t>
            </a:r>
          </a:p>
        </p:txBody>
      </p:sp>
    </p:spTree>
    <p:extLst>
      <p:ext uri="{BB962C8B-B14F-4D97-AF65-F5344CB8AC3E}">
        <p14:creationId xmlns:p14="http://schemas.microsoft.com/office/powerpoint/2010/main" val="960930420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659</Words>
  <Application>Microsoft Office PowerPoint</Application>
  <PresentationFormat>Bildschirmpräsentation 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Bitstream Charter</vt:lpstr>
      <vt:lpstr>Consolas</vt:lpstr>
      <vt:lpstr>Stafford</vt:lpstr>
      <vt:lpstr>Tahoma</vt:lpstr>
      <vt:lpstr>Wingdings</vt:lpstr>
      <vt:lpstr>Präsentationsvorlage_BWL9</vt:lpstr>
      <vt:lpstr>Frontend Interface</vt:lpstr>
      <vt:lpstr>Scala Futures</vt:lpstr>
      <vt:lpstr>For Comprehension</vt:lpstr>
      <vt:lpstr>Futures reduzieren</vt:lpstr>
      <vt:lpstr>Futures und Akka</vt:lpstr>
      <vt:lpstr>Futures und Akka</vt:lpstr>
      <vt:lpstr>Futures und Spray-Routing</vt:lpstr>
      <vt:lpstr>Beispiel für onSuccess</vt:lpstr>
      <vt:lpstr>Anweisungen innerhalb des Routingpfades</vt:lpstr>
      <vt:lpstr>Aufrufe innerhalb des Routingpfades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Wolski, André</cp:lastModifiedBy>
  <cp:revision>94</cp:revision>
  <cp:lastPrinted>2014-12-04T19:54:44Z</cp:lastPrinted>
  <dcterms:created xsi:type="dcterms:W3CDTF">2009-12-23T09:42:49Z</dcterms:created>
  <dcterms:modified xsi:type="dcterms:W3CDTF">2014-12-04T19:59:35Z</dcterms:modified>
</cp:coreProperties>
</file>