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287" r:id="rId4"/>
    <p:sldId id="288" r:id="rId5"/>
    <p:sldId id="292" r:id="rId6"/>
    <p:sldId id="293" r:id="rId7"/>
    <p:sldId id="296" r:id="rId8"/>
    <p:sldId id="289" r:id="rId9"/>
    <p:sldId id="294" r:id="rId10"/>
    <p:sldId id="295" r:id="rId11"/>
    <p:sldId id="269" r:id="rId12"/>
    <p:sldId id="278" r:id="rId13"/>
    <p:sldId id="285" r:id="rId14"/>
    <p:sldId id="297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9" autoAdjust="0"/>
    <p:restoredTop sz="79137" autoAdjust="0"/>
  </p:normalViewPr>
  <p:slideViewPr>
    <p:cSldViewPr snapToObjects="1">
      <p:cViewPr>
        <p:scale>
          <a:sx n="75" d="100"/>
          <a:sy n="75" d="100"/>
        </p:scale>
        <p:origin x="-1854" y="-72"/>
      </p:cViewPr>
      <p:guideLst>
        <p:guide orient="horz" pos="4247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4ABC6-D7FD-4119-8FC3-EC6EAA489B5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7CDB2A-D777-403A-AC64-9429948B222E}">
      <dgm:prSet phldrT="[Text]"/>
      <dgm:spPr/>
      <dgm:t>
        <a:bodyPr/>
        <a:lstStyle/>
        <a:p>
          <a:r>
            <a:rPr lang="de-DE" b="1" dirty="0" smtClean="0"/>
            <a:t>Manager </a:t>
          </a:r>
          <a:br>
            <a:rPr lang="de-DE" b="1" dirty="0" smtClean="0"/>
          </a:br>
          <a:r>
            <a:rPr lang="de-DE" b="1" dirty="0" smtClean="0"/>
            <a:t>(Stephan </a:t>
          </a:r>
          <a:r>
            <a:rPr lang="de-DE" b="1" dirty="0" err="1" smtClean="0"/>
            <a:t>Borgert</a:t>
          </a:r>
          <a:r>
            <a:rPr lang="de-DE" b="1" dirty="0" smtClean="0"/>
            <a:t>)</a:t>
          </a:r>
          <a:endParaRPr lang="de-DE" b="1" dirty="0"/>
        </a:p>
      </dgm:t>
    </dgm:pt>
    <dgm:pt modelId="{D11ADE5F-82F5-4C44-B13E-96F634EA2EC0}" type="parTrans" cxnId="{AF1C6689-6C81-4373-ACAD-B921D94FCAF1}">
      <dgm:prSet/>
      <dgm:spPr/>
      <dgm:t>
        <a:bodyPr/>
        <a:lstStyle/>
        <a:p>
          <a:endParaRPr lang="de-DE" b="1"/>
        </a:p>
      </dgm:t>
    </dgm:pt>
    <dgm:pt modelId="{71016175-8E2F-4833-9B43-F095D964F5BB}" type="sibTrans" cxnId="{AF1C6689-6C81-4373-ACAD-B921D94FCAF1}">
      <dgm:prSet/>
      <dgm:spPr/>
      <dgm:t>
        <a:bodyPr/>
        <a:lstStyle/>
        <a:p>
          <a:endParaRPr lang="de-DE" b="1"/>
        </a:p>
      </dgm:t>
    </dgm:pt>
    <dgm:pt modelId="{6311DD87-AD29-4D49-9F1E-18ED9FBA2CF8}">
      <dgm:prSet phldrT="[Text]"/>
      <dgm:spPr/>
      <dgm:t>
        <a:bodyPr/>
        <a:lstStyle/>
        <a:p>
          <a:r>
            <a:rPr lang="de-DE" b="1" dirty="0" smtClean="0"/>
            <a:t>Frontend</a:t>
          </a:r>
          <a:endParaRPr lang="de-DE" b="1" dirty="0"/>
        </a:p>
      </dgm:t>
    </dgm:pt>
    <dgm:pt modelId="{AA493B9B-7706-4F08-82AC-409A82E799D4}" type="parTrans" cxnId="{11E931C1-4D65-4361-BC1A-9E509F026CA0}">
      <dgm:prSet/>
      <dgm:spPr/>
      <dgm:t>
        <a:bodyPr/>
        <a:lstStyle/>
        <a:p>
          <a:endParaRPr lang="de-DE" b="1"/>
        </a:p>
      </dgm:t>
    </dgm:pt>
    <dgm:pt modelId="{D0C050B1-0C42-45E6-861A-02F049C2EBFE}" type="sibTrans" cxnId="{11E931C1-4D65-4361-BC1A-9E509F026CA0}">
      <dgm:prSet/>
      <dgm:spPr/>
      <dgm:t>
        <a:bodyPr/>
        <a:lstStyle/>
        <a:p>
          <a:endParaRPr lang="de-DE" b="1"/>
        </a:p>
      </dgm:t>
    </dgm:pt>
    <dgm:pt modelId="{BC5700B7-7753-4804-BD34-8E83F0A9BC6C}">
      <dgm:prSet phldrT="[Text]"/>
      <dgm:spPr/>
      <dgm:t>
        <a:bodyPr/>
        <a:lstStyle/>
        <a:p>
          <a:r>
            <a:rPr lang="de-DE" b="1" dirty="0" smtClean="0"/>
            <a:t>Backend</a:t>
          </a:r>
          <a:endParaRPr lang="de-DE" b="1" dirty="0"/>
        </a:p>
      </dgm:t>
    </dgm:pt>
    <dgm:pt modelId="{2CDEAB38-16B5-458F-B3B6-7D4D1FE6F52A}" type="parTrans" cxnId="{DE16EAC2-0B59-49C7-9A34-235810CDF885}">
      <dgm:prSet/>
      <dgm:spPr/>
      <dgm:t>
        <a:bodyPr/>
        <a:lstStyle/>
        <a:p>
          <a:endParaRPr lang="de-DE" b="1"/>
        </a:p>
      </dgm:t>
    </dgm:pt>
    <dgm:pt modelId="{2CE63187-FE4B-4E7B-8253-05613D2706D6}" type="sibTrans" cxnId="{DE16EAC2-0B59-49C7-9A34-235810CDF885}">
      <dgm:prSet/>
      <dgm:spPr/>
      <dgm:t>
        <a:bodyPr/>
        <a:lstStyle/>
        <a:p>
          <a:endParaRPr lang="de-DE" b="1"/>
        </a:p>
      </dgm:t>
    </dgm:pt>
    <dgm:pt modelId="{89C9F23A-97E6-483C-B9D8-CC1B0BD9BC1C}">
      <dgm:prSet phldrT="[Text]"/>
      <dgm:spPr/>
      <dgm:t>
        <a:bodyPr/>
        <a:lstStyle/>
        <a:p>
          <a:r>
            <a:rPr lang="de-DE" b="1" dirty="0" err="1" smtClean="0"/>
            <a:t>Product</a:t>
          </a:r>
          <a:r>
            <a:rPr lang="de-DE" b="1" dirty="0" smtClean="0"/>
            <a:t> </a:t>
          </a:r>
          <a:r>
            <a:rPr lang="de-DE" b="1" dirty="0" err="1" smtClean="0"/>
            <a:t>Owner</a:t>
          </a:r>
          <a:r>
            <a:rPr lang="de-DE" b="1" dirty="0" smtClean="0"/>
            <a:t> (Jens Hartwig)</a:t>
          </a:r>
          <a:endParaRPr lang="de-DE" b="1" dirty="0"/>
        </a:p>
      </dgm:t>
    </dgm:pt>
    <dgm:pt modelId="{052197D2-0F47-4E56-9815-DE2086974EF0}" type="parTrans" cxnId="{42A0C6DD-5BEF-4829-8086-C86A1CC3B2EC}">
      <dgm:prSet/>
      <dgm:spPr/>
      <dgm:t>
        <a:bodyPr/>
        <a:lstStyle/>
        <a:p>
          <a:endParaRPr lang="de-DE" b="1"/>
        </a:p>
      </dgm:t>
    </dgm:pt>
    <dgm:pt modelId="{371BD19B-9E62-4681-A22A-5C446E54F633}" type="sibTrans" cxnId="{42A0C6DD-5BEF-4829-8086-C86A1CC3B2EC}">
      <dgm:prSet/>
      <dgm:spPr/>
      <dgm:t>
        <a:bodyPr/>
        <a:lstStyle/>
        <a:p>
          <a:endParaRPr lang="de-DE" b="1"/>
        </a:p>
      </dgm:t>
    </dgm:pt>
    <dgm:pt modelId="{25CFDB76-285B-46D1-AD13-7F1936D79463}">
      <dgm:prSet phldrT="[Text]"/>
      <dgm:spPr/>
      <dgm:t>
        <a:bodyPr/>
        <a:lstStyle/>
        <a:p>
          <a:r>
            <a:rPr lang="de-DE" b="1" dirty="0" err="1" smtClean="0"/>
            <a:t>Product</a:t>
          </a:r>
          <a:r>
            <a:rPr lang="de-DE" b="1" dirty="0" smtClean="0"/>
            <a:t> </a:t>
          </a:r>
          <a:r>
            <a:rPr lang="de-DE" b="1" dirty="0" err="1" smtClean="0"/>
            <a:t>Owner</a:t>
          </a:r>
          <a:r>
            <a:rPr lang="de-DE" b="1" dirty="0" smtClean="0"/>
            <a:t> (Arne Link)</a:t>
          </a:r>
          <a:endParaRPr lang="de-DE" b="1" dirty="0"/>
        </a:p>
      </dgm:t>
    </dgm:pt>
    <dgm:pt modelId="{02EDABEA-910D-4450-B634-02646336C7C6}" type="parTrans" cxnId="{E355AA07-24E2-40B3-A125-9CAE009B846C}">
      <dgm:prSet/>
      <dgm:spPr/>
      <dgm:t>
        <a:bodyPr/>
        <a:lstStyle/>
        <a:p>
          <a:endParaRPr lang="de-DE" b="1"/>
        </a:p>
      </dgm:t>
    </dgm:pt>
    <dgm:pt modelId="{EB264AD4-BBD7-4448-A507-0650AEFD5A35}" type="sibTrans" cxnId="{E355AA07-24E2-40B3-A125-9CAE009B846C}">
      <dgm:prSet/>
      <dgm:spPr/>
      <dgm:t>
        <a:bodyPr/>
        <a:lstStyle/>
        <a:p>
          <a:endParaRPr lang="de-DE" b="1"/>
        </a:p>
      </dgm:t>
    </dgm:pt>
    <dgm:pt modelId="{9A435879-1C9F-4BED-A96C-54958E26502F}">
      <dgm:prSet phldrT="[Text]"/>
      <dgm:spPr/>
      <dgm:t>
        <a:bodyPr/>
        <a:lstStyle/>
        <a:p>
          <a:r>
            <a:rPr lang="de-DE" b="1" dirty="0" err="1" smtClean="0"/>
            <a:t>Product</a:t>
          </a:r>
          <a:r>
            <a:rPr lang="de-DE" b="1" dirty="0" smtClean="0"/>
            <a:t> </a:t>
          </a:r>
          <a:r>
            <a:rPr lang="de-DE" b="1" dirty="0" err="1" smtClean="0"/>
            <a:t>Owner</a:t>
          </a:r>
          <a:r>
            <a:rPr lang="de-DE" b="1" dirty="0" smtClean="0"/>
            <a:t> (André Röder)</a:t>
          </a:r>
          <a:endParaRPr lang="de-DE" b="1" dirty="0"/>
        </a:p>
      </dgm:t>
    </dgm:pt>
    <dgm:pt modelId="{D8C18C14-4C8C-4D4F-AD28-D9D383D8BBA7}" type="parTrans" cxnId="{B1B34EDE-F597-493C-931A-571215C3CD84}">
      <dgm:prSet/>
      <dgm:spPr/>
      <dgm:t>
        <a:bodyPr/>
        <a:lstStyle/>
        <a:p>
          <a:endParaRPr lang="de-DE" b="1"/>
        </a:p>
      </dgm:t>
    </dgm:pt>
    <dgm:pt modelId="{43EDA77A-038C-40C0-8846-D1DC2B1CEC8A}" type="sibTrans" cxnId="{B1B34EDE-F597-493C-931A-571215C3CD84}">
      <dgm:prSet/>
      <dgm:spPr/>
      <dgm:t>
        <a:bodyPr/>
        <a:lstStyle/>
        <a:p>
          <a:endParaRPr lang="de-DE" b="1"/>
        </a:p>
      </dgm:t>
    </dgm:pt>
    <dgm:pt modelId="{084E6ACA-F063-4100-9A55-DC64EB29EBB2}">
      <dgm:prSet phldrT="[Text]"/>
      <dgm:spPr/>
      <dgm:t>
        <a:bodyPr/>
        <a:lstStyle/>
        <a:p>
          <a:r>
            <a:rPr lang="de-DE" b="1" dirty="0" smtClean="0"/>
            <a:t>Backend Team</a:t>
          </a:r>
          <a:endParaRPr lang="de-DE" b="1" dirty="0"/>
        </a:p>
      </dgm:t>
    </dgm:pt>
    <dgm:pt modelId="{E64AC82C-1FF8-49A6-9C55-491005F2900D}" type="parTrans" cxnId="{4A951FCF-E1E4-4906-8CA2-BDDCF5A93924}">
      <dgm:prSet/>
      <dgm:spPr/>
      <dgm:t>
        <a:bodyPr/>
        <a:lstStyle/>
        <a:p>
          <a:endParaRPr lang="de-DE" b="1"/>
        </a:p>
      </dgm:t>
    </dgm:pt>
    <dgm:pt modelId="{C1AFD21E-D190-4FC5-8955-178EE3CA6993}" type="sibTrans" cxnId="{4A951FCF-E1E4-4906-8CA2-BDDCF5A93924}">
      <dgm:prSet/>
      <dgm:spPr/>
      <dgm:t>
        <a:bodyPr/>
        <a:lstStyle/>
        <a:p>
          <a:endParaRPr lang="de-DE" b="1"/>
        </a:p>
      </dgm:t>
    </dgm:pt>
    <dgm:pt modelId="{CC621012-9541-41FF-B414-EBE76F633633}">
      <dgm:prSet phldrT="[Text]"/>
      <dgm:spPr/>
      <dgm:t>
        <a:bodyPr/>
        <a:lstStyle/>
        <a:p>
          <a:r>
            <a:rPr lang="de-DE" b="1" dirty="0" smtClean="0"/>
            <a:t>Frontend Team</a:t>
          </a:r>
          <a:endParaRPr lang="de-DE" b="1" dirty="0"/>
        </a:p>
      </dgm:t>
    </dgm:pt>
    <dgm:pt modelId="{EEDFF8D8-7B57-478E-8B8E-00A3AE4289AE}" type="parTrans" cxnId="{2B3AE2CF-EC5B-4039-BDC5-9349885AE499}">
      <dgm:prSet/>
      <dgm:spPr/>
      <dgm:t>
        <a:bodyPr/>
        <a:lstStyle/>
        <a:p>
          <a:endParaRPr lang="de-DE" b="1"/>
        </a:p>
      </dgm:t>
    </dgm:pt>
    <dgm:pt modelId="{024EDB48-39D5-46C3-A740-43EE873B824E}" type="sibTrans" cxnId="{2B3AE2CF-EC5B-4039-BDC5-9349885AE499}">
      <dgm:prSet/>
      <dgm:spPr/>
      <dgm:t>
        <a:bodyPr/>
        <a:lstStyle/>
        <a:p>
          <a:endParaRPr lang="de-DE" b="1"/>
        </a:p>
      </dgm:t>
    </dgm:pt>
    <dgm:pt modelId="{14A29ADE-032E-4B89-B321-6FA538E23BF9}" type="pres">
      <dgm:prSet presAssocID="{26B4ABC6-D7FD-4119-8FC3-EC6EAA489B5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26C77522-4EA6-4313-A055-C4C35445E74C}" type="pres">
      <dgm:prSet presAssocID="{517CDB2A-D777-403A-AC64-9429948B222E}" presName="hierRoot1" presStyleCnt="0">
        <dgm:presLayoutVars>
          <dgm:hierBranch val="init"/>
        </dgm:presLayoutVars>
      </dgm:prSet>
      <dgm:spPr/>
    </dgm:pt>
    <dgm:pt modelId="{2A85DE4F-48B3-47F5-85B9-AE5F3F995992}" type="pres">
      <dgm:prSet presAssocID="{517CDB2A-D777-403A-AC64-9429948B222E}" presName="rootComposite1" presStyleCnt="0"/>
      <dgm:spPr/>
    </dgm:pt>
    <dgm:pt modelId="{09F3C894-A67D-480A-926A-D6B4A876257E}" type="pres">
      <dgm:prSet presAssocID="{517CDB2A-D777-403A-AC64-9429948B222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0772BA-63DA-41E7-A2A1-901E1D65B143}" type="pres">
      <dgm:prSet presAssocID="{517CDB2A-D777-403A-AC64-9429948B222E}" presName="topArc1" presStyleLbl="parChTrans1D1" presStyleIdx="0" presStyleCnt="16"/>
      <dgm:spPr/>
    </dgm:pt>
    <dgm:pt modelId="{A4D99A85-479B-4F29-B1D9-66874A063767}" type="pres">
      <dgm:prSet presAssocID="{517CDB2A-D777-403A-AC64-9429948B222E}" presName="bottomArc1" presStyleLbl="parChTrans1D1" presStyleIdx="1" presStyleCnt="16"/>
      <dgm:spPr/>
    </dgm:pt>
    <dgm:pt modelId="{01ABB2F9-5040-4D1B-8C12-05BC66E3312A}" type="pres">
      <dgm:prSet presAssocID="{517CDB2A-D777-403A-AC64-9429948B222E}" presName="topConnNode1" presStyleLbl="node1" presStyleIdx="0" presStyleCnt="0"/>
      <dgm:spPr/>
      <dgm:t>
        <a:bodyPr/>
        <a:lstStyle/>
        <a:p>
          <a:endParaRPr lang="de-DE"/>
        </a:p>
      </dgm:t>
    </dgm:pt>
    <dgm:pt modelId="{7D1CF793-346B-4D1D-86D5-387AD2C5D8EF}" type="pres">
      <dgm:prSet presAssocID="{517CDB2A-D777-403A-AC64-9429948B222E}" presName="hierChild2" presStyleCnt="0"/>
      <dgm:spPr/>
    </dgm:pt>
    <dgm:pt modelId="{82A174B9-13C5-4695-8132-306A6712E135}" type="pres">
      <dgm:prSet presAssocID="{AA493B9B-7706-4F08-82AC-409A82E799D4}" presName="Name28" presStyleLbl="parChTrans1D2" presStyleIdx="0" presStyleCnt="2"/>
      <dgm:spPr/>
      <dgm:t>
        <a:bodyPr/>
        <a:lstStyle/>
        <a:p>
          <a:endParaRPr lang="de-DE"/>
        </a:p>
      </dgm:t>
    </dgm:pt>
    <dgm:pt modelId="{4A1BE7D9-995F-421A-B632-8152B247094F}" type="pres">
      <dgm:prSet presAssocID="{6311DD87-AD29-4D49-9F1E-18ED9FBA2CF8}" presName="hierRoot2" presStyleCnt="0">
        <dgm:presLayoutVars>
          <dgm:hierBranch val="init"/>
        </dgm:presLayoutVars>
      </dgm:prSet>
      <dgm:spPr/>
    </dgm:pt>
    <dgm:pt modelId="{B99E160F-4EB3-44D9-B273-36392C8E8DC9}" type="pres">
      <dgm:prSet presAssocID="{6311DD87-AD29-4D49-9F1E-18ED9FBA2CF8}" presName="rootComposite2" presStyleCnt="0"/>
      <dgm:spPr/>
    </dgm:pt>
    <dgm:pt modelId="{9B594C5B-B571-43D7-A8E0-E8A2F0063D86}" type="pres">
      <dgm:prSet presAssocID="{6311DD87-AD29-4D49-9F1E-18ED9FBA2CF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2C0279-B789-4C02-BFD3-6CFB3F40E827}" type="pres">
      <dgm:prSet presAssocID="{6311DD87-AD29-4D49-9F1E-18ED9FBA2CF8}" presName="topArc2" presStyleLbl="parChTrans1D1" presStyleIdx="2" presStyleCnt="16"/>
      <dgm:spPr/>
    </dgm:pt>
    <dgm:pt modelId="{A1392339-069B-4303-8100-B7DC3AC3B748}" type="pres">
      <dgm:prSet presAssocID="{6311DD87-AD29-4D49-9F1E-18ED9FBA2CF8}" presName="bottomArc2" presStyleLbl="parChTrans1D1" presStyleIdx="3" presStyleCnt="16"/>
      <dgm:spPr/>
    </dgm:pt>
    <dgm:pt modelId="{0A3BE1C0-4520-40E7-828F-BC9831F2333D}" type="pres">
      <dgm:prSet presAssocID="{6311DD87-AD29-4D49-9F1E-18ED9FBA2CF8}" presName="topConnNode2" presStyleLbl="node2" presStyleIdx="0" presStyleCnt="0"/>
      <dgm:spPr/>
      <dgm:t>
        <a:bodyPr/>
        <a:lstStyle/>
        <a:p>
          <a:endParaRPr lang="de-DE"/>
        </a:p>
      </dgm:t>
    </dgm:pt>
    <dgm:pt modelId="{E5FCA5D0-61D2-4924-A986-E584A5D7C401}" type="pres">
      <dgm:prSet presAssocID="{6311DD87-AD29-4D49-9F1E-18ED9FBA2CF8}" presName="hierChild4" presStyleCnt="0"/>
      <dgm:spPr/>
    </dgm:pt>
    <dgm:pt modelId="{29B7F49B-253F-4F19-83DE-783DC3900639}" type="pres">
      <dgm:prSet presAssocID="{02EDABEA-910D-4450-B634-02646336C7C6}" presName="Name28" presStyleLbl="parChTrans1D3" presStyleIdx="0" presStyleCnt="5"/>
      <dgm:spPr/>
      <dgm:t>
        <a:bodyPr/>
        <a:lstStyle/>
        <a:p>
          <a:endParaRPr lang="de-DE"/>
        </a:p>
      </dgm:t>
    </dgm:pt>
    <dgm:pt modelId="{FC42A5A7-5D75-4B38-B0D3-952E48423237}" type="pres">
      <dgm:prSet presAssocID="{25CFDB76-285B-46D1-AD13-7F1936D79463}" presName="hierRoot2" presStyleCnt="0">
        <dgm:presLayoutVars>
          <dgm:hierBranch val="init"/>
        </dgm:presLayoutVars>
      </dgm:prSet>
      <dgm:spPr/>
    </dgm:pt>
    <dgm:pt modelId="{2BAD2579-5546-4559-8238-F81827F6FAFD}" type="pres">
      <dgm:prSet presAssocID="{25CFDB76-285B-46D1-AD13-7F1936D79463}" presName="rootComposite2" presStyleCnt="0"/>
      <dgm:spPr/>
    </dgm:pt>
    <dgm:pt modelId="{7BF1DB00-C80B-43C8-A024-738BE69C4CF4}" type="pres">
      <dgm:prSet presAssocID="{25CFDB76-285B-46D1-AD13-7F1936D7946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F13E1D3-827C-4EB2-A056-8902CA936236}" type="pres">
      <dgm:prSet presAssocID="{25CFDB76-285B-46D1-AD13-7F1936D79463}" presName="topArc2" presStyleLbl="parChTrans1D1" presStyleIdx="4" presStyleCnt="16"/>
      <dgm:spPr/>
    </dgm:pt>
    <dgm:pt modelId="{2C1A1AC2-319F-4CF3-870D-7DF5D0AF8B50}" type="pres">
      <dgm:prSet presAssocID="{25CFDB76-285B-46D1-AD13-7F1936D79463}" presName="bottomArc2" presStyleLbl="parChTrans1D1" presStyleIdx="5" presStyleCnt="16"/>
      <dgm:spPr/>
    </dgm:pt>
    <dgm:pt modelId="{46703149-559A-4F42-9D37-54CBBAC6486A}" type="pres">
      <dgm:prSet presAssocID="{25CFDB76-285B-46D1-AD13-7F1936D79463}" presName="topConnNode2" presStyleLbl="node3" presStyleIdx="0" presStyleCnt="0"/>
      <dgm:spPr/>
      <dgm:t>
        <a:bodyPr/>
        <a:lstStyle/>
        <a:p>
          <a:endParaRPr lang="de-DE"/>
        </a:p>
      </dgm:t>
    </dgm:pt>
    <dgm:pt modelId="{A1AAFF59-03F8-4433-A7DC-0AAE4E9DBA3D}" type="pres">
      <dgm:prSet presAssocID="{25CFDB76-285B-46D1-AD13-7F1936D79463}" presName="hierChild4" presStyleCnt="0"/>
      <dgm:spPr/>
    </dgm:pt>
    <dgm:pt modelId="{F7468FD7-27AE-4C34-B12F-A919D943F049}" type="pres">
      <dgm:prSet presAssocID="{25CFDB76-285B-46D1-AD13-7F1936D79463}" presName="hierChild5" presStyleCnt="0"/>
      <dgm:spPr/>
    </dgm:pt>
    <dgm:pt modelId="{9D29CAC0-2C1F-4106-B068-E521DCAA6E13}" type="pres">
      <dgm:prSet presAssocID="{EEDFF8D8-7B57-478E-8B8E-00A3AE4289AE}" presName="Name28" presStyleLbl="parChTrans1D3" presStyleIdx="1" presStyleCnt="5"/>
      <dgm:spPr/>
      <dgm:t>
        <a:bodyPr/>
        <a:lstStyle/>
        <a:p>
          <a:endParaRPr lang="de-DE"/>
        </a:p>
      </dgm:t>
    </dgm:pt>
    <dgm:pt modelId="{83A68F77-D69B-4BD7-BDAA-315D8DCEFA00}" type="pres">
      <dgm:prSet presAssocID="{CC621012-9541-41FF-B414-EBE76F633633}" presName="hierRoot2" presStyleCnt="0">
        <dgm:presLayoutVars>
          <dgm:hierBranch val="init"/>
        </dgm:presLayoutVars>
      </dgm:prSet>
      <dgm:spPr/>
    </dgm:pt>
    <dgm:pt modelId="{F5348C1C-A05B-45CA-B4EB-94C0F46CD874}" type="pres">
      <dgm:prSet presAssocID="{CC621012-9541-41FF-B414-EBE76F633633}" presName="rootComposite2" presStyleCnt="0"/>
      <dgm:spPr/>
    </dgm:pt>
    <dgm:pt modelId="{89D330EC-8A10-4972-A708-F698FBA30CD2}" type="pres">
      <dgm:prSet presAssocID="{CC621012-9541-41FF-B414-EBE76F63363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0E8779A-7F2E-452B-939F-5406DA44BD77}" type="pres">
      <dgm:prSet presAssocID="{CC621012-9541-41FF-B414-EBE76F633633}" presName="topArc2" presStyleLbl="parChTrans1D1" presStyleIdx="6" presStyleCnt="16"/>
      <dgm:spPr/>
    </dgm:pt>
    <dgm:pt modelId="{6BCEF56F-AE76-42B9-A830-B94B0931A3B0}" type="pres">
      <dgm:prSet presAssocID="{CC621012-9541-41FF-B414-EBE76F633633}" presName="bottomArc2" presStyleLbl="parChTrans1D1" presStyleIdx="7" presStyleCnt="16"/>
      <dgm:spPr/>
    </dgm:pt>
    <dgm:pt modelId="{58874A7A-49CC-4950-881E-DEF6F212A317}" type="pres">
      <dgm:prSet presAssocID="{CC621012-9541-41FF-B414-EBE76F633633}" presName="topConnNode2" presStyleLbl="node3" presStyleIdx="0" presStyleCnt="0"/>
      <dgm:spPr/>
      <dgm:t>
        <a:bodyPr/>
        <a:lstStyle/>
        <a:p>
          <a:endParaRPr lang="de-DE"/>
        </a:p>
      </dgm:t>
    </dgm:pt>
    <dgm:pt modelId="{BF9DB1E6-14C4-4367-8038-27221D4BBEB2}" type="pres">
      <dgm:prSet presAssocID="{CC621012-9541-41FF-B414-EBE76F633633}" presName="hierChild4" presStyleCnt="0"/>
      <dgm:spPr/>
    </dgm:pt>
    <dgm:pt modelId="{14EB370A-9C52-4658-963C-76619FC4D65C}" type="pres">
      <dgm:prSet presAssocID="{CC621012-9541-41FF-B414-EBE76F633633}" presName="hierChild5" presStyleCnt="0"/>
      <dgm:spPr/>
    </dgm:pt>
    <dgm:pt modelId="{51F7318A-F722-4013-BF41-0BAF2067CA0E}" type="pres">
      <dgm:prSet presAssocID="{6311DD87-AD29-4D49-9F1E-18ED9FBA2CF8}" presName="hierChild5" presStyleCnt="0"/>
      <dgm:spPr/>
    </dgm:pt>
    <dgm:pt modelId="{EA445222-01A8-47DC-A6CB-E5CD619BDD64}" type="pres">
      <dgm:prSet presAssocID="{2CDEAB38-16B5-458F-B3B6-7D4D1FE6F52A}" presName="Name28" presStyleLbl="parChTrans1D2" presStyleIdx="1" presStyleCnt="2"/>
      <dgm:spPr/>
      <dgm:t>
        <a:bodyPr/>
        <a:lstStyle/>
        <a:p>
          <a:endParaRPr lang="de-DE"/>
        </a:p>
      </dgm:t>
    </dgm:pt>
    <dgm:pt modelId="{F1FE569E-57A8-4AEC-8C4B-F4A3E4666214}" type="pres">
      <dgm:prSet presAssocID="{BC5700B7-7753-4804-BD34-8E83F0A9BC6C}" presName="hierRoot2" presStyleCnt="0">
        <dgm:presLayoutVars>
          <dgm:hierBranch val="init"/>
        </dgm:presLayoutVars>
      </dgm:prSet>
      <dgm:spPr/>
    </dgm:pt>
    <dgm:pt modelId="{066700A7-A489-4D81-A5A2-5B3488859FDF}" type="pres">
      <dgm:prSet presAssocID="{BC5700B7-7753-4804-BD34-8E83F0A9BC6C}" presName="rootComposite2" presStyleCnt="0"/>
      <dgm:spPr/>
    </dgm:pt>
    <dgm:pt modelId="{09089929-69D7-4500-9721-37D6BA009601}" type="pres">
      <dgm:prSet presAssocID="{BC5700B7-7753-4804-BD34-8E83F0A9BC6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8DA66B-9D70-4163-A38B-A20462864409}" type="pres">
      <dgm:prSet presAssocID="{BC5700B7-7753-4804-BD34-8E83F0A9BC6C}" presName="topArc2" presStyleLbl="parChTrans1D1" presStyleIdx="8" presStyleCnt="16"/>
      <dgm:spPr/>
    </dgm:pt>
    <dgm:pt modelId="{C6C45D73-D4DE-4F60-870A-29B051FDF95C}" type="pres">
      <dgm:prSet presAssocID="{BC5700B7-7753-4804-BD34-8E83F0A9BC6C}" presName="bottomArc2" presStyleLbl="parChTrans1D1" presStyleIdx="9" presStyleCnt="16"/>
      <dgm:spPr/>
    </dgm:pt>
    <dgm:pt modelId="{844CD6AE-1F95-40C9-A9DD-E4CC09B52FF7}" type="pres">
      <dgm:prSet presAssocID="{BC5700B7-7753-4804-BD34-8E83F0A9BC6C}" presName="topConnNode2" presStyleLbl="node2" presStyleIdx="0" presStyleCnt="0"/>
      <dgm:spPr/>
      <dgm:t>
        <a:bodyPr/>
        <a:lstStyle/>
        <a:p>
          <a:endParaRPr lang="de-DE"/>
        </a:p>
      </dgm:t>
    </dgm:pt>
    <dgm:pt modelId="{BA9EED9C-95DB-4E83-9601-36C139EF716B}" type="pres">
      <dgm:prSet presAssocID="{BC5700B7-7753-4804-BD34-8E83F0A9BC6C}" presName="hierChild4" presStyleCnt="0"/>
      <dgm:spPr/>
    </dgm:pt>
    <dgm:pt modelId="{03A8C81E-1D52-478A-9380-956F2FA483EE}" type="pres">
      <dgm:prSet presAssocID="{D8C18C14-4C8C-4D4F-AD28-D9D383D8BBA7}" presName="Name28" presStyleLbl="parChTrans1D3" presStyleIdx="2" presStyleCnt="5"/>
      <dgm:spPr/>
      <dgm:t>
        <a:bodyPr/>
        <a:lstStyle/>
        <a:p>
          <a:endParaRPr lang="de-DE"/>
        </a:p>
      </dgm:t>
    </dgm:pt>
    <dgm:pt modelId="{479DFF87-83AB-4BBD-8D1A-DB297FF23D80}" type="pres">
      <dgm:prSet presAssocID="{9A435879-1C9F-4BED-A96C-54958E26502F}" presName="hierRoot2" presStyleCnt="0">
        <dgm:presLayoutVars>
          <dgm:hierBranch val="init"/>
        </dgm:presLayoutVars>
      </dgm:prSet>
      <dgm:spPr/>
    </dgm:pt>
    <dgm:pt modelId="{6D9BF331-C610-4071-A76E-1FF790AB9C39}" type="pres">
      <dgm:prSet presAssocID="{9A435879-1C9F-4BED-A96C-54958E26502F}" presName="rootComposite2" presStyleCnt="0"/>
      <dgm:spPr/>
    </dgm:pt>
    <dgm:pt modelId="{E245270D-DA72-473E-BF54-8E63BE1C2D0C}" type="pres">
      <dgm:prSet presAssocID="{9A435879-1C9F-4BED-A96C-54958E2650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9BD2EA-9EC4-4822-8329-9C1FEAA55386}" type="pres">
      <dgm:prSet presAssocID="{9A435879-1C9F-4BED-A96C-54958E26502F}" presName="topArc2" presStyleLbl="parChTrans1D1" presStyleIdx="10" presStyleCnt="16"/>
      <dgm:spPr/>
    </dgm:pt>
    <dgm:pt modelId="{BDC8CD48-2F62-4FBC-B051-332A03D2C6DE}" type="pres">
      <dgm:prSet presAssocID="{9A435879-1C9F-4BED-A96C-54958E26502F}" presName="bottomArc2" presStyleLbl="parChTrans1D1" presStyleIdx="11" presStyleCnt="16"/>
      <dgm:spPr/>
    </dgm:pt>
    <dgm:pt modelId="{0368B99B-2271-4370-A387-EF368C155363}" type="pres">
      <dgm:prSet presAssocID="{9A435879-1C9F-4BED-A96C-54958E26502F}" presName="topConnNode2" presStyleLbl="node3" presStyleIdx="0" presStyleCnt="0"/>
      <dgm:spPr/>
      <dgm:t>
        <a:bodyPr/>
        <a:lstStyle/>
        <a:p>
          <a:endParaRPr lang="de-DE"/>
        </a:p>
      </dgm:t>
    </dgm:pt>
    <dgm:pt modelId="{4C6E41F2-C26B-4D90-B1CA-B561AFEF73C6}" type="pres">
      <dgm:prSet presAssocID="{9A435879-1C9F-4BED-A96C-54958E26502F}" presName="hierChild4" presStyleCnt="0"/>
      <dgm:spPr/>
    </dgm:pt>
    <dgm:pt modelId="{5FEE44A4-AEED-415E-86FA-8EC02600F742}" type="pres">
      <dgm:prSet presAssocID="{9A435879-1C9F-4BED-A96C-54958E26502F}" presName="hierChild5" presStyleCnt="0"/>
      <dgm:spPr/>
    </dgm:pt>
    <dgm:pt modelId="{6A0DFE58-72D3-4A17-A8AA-AD6E624DCFD2}" type="pres">
      <dgm:prSet presAssocID="{052197D2-0F47-4E56-9815-DE2086974EF0}" presName="Name28" presStyleLbl="parChTrans1D3" presStyleIdx="3" presStyleCnt="5"/>
      <dgm:spPr/>
      <dgm:t>
        <a:bodyPr/>
        <a:lstStyle/>
        <a:p>
          <a:endParaRPr lang="de-DE"/>
        </a:p>
      </dgm:t>
    </dgm:pt>
    <dgm:pt modelId="{7E50C230-81EB-4413-B20F-02879399DAA9}" type="pres">
      <dgm:prSet presAssocID="{89C9F23A-97E6-483C-B9D8-CC1B0BD9BC1C}" presName="hierRoot2" presStyleCnt="0">
        <dgm:presLayoutVars>
          <dgm:hierBranch val="init"/>
        </dgm:presLayoutVars>
      </dgm:prSet>
      <dgm:spPr/>
    </dgm:pt>
    <dgm:pt modelId="{34D0D648-CBB5-42C6-9CF1-73E426F2F930}" type="pres">
      <dgm:prSet presAssocID="{89C9F23A-97E6-483C-B9D8-CC1B0BD9BC1C}" presName="rootComposite2" presStyleCnt="0"/>
      <dgm:spPr/>
    </dgm:pt>
    <dgm:pt modelId="{E0F43B88-A6A0-4B33-9D09-0B3D892E4A3C}" type="pres">
      <dgm:prSet presAssocID="{89C9F23A-97E6-483C-B9D8-CC1B0BD9BC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44CAB2-07C4-45D0-987A-17795672ADDC}" type="pres">
      <dgm:prSet presAssocID="{89C9F23A-97E6-483C-B9D8-CC1B0BD9BC1C}" presName="topArc2" presStyleLbl="parChTrans1D1" presStyleIdx="12" presStyleCnt="16"/>
      <dgm:spPr/>
    </dgm:pt>
    <dgm:pt modelId="{B5B83ECA-A698-4798-A0B4-8CE156EBB94C}" type="pres">
      <dgm:prSet presAssocID="{89C9F23A-97E6-483C-B9D8-CC1B0BD9BC1C}" presName="bottomArc2" presStyleLbl="parChTrans1D1" presStyleIdx="13" presStyleCnt="16"/>
      <dgm:spPr/>
    </dgm:pt>
    <dgm:pt modelId="{83508D16-74DF-4A3C-8439-69D581C3A849}" type="pres">
      <dgm:prSet presAssocID="{89C9F23A-97E6-483C-B9D8-CC1B0BD9BC1C}" presName="topConnNode2" presStyleLbl="node3" presStyleIdx="0" presStyleCnt="0"/>
      <dgm:spPr/>
      <dgm:t>
        <a:bodyPr/>
        <a:lstStyle/>
        <a:p>
          <a:endParaRPr lang="de-DE"/>
        </a:p>
      </dgm:t>
    </dgm:pt>
    <dgm:pt modelId="{6D4F933D-9D48-4944-9233-217AF659D331}" type="pres">
      <dgm:prSet presAssocID="{89C9F23A-97E6-483C-B9D8-CC1B0BD9BC1C}" presName="hierChild4" presStyleCnt="0"/>
      <dgm:spPr/>
    </dgm:pt>
    <dgm:pt modelId="{163E7785-2953-446D-B666-2EC304797C98}" type="pres">
      <dgm:prSet presAssocID="{89C9F23A-97E6-483C-B9D8-CC1B0BD9BC1C}" presName="hierChild5" presStyleCnt="0"/>
      <dgm:spPr/>
    </dgm:pt>
    <dgm:pt modelId="{0BD35BB6-90C4-40E6-89FD-EC073BB0E6E6}" type="pres">
      <dgm:prSet presAssocID="{E64AC82C-1FF8-49A6-9C55-491005F2900D}" presName="Name28" presStyleLbl="parChTrans1D3" presStyleIdx="4" presStyleCnt="5"/>
      <dgm:spPr/>
      <dgm:t>
        <a:bodyPr/>
        <a:lstStyle/>
        <a:p>
          <a:endParaRPr lang="de-DE"/>
        </a:p>
      </dgm:t>
    </dgm:pt>
    <dgm:pt modelId="{A2239B28-880D-43FC-929C-6CAF488F515E}" type="pres">
      <dgm:prSet presAssocID="{084E6ACA-F063-4100-9A55-DC64EB29EBB2}" presName="hierRoot2" presStyleCnt="0">
        <dgm:presLayoutVars>
          <dgm:hierBranch val="init"/>
        </dgm:presLayoutVars>
      </dgm:prSet>
      <dgm:spPr/>
    </dgm:pt>
    <dgm:pt modelId="{73C45E39-55FD-427E-B34C-0D84AC9427F6}" type="pres">
      <dgm:prSet presAssocID="{084E6ACA-F063-4100-9A55-DC64EB29EBB2}" presName="rootComposite2" presStyleCnt="0"/>
      <dgm:spPr/>
    </dgm:pt>
    <dgm:pt modelId="{6F0023C2-8080-4DF1-943B-6F64585A3D1C}" type="pres">
      <dgm:prSet presAssocID="{084E6ACA-F063-4100-9A55-DC64EB29EBB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932E273-1805-4303-8E8E-1E010098DB43}" type="pres">
      <dgm:prSet presAssocID="{084E6ACA-F063-4100-9A55-DC64EB29EBB2}" presName="topArc2" presStyleLbl="parChTrans1D1" presStyleIdx="14" presStyleCnt="16"/>
      <dgm:spPr/>
    </dgm:pt>
    <dgm:pt modelId="{7D7DF2FC-3620-49FF-89CF-6E4E9C364013}" type="pres">
      <dgm:prSet presAssocID="{084E6ACA-F063-4100-9A55-DC64EB29EBB2}" presName="bottomArc2" presStyleLbl="parChTrans1D1" presStyleIdx="15" presStyleCnt="16"/>
      <dgm:spPr/>
    </dgm:pt>
    <dgm:pt modelId="{1D43CFE5-EDB3-43A9-9F1A-8B676189D0D9}" type="pres">
      <dgm:prSet presAssocID="{084E6ACA-F063-4100-9A55-DC64EB29EBB2}" presName="topConnNode2" presStyleLbl="node3" presStyleIdx="0" presStyleCnt="0"/>
      <dgm:spPr/>
      <dgm:t>
        <a:bodyPr/>
        <a:lstStyle/>
        <a:p>
          <a:endParaRPr lang="de-DE"/>
        </a:p>
      </dgm:t>
    </dgm:pt>
    <dgm:pt modelId="{66982FB5-9493-48E7-A5C2-99417979BF4B}" type="pres">
      <dgm:prSet presAssocID="{084E6ACA-F063-4100-9A55-DC64EB29EBB2}" presName="hierChild4" presStyleCnt="0"/>
      <dgm:spPr/>
    </dgm:pt>
    <dgm:pt modelId="{C13D2E98-3954-4DA5-B006-43A8F3C9C5C9}" type="pres">
      <dgm:prSet presAssocID="{084E6ACA-F063-4100-9A55-DC64EB29EBB2}" presName="hierChild5" presStyleCnt="0"/>
      <dgm:spPr/>
    </dgm:pt>
    <dgm:pt modelId="{2015989B-6880-400D-9206-275FF323B05B}" type="pres">
      <dgm:prSet presAssocID="{BC5700B7-7753-4804-BD34-8E83F0A9BC6C}" presName="hierChild5" presStyleCnt="0"/>
      <dgm:spPr/>
    </dgm:pt>
    <dgm:pt modelId="{673BA3C2-2F3A-4012-91A8-75B62856787E}" type="pres">
      <dgm:prSet presAssocID="{517CDB2A-D777-403A-AC64-9429948B222E}" presName="hierChild3" presStyleCnt="0"/>
      <dgm:spPr/>
    </dgm:pt>
  </dgm:ptLst>
  <dgm:cxnLst>
    <dgm:cxn modelId="{0D504AD7-8A0D-4505-956F-4835AA3C0715}" type="presOf" srcId="{2CDEAB38-16B5-458F-B3B6-7D4D1FE6F52A}" destId="{EA445222-01A8-47DC-A6CB-E5CD619BDD64}" srcOrd="0" destOrd="0" presId="urn:microsoft.com/office/officeart/2008/layout/HalfCircleOrganizationChart"/>
    <dgm:cxn modelId="{DE16EAC2-0B59-49C7-9A34-235810CDF885}" srcId="{517CDB2A-D777-403A-AC64-9429948B222E}" destId="{BC5700B7-7753-4804-BD34-8E83F0A9BC6C}" srcOrd="1" destOrd="0" parTransId="{2CDEAB38-16B5-458F-B3B6-7D4D1FE6F52A}" sibTransId="{2CE63187-FE4B-4E7B-8253-05613D2706D6}"/>
    <dgm:cxn modelId="{C75CBFBF-E10D-4B29-98D6-5BFFD52ABE2E}" type="presOf" srcId="{052197D2-0F47-4E56-9815-DE2086974EF0}" destId="{6A0DFE58-72D3-4A17-A8AA-AD6E624DCFD2}" srcOrd="0" destOrd="0" presId="urn:microsoft.com/office/officeart/2008/layout/HalfCircleOrganizationChart"/>
    <dgm:cxn modelId="{46E1C441-4818-4431-AB2D-63E260B1D12E}" type="presOf" srcId="{26B4ABC6-D7FD-4119-8FC3-EC6EAA489B56}" destId="{14A29ADE-032E-4B89-B321-6FA538E23BF9}" srcOrd="0" destOrd="0" presId="urn:microsoft.com/office/officeart/2008/layout/HalfCircleOrganizationChart"/>
    <dgm:cxn modelId="{42A0C6DD-5BEF-4829-8086-C86A1CC3B2EC}" srcId="{BC5700B7-7753-4804-BD34-8E83F0A9BC6C}" destId="{89C9F23A-97E6-483C-B9D8-CC1B0BD9BC1C}" srcOrd="1" destOrd="0" parTransId="{052197D2-0F47-4E56-9815-DE2086974EF0}" sibTransId="{371BD19B-9E62-4681-A22A-5C446E54F633}"/>
    <dgm:cxn modelId="{FB76199F-9DA0-4EB1-88B0-9C74EA79552D}" type="presOf" srcId="{517CDB2A-D777-403A-AC64-9429948B222E}" destId="{09F3C894-A67D-480A-926A-D6B4A876257E}" srcOrd="0" destOrd="0" presId="urn:microsoft.com/office/officeart/2008/layout/HalfCircleOrganizationChart"/>
    <dgm:cxn modelId="{11E931C1-4D65-4361-BC1A-9E509F026CA0}" srcId="{517CDB2A-D777-403A-AC64-9429948B222E}" destId="{6311DD87-AD29-4D49-9F1E-18ED9FBA2CF8}" srcOrd="0" destOrd="0" parTransId="{AA493B9B-7706-4F08-82AC-409A82E799D4}" sibTransId="{D0C050B1-0C42-45E6-861A-02F049C2EBFE}"/>
    <dgm:cxn modelId="{E355AA07-24E2-40B3-A125-9CAE009B846C}" srcId="{6311DD87-AD29-4D49-9F1E-18ED9FBA2CF8}" destId="{25CFDB76-285B-46D1-AD13-7F1936D79463}" srcOrd="0" destOrd="0" parTransId="{02EDABEA-910D-4450-B634-02646336C7C6}" sibTransId="{EB264AD4-BBD7-4448-A507-0650AEFD5A35}"/>
    <dgm:cxn modelId="{2B3AE2CF-EC5B-4039-BDC5-9349885AE499}" srcId="{6311DD87-AD29-4D49-9F1E-18ED9FBA2CF8}" destId="{CC621012-9541-41FF-B414-EBE76F633633}" srcOrd="1" destOrd="0" parTransId="{EEDFF8D8-7B57-478E-8B8E-00A3AE4289AE}" sibTransId="{024EDB48-39D5-46C3-A740-43EE873B824E}"/>
    <dgm:cxn modelId="{046C5F06-0B77-4250-B9AF-BF84986228A9}" type="presOf" srcId="{25CFDB76-285B-46D1-AD13-7F1936D79463}" destId="{7BF1DB00-C80B-43C8-A024-738BE69C4CF4}" srcOrd="0" destOrd="0" presId="urn:microsoft.com/office/officeart/2008/layout/HalfCircleOrganizationChart"/>
    <dgm:cxn modelId="{A0CEF5E4-9E65-4745-BA1E-F4412C1DC96A}" type="presOf" srcId="{89C9F23A-97E6-483C-B9D8-CC1B0BD9BC1C}" destId="{E0F43B88-A6A0-4B33-9D09-0B3D892E4A3C}" srcOrd="0" destOrd="0" presId="urn:microsoft.com/office/officeart/2008/layout/HalfCircleOrganizationChart"/>
    <dgm:cxn modelId="{139C54B9-042F-4CC3-8E75-5226BEB84A92}" type="presOf" srcId="{6311DD87-AD29-4D49-9F1E-18ED9FBA2CF8}" destId="{9B594C5B-B571-43D7-A8E0-E8A2F0063D86}" srcOrd="0" destOrd="0" presId="urn:microsoft.com/office/officeart/2008/layout/HalfCircleOrganizationChart"/>
    <dgm:cxn modelId="{35259531-7887-44D9-A155-34A3F4714732}" type="presOf" srcId="{D8C18C14-4C8C-4D4F-AD28-D9D383D8BBA7}" destId="{03A8C81E-1D52-478A-9380-956F2FA483EE}" srcOrd="0" destOrd="0" presId="urn:microsoft.com/office/officeart/2008/layout/HalfCircleOrganizationChart"/>
    <dgm:cxn modelId="{99DB9DC4-6C38-4DF7-B255-741446BE87EE}" type="presOf" srcId="{25CFDB76-285B-46D1-AD13-7F1936D79463}" destId="{46703149-559A-4F42-9D37-54CBBAC6486A}" srcOrd="1" destOrd="0" presId="urn:microsoft.com/office/officeart/2008/layout/HalfCircleOrganizationChart"/>
    <dgm:cxn modelId="{DFFB0FC3-6509-46BD-AE4E-44FD03415F25}" type="presOf" srcId="{AA493B9B-7706-4F08-82AC-409A82E799D4}" destId="{82A174B9-13C5-4695-8132-306A6712E135}" srcOrd="0" destOrd="0" presId="urn:microsoft.com/office/officeart/2008/layout/HalfCircleOrganizationChart"/>
    <dgm:cxn modelId="{B1B34EDE-F597-493C-931A-571215C3CD84}" srcId="{BC5700B7-7753-4804-BD34-8E83F0A9BC6C}" destId="{9A435879-1C9F-4BED-A96C-54958E26502F}" srcOrd="0" destOrd="0" parTransId="{D8C18C14-4C8C-4D4F-AD28-D9D383D8BBA7}" sibTransId="{43EDA77A-038C-40C0-8846-D1DC2B1CEC8A}"/>
    <dgm:cxn modelId="{7B4EF4E2-A6F5-4EB1-B591-3998BA58F31F}" type="presOf" srcId="{BC5700B7-7753-4804-BD34-8E83F0A9BC6C}" destId="{844CD6AE-1F95-40C9-A9DD-E4CC09B52FF7}" srcOrd="1" destOrd="0" presId="urn:microsoft.com/office/officeart/2008/layout/HalfCircleOrganizationChart"/>
    <dgm:cxn modelId="{2643BF7A-EF9A-45FD-A35D-1347521A6272}" type="presOf" srcId="{E64AC82C-1FF8-49A6-9C55-491005F2900D}" destId="{0BD35BB6-90C4-40E6-89FD-EC073BB0E6E6}" srcOrd="0" destOrd="0" presId="urn:microsoft.com/office/officeart/2008/layout/HalfCircleOrganizationChart"/>
    <dgm:cxn modelId="{2BCCF1C1-8261-46E0-A726-58322086423E}" type="presOf" srcId="{9A435879-1C9F-4BED-A96C-54958E26502F}" destId="{E245270D-DA72-473E-BF54-8E63BE1C2D0C}" srcOrd="0" destOrd="0" presId="urn:microsoft.com/office/officeart/2008/layout/HalfCircleOrganizationChart"/>
    <dgm:cxn modelId="{90D46899-EFBF-42C5-A08E-DF6A132810D5}" type="presOf" srcId="{CC621012-9541-41FF-B414-EBE76F633633}" destId="{58874A7A-49CC-4950-881E-DEF6F212A317}" srcOrd="1" destOrd="0" presId="urn:microsoft.com/office/officeart/2008/layout/HalfCircleOrganizationChart"/>
    <dgm:cxn modelId="{103DC40C-FB0E-4798-8318-CB6514E45C19}" type="presOf" srcId="{517CDB2A-D777-403A-AC64-9429948B222E}" destId="{01ABB2F9-5040-4D1B-8C12-05BC66E3312A}" srcOrd="1" destOrd="0" presId="urn:microsoft.com/office/officeart/2008/layout/HalfCircleOrganizationChart"/>
    <dgm:cxn modelId="{DEAD3EC7-8042-4AD1-BB78-74681D7DAE6A}" type="presOf" srcId="{EEDFF8D8-7B57-478E-8B8E-00A3AE4289AE}" destId="{9D29CAC0-2C1F-4106-B068-E521DCAA6E13}" srcOrd="0" destOrd="0" presId="urn:microsoft.com/office/officeart/2008/layout/HalfCircleOrganizationChart"/>
    <dgm:cxn modelId="{5FC0A052-3614-4523-BD8D-39D6079855D8}" type="presOf" srcId="{084E6ACA-F063-4100-9A55-DC64EB29EBB2}" destId="{1D43CFE5-EDB3-43A9-9F1A-8B676189D0D9}" srcOrd="1" destOrd="0" presId="urn:microsoft.com/office/officeart/2008/layout/HalfCircleOrganizationChart"/>
    <dgm:cxn modelId="{207652DE-EAFB-4A3C-805F-18BDD7A97120}" type="presOf" srcId="{084E6ACA-F063-4100-9A55-DC64EB29EBB2}" destId="{6F0023C2-8080-4DF1-943B-6F64585A3D1C}" srcOrd="0" destOrd="0" presId="urn:microsoft.com/office/officeart/2008/layout/HalfCircleOrganizationChart"/>
    <dgm:cxn modelId="{AF1C6689-6C81-4373-ACAD-B921D94FCAF1}" srcId="{26B4ABC6-D7FD-4119-8FC3-EC6EAA489B56}" destId="{517CDB2A-D777-403A-AC64-9429948B222E}" srcOrd="0" destOrd="0" parTransId="{D11ADE5F-82F5-4C44-B13E-96F634EA2EC0}" sibTransId="{71016175-8E2F-4833-9B43-F095D964F5BB}"/>
    <dgm:cxn modelId="{82AA86D3-40E0-41F6-AAAA-0BFB7E01C53F}" type="presOf" srcId="{89C9F23A-97E6-483C-B9D8-CC1B0BD9BC1C}" destId="{83508D16-74DF-4A3C-8439-69D581C3A849}" srcOrd="1" destOrd="0" presId="urn:microsoft.com/office/officeart/2008/layout/HalfCircleOrganizationChart"/>
    <dgm:cxn modelId="{99074619-D0DD-4D81-9D90-489CACD936A1}" type="presOf" srcId="{6311DD87-AD29-4D49-9F1E-18ED9FBA2CF8}" destId="{0A3BE1C0-4520-40E7-828F-BC9831F2333D}" srcOrd="1" destOrd="0" presId="urn:microsoft.com/office/officeart/2008/layout/HalfCircleOrganizationChart"/>
    <dgm:cxn modelId="{5CFCE523-A9B4-4CD3-B30F-DC0F0F99BCFC}" type="presOf" srcId="{9A435879-1C9F-4BED-A96C-54958E26502F}" destId="{0368B99B-2271-4370-A387-EF368C155363}" srcOrd="1" destOrd="0" presId="urn:microsoft.com/office/officeart/2008/layout/HalfCircleOrganizationChart"/>
    <dgm:cxn modelId="{EA579395-D95B-4C91-9F29-2AAB1E825BBF}" type="presOf" srcId="{BC5700B7-7753-4804-BD34-8E83F0A9BC6C}" destId="{09089929-69D7-4500-9721-37D6BA009601}" srcOrd="0" destOrd="0" presId="urn:microsoft.com/office/officeart/2008/layout/HalfCircleOrganizationChart"/>
    <dgm:cxn modelId="{4A951FCF-E1E4-4906-8CA2-BDDCF5A93924}" srcId="{BC5700B7-7753-4804-BD34-8E83F0A9BC6C}" destId="{084E6ACA-F063-4100-9A55-DC64EB29EBB2}" srcOrd="2" destOrd="0" parTransId="{E64AC82C-1FF8-49A6-9C55-491005F2900D}" sibTransId="{C1AFD21E-D190-4FC5-8955-178EE3CA6993}"/>
    <dgm:cxn modelId="{10DC374C-120E-4136-9732-B62D3179C9DB}" type="presOf" srcId="{CC621012-9541-41FF-B414-EBE76F633633}" destId="{89D330EC-8A10-4972-A708-F698FBA30CD2}" srcOrd="0" destOrd="0" presId="urn:microsoft.com/office/officeart/2008/layout/HalfCircleOrganizationChart"/>
    <dgm:cxn modelId="{E5CF8CD4-6B73-485C-8860-FA037CB2DC34}" type="presOf" srcId="{02EDABEA-910D-4450-B634-02646336C7C6}" destId="{29B7F49B-253F-4F19-83DE-783DC3900639}" srcOrd="0" destOrd="0" presId="urn:microsoft.com/office/officeart/2008/layout/HalfCircleOrganizationChart"/>
    <dgm:cxn modelId="{2EBD1502-9041-47B7-AD2A-2A3BAC8AB503}" type="presParOf" srcId="{14A29ADE-032E-4B89-B321-6FA538E23BF9}" destId="{26C77522-4EA6-4313-A055-C4C35445E74C}" srcOrd="0" destOrd="0" presId="urn:microsoft.com/office/officeart/2008/layout/HalfCircleOrganizationChart"/>
    <dgm:cxn modelId="{7A32556A-3BE7-4BC7-9D0D-6AD6D05FBD67}" type="presParOf" srcId="{26C77522-4EA6-4313-A055-C4C35445E74C}" destId="{2A85DE4F-48B3-47F5-85B9-AE5F3F995992}" srcOrd="0" destOrd="0" presId="urn:microsoft.com/office/officeart/2008/layout/HalfCircleOrganizationChart"/>
    <dgm:cxn modelId="{A1B79522-D758-40A4-B398-BBBE22AB18D7}" type="presParOf" srcId="{2A85DE4F-48B3-47F5-85B9-AE5F3F995992}" destId="{09F3C894-A67D-480A-926A-D6B4A876257E}" srcOrd="0" destOrd="0" presId="urn:microsoft.com/office/officeart/2008/layout/HalfCircleOrganizationChart"/>
    <dgm:cxn modelId="{EBDDE8B2-BB68-467B-B95C-70C036648CA8}" type="presParOf" srcId="{2A85DE4F-48B3-47F5-85B9-AE5F3F995992}" destId="{E10772BA-63DA-41E7-A2A1-901E1D65B143}" srcOrd="1" destOrd="0" presId="urn:microsoft.com/office/officeart/2008/layout/HalfCircleOrganizationChart"/>
    <dgm:cxn modelId="{2953BA32-2216-43B8-9FDA-731A5ABE80EE}" type="presParOf" srcId="{2A85DE4F-48B3-47F5-85B9-AE5F3F995992}" destId="{A4D99A85-479B-4F29-B1D9-66874A063767}" srcOrd="2" destOrd="0" presId="urn:microsoft.com/office/officeart/2008/layout/HalfCircleOrganizationChart"/>
    <dgm:cxn modelId="{9A2BD193-C1B2-4A6C-9AAB-EF5D8E024CD5}" type="presParOf" srcId="{2A85DE4F-48B3-47F5-85B9-AE5F3F995992}" destId="{01ABB2F9-5040-4D1B-8C12-05BC66E3312A}" srcOrd="3" destOrd="0" presId="urn:microsoft.com/office/officeart/2008/layout/HalfCircleOrganizationChart"/>
    <dgm:cxn modelId="{412307DD-6C38-4C23-A82C-9D1F8B3A533E}" type="presParOf" srcId="{26C77522-4EA6-4313-A055-C4C35445E74C}" destId="{7D1CF793-346B-4D1D-86D5-387AD2C5D8EF}" srcOrd="1" destOrd="0" presId="urn:microsoft.com/office/officeart/2008/layout/HalfCircleOrganizationChart"/>
    <dgm:cxn modelId="{B202F8C3-27C5-48AD-B23D-A9600477F8C1}" type="presParOf" srcId="{7D1CF793-346B-4D1D-86D5-387AD2C5D8EF}" destId="{82A174B9-13C5-4695-8132-306A6712E135}" srcOrd="0" destOrd="0" presId="urn:microsoft.com/office/officeart/2008/layout/HalfCircleOrganizationChart"/>
    <dgm:cxn modelId="{EEA0B45B-B096-499D-9413-E1BBA14B45AE}" type="presParOf" srcId="{7D1CF793-346B-4D1D-86D5-387AD2C5D8EF}" destId="{4A1BE7D9-995F-421A-B632-8152B247094F}" srcOrd="1" destOrd="0" presId="urn:microsoft.com/office/officeart/2008/layout/HalfCircleOrganizationChart"/>
    <dgm:cxn modelId="{7FCE58CA-BD0F-45CF-AF19-016996B80018}" type="presParOf" srcId="{4A1BE7D9-995F-421A-B632-8152B247094F}" destId="{B99E160F-4EB3-44D9-B273-36392C8E8DC9}" srcOrd="0" destOrd="0" presId="urn:microsoft.com/office/officeart/2008/layout/HalfCircleOrganizationChart"/>
    <dgm:cxn modelId="{E34C063C-1DE4-4A2D-A945-DA446E174181}" type="presParOf" srcId="{B99E160F-4EB3-44D9-B273-36392C8E8DC9}" destId="{9B594C5B-B571-43D7-A8E0-E8A2F0063D86}" srcOrd="0" destOrd="0" presId="urn:microsoft.com/office/officeart/2008/layout/HalfCircleOrganizationChart"/>
    <dgm:cxn modelId="{E12ED43E-7FB5-4E26-8068-766831BE0747}" type="presParOf" srcId="{B99E160F-4EB3-44D9-B273-36392C8E8DC9}" destId="{952C0279-B789-4C02-BFD3-6CFB3F40E827}" srcOrd="1" destOrd="0" presId="urn:microsoft.com/office/officeart/2008/layout/HalfCircleOrganizationChart"/>
    <dgm:cxn modelId="{2F59CE45-C61D-401A-B361-37A7B8B459CF}" type="presParOf" srcId="{B99E160F-4EB3-44D9-B273-36392C8E8DC9}" destId="{A1392339-069B-4303-8100-B7DC3AC3B748}" srcOrd="2" destOrd="0" presId="urn:microsoft.com/office/officeart/2008/layout/HalfCircleOrganizationChart"/>
    <dgm:cxn modelId="{51BCF972-2DC7-43CF-89E7-1DD0C6FAFACD}" type="presParOf" srcId="{B99E160F-4EB3-44D9-B273-36392C8E8DC9}" destId="{0A3BE1C0-4520-40E7-828F-BC9831F2333D}" srcOrd="3" destOrd="0" presId="urn:microsoft.com/office/officeart/2008/layout/HalfCircleOrganizationChart"/>
    <dgm:cxn modelId="{2DA71399-AF8C-4637-BEF1-A386202C48CE}" type="presParOf" srcId="{4A1BE7D9-995F-421A-B632-8152B247094F}" destId="{E5FCA5D0-61D2-4924-A986-E584A5D7C401}" srcOrd="1" destOrd="0" presId="urn:microsoft.com/office/officeart/2008/layout/HalfCircleOrganizationChart"/>
    <dgm:cxn modelId="{765267DB-E9D0-415B-ACF9-9428AE3D4803}" type="presParOf" srcId="{E5FCA5D0-61D2-4924-A986-E584A5D7C401}" destId="{29B7F49B-253F-4F19-83DE-783DC3900639}" srcOrd="0" destOrd="0" presId="urn:microsoft.com/office/officeart/2008/layout/HalfCircleOrganizationChart"/>
    <dgm:cxn modelId="{3DD6F4BC-1CB6-4160-B673-9801411FEF0A}" type="presParOf" srcId="{E5FCA5D0-61D2-4924-A986-E584A5D7C401}" destId="{FC42A5A7-5D75-4B38-B0D3-952E48423237}" srcOrd="1" destOrd="0" presId="urn:microsoft.com/office/officeart/2008/layout/HalfCircleOrganizationChart"/>
    <dgm:cxn modelId="{76E3E0E6-044B-4B8C-8521-21F45072C516}" type="presParOf" srcId="{FC42A5A7-5D75-4B38-B0D3-952E48423237}" destId="{2BAD2579-5546-4559-8238-F81827F6FAFD}" srcOrd="0" destOrd="0" presId="urn:microsoft.com/office/officeart/2008/layout/HalfCircleOrganizationChart"/>
    <dgm:cxn modelId="{81D0E2E1-310D-4374-8097-D8376A06B32D}" type="presParOf" srcId="{2BAD2579-5546-4559-8238-F81827F6FAFD}" destId="{7BF1DB00-C80B-43C8-A024-738BE69C4CF4}" srcOrd="0" destOrd="0" presId="urn:microsoft.com/office/officeart/2008/layout/HalfCircleOrganizationChart"/>
    <dgm:cxn modelId="{A953EBAF-2BEA-40A7-A345-5E6A6D857B49}" type="presParOf" srcId="{2BAD2579-5546-4559-8238-F81827F6FAFD}" destId="{4F13E1D3-827C-4EB2-A056-8902CA936236}" srcOrd="1" destOrd="0" presId="urn:microsoft.com/office/officeart/2008/layout/HalfCircleOrganizationChart"/>
    <dgm:cxn modelId="{0049A227-4F88-43CB-8C02-F2E491792FF3}" type="presParOf" srcId="{2BAD2579-5546-4559-8238-F81827F6FAFD}" destId="{2C1A1AC2-319F-4CF3-870D-7DF5D0AF8B50}" srcOrd="2" destOrd="0" presId="urn:microsoft.com/office/officeart/2008/layout/HalfCircleOrganizationChart"/>
    <dgm:cxn modelId="{02DE103C-7E1D-490E-BECC-DC53F870240D}" type="presParOf" srcId="{2BAD2579-5546-4559-8238-F81827F6FAFD}" destId="{46703149-559A-4F42-9D37-54CBBAC6486A}" srcOrd="3" destOrd="0" presId="urn:microsoft.com/office/officeart/2008/layout/HalfCircleOrganizationChart"/>
    <dgm:cxn modelId="{B579054E-FBC2-4EE7-93C3-9C92CE88A639}" type="presParOf" srcId="{FC42A5A7-5D75-4B38-B0D3-952E48423237}" destId="{A1AAFF59-03F8-4433-A7DC-0AAE4E9DBA3D}" srcOrd="1" destOrd="0" presId="urn:microsoft.com/office/officeart/2008/layout/HalfCircleOrganizationChart"/>
    <dgm:cxn modelId="{C857FE23-DA0E-44E3-81CD-982396BA940B}" type="presParOf" srcId="{FC42A5A7-5D75-4B38-B0D3-952E48423237}" destId="{F7468FD7-27AE-4C34-B12F-A919D943F049}" srcOrd="2" destOrd="0" presId="urn:microsoft.com/office/officeart/2008/layout/HalfCircleOrganizationChart"/>
    <dgm:cxn modelId="{D0610F14-4145-49FE-947C-525D3F810E04}" type="presParOf" srcId="{E5FCA5D0-61D2-4924-A986-E584A5D7C401}" destId="{9D29CAC0-2C1F-4106-B068-E521DCAA6E13}" srcOrd="2" destOrd="0" presId="urn:microsoft.com/office/officeart/2008/layout/HalfCircleOrganizationChart"/>
    <dgm:cxn modelId="{C6863F02-6448-4F82-8DBA-E807FB275DBD}" type="presParOf" srcId="{E5FCA5D0-61D2-4924-A986-E584A5D7C401}" destId="{83A68F77-D69B-4BD7-BDAA-315D8DCEFA00}" srcOrd="3" destOrd="0" presId="urn:microsoft.com/office/officeart/2008/layout/HalfCircleOrganizationChart"/>
    <dgm:cxn modelId="{B3FF3666-AEE7-40BB-B134-42BD1E7FC508}" type="presParOf" srcId="{83A68F77-D69B-4BD7-BDAA-315D8DCEFA00}" destId="{F5348C1C-A05B-45CA-B4EB-94C0F46CD874}" srcOrd="0" destOrd="0" presId="urn:microsoft.com/office/officeart/2008/layout/HalfCircleOrganizationChart"/>
    <dgm:cxn modelId="{0EBBFF4F-311B-4DAC-9C31-9002444A9BB3}" type="presParOf" srcId="{F5348C1C-A05B-45CA-B4EB-94C0F46CD874}" destId="{89D330EC-8A10-4972-A708-F698FBA30CD2}" srcOrd="0" destOrd="0" presId="urn:microsoft.com/office/officeart/2008/layout/HalfCircleOrganizationChart"/>
    <dgm:cxn modelId="{F4A1112E-FC43-42F3-A2EF-56EE94BC4F87}" type="presParOf" srcId="{F5348C1C-A05B-45CA-B4EB-94C0F46CD874}" destId="{30E8779A-7F2E-452B-939F-5406DA44BD77}" srcOrd="1" destOrd="0" presId="urn:microsoft.com/office/officeart/2008/layout/HalfCircleOrganizationChart"/>
    <dgm:cxn modelId="{4155C4AE-CC66-4BD3-9DFD-845276B5ED26}" type="presParOf" srcId="{F5348C1C-A05B-45CA-B4EB-94C0F46CD874}" destId="{6BCEF56F-AE76-42B9-A830-B94B0931A3B0}" srcOrd="2" destOrd="0" presId="urn:microsoft.com/office/officeart/2008/layout/HalfCircleOrganizationChart"/>
    <dgm:cxn modelId="{82DB6C76-7CF1-45D3-B05A-F06C53B65913}" type="presParOf" srcId="{F5348C1C-A05B-45CA-B4EB-94C0F46CD874}" destId="{58874A7A-49CC-4950-881E-DEF6F212A317}" srcOrd="3" destOrd="0" presId="urn:microsoft.com/office/officeart/2008/layout/HalfCircleOrganizationChart"/>
    <dgm:cxn modelId="{356DABEB-B157-43F9-8F61-E032BFAA4603}" type="presParOf" srcId="{83A68F77-D69B-4BD7-BDAA-315D8DCEFA00}" destId="{BF9DB1E6-14C4-4367-8038-27221D4BBEB2}" srcOrd="1" destOrd="0" presId="urn:microsoft.com/office/officeart/2008/layout/HalfCircleOrganizationChart"/>
    <dgm:cxn modelId="{0E382B94-B7DB-41FA-800C-F755A64E6656}" type="presParOf" srcId="{83A68F77-D69B-4BD7-BDAA-315D8DCEFA00}" destId="{14EB370A-9C52-4658-963C-76619FC4D65C}" srcOrd="2" destOrd="0" presId="urn:microsoft.com/office/officeart/2008/layout/HalfCircleOrganizationChart"/>
    <dgm:cxn modelId="{98BBAE24-6FBE-4380-9030-73583B14CD3F}" type="presParOf" srcId="{4A1BE7D9-995F-421A-B632-8152B247094F}" destId="{51F7318A-F722-4013-BF41-0BAF2067CA0E}" srcOrd="2" destOrd="0" presId="urn:microsoft.com/office/officeart/2008/layout/HalfCircleOrganizationChart"/>
    <dgm:cxn modelId="{2476CF4B-9A3F-4BD8-B534-22211BE581AE}" type="presParOf" srcId="{7D1CF793-346B-4D1D-86D5-387AD2C5D8EF}" destId="{EA445222-01A8-47DC-A6CB-E5CD619BDD64}" srcOrd="2" destOrd="0" presId="urn:microsoft.com/office/officeart/2008/layout/HalfCircleOrganizationChart"/>
    <dgm:cxn modelId="{C82BCA58-FCCF-479E-8E8F-3943BAF79152}" type="presParOf" srcId="{7D1CF793-346B-4D1D-86D5-387AD2C5D8EF}" destId="{F1FE569E-57A8-4AEC-8C4B-F4A3E4666214}" srcOrd="3" destOrd="0" presId="urn:microsoft.com/office/officeart/2008/layout/HalfCircleOrganizationChart"/>
    <dgm:cxn modelId="{C265DBDB-B7A9-4B8D-82D2-BBEFB04CD3D7}" type="presParOf" srcId="{F1FE569E-57A8-4AEC-8C4B-F4A3E4666214}" destId="{066700A7-A489-4D81-A5A2-5B3488859FDF}" srcOrd="0" destOrd="0" presId="urn:microsoft.com/office/officeart/2008/layout/HalfCircleOrganizationChart"/>
    <dgm:cxn modelId="{CEFA1510-1C03-433C-A74F-A521EEEE4489}" type="presParOf" srcId="{066700A7-A489-4D81-A5A2-5B3488859FDF}" destId="{09089929-69D7-4500-9721-37D6BA009601}" srcOrd="0" destOrd="0" presId="urn:microsoft.com/office/officeart/2008/layout/HalfCircleOrganizationChart"/>
    <dgm:cxn modelId="{F9AD8BAD-A152-4E51-B3C8-AD84D87051CE}" type="presParOf" srcId="{066700A7-A489-4D81-A5A2-5B3488859FDF}" destId="{528DA66B-9D70-4163-A38B-A20462864409}" srcOrd="1" destOrd="0" presId="urn:microsoft.com/office/officeart/2008/layout/HalfCircleOrganizationChart"/>
    <dgm:cxn modelId="{E9FDEAED-D849-4834-BD84-744FDF18CFD0}" type="presParOf" srcId="{066700A7-A489-4D81-A5A2-5B3488859FDF}" destId="{C6C45D73-D4DE-4F60-870A-29B051FDF95C}" srcOrd="2" destOrd="0" presId="urn:microsoft.com/office/officeart/2008/layout/HalfCircleOrganizationChart"/>
    <dgm:cxn modelId="{05FE0103-BB31-4E3A-8887-0B3A849362B1}" type="presParOf" srcId="{066700A7-A489-4D81-A5A2-5B3488859FDF}" destId="{844CD6AE-1F95-40C9-A9DD-E4CC09B52FF7}" srcOrd="3" destOrd="0" presId="urn:microsoft.com/office/officeart/2008/layout/HalfCircleOrganizationChart"/>
    <dgm:cxn modelId="{C2FCCEEF-66AB-4D08-871B-156329D88926}" type="presParOf" srcId="{F1FE569E-57A8-4AEC-8C4B-F4A3E4666214}" destId="{BA9EED9C-95DB-4E83-9601-36C139EF716B}" srcOrd="1" destOrd="0" presId="urn:microsoft.com/office/officeart/2008/layout/HalfCircleOrganizationChart"/>
    <dgm:cxn modelId="{6063583D-54FA-484C-AFB8-E38393DC3C10}" type="presParOf" srcId="{BA9EED9C-95DB-4E83-9601-36C139EF716B}" destId="{03A8C81E-1D52-478A-9380-956F2FA483EE}" srcOrd="0" destOrd="0" presId="urn:microsoft.com/office/officeart/2008/layout/HalfCircleOrganizationChart"/>
    <dgm:cxn modelId="{90E8D282-2F4A-4C27-AA60-E67A6C21C113}" type="presParOf" srcId="{BA9EED9C-95DB-4E83-9601-36C139EF716B}" destId="{479DFF87-83AB-4BBD-8D1A-DB297FF23D80}" srcOrd="1" destOrd="0" presId="urn:microsoft.com/office/officeart/2008/layout/HalfCircleOrganizationChart"/>
    <dgm:cxn modelId="{F34DABC3-94E1-4CC9-B0AA-EC4AB68ABB26}" type="presParOf" srcId="{479DFF87-83AB-4BBD-8D1A-DB297FF23D80}" destId="{6D9BF331-C610-4071-A76E-1FF790AB9C39}" srcOrd="0" destOrd="0" presId="urn:microsoft.com/office/officeart/2008/layout/HalfCircleOrganizationChart"/>
    <dgm:cxn modelId="{532B234F-0108-4699-82D1-FF4CE92B809D}" type="presParOf" srcId="{6D9BF331-C610-4071-A76E-1FF790AB9C39}" destId="{E245270D-DA72-473E-BF54-8E63BE1C2D0C}" srcOrd="0" destOrd="0" presId="urn:microsoft.com/office/officeart/2008/layout/HalfCircleOrganizationChart"/>
    <dgm:cxn modelId="{87F56608-D1FE-4EE7-940A-2E1A08DB04BF}" type="presParOf" srcId="{6D9BF331-C610-4071-A76E-1FF790AB9C39}" destId="{DD9BD2EA-9EC4-4822-8329-9C1FEAA55386}" srcOrd="1" destOrd="0" presId="urn:microsoft.com/office/officeart/2008/layout/HalfCircleOrganizationChart"/>
    <dgm:cxn modelId="{B4BC06A7-7D7A-4D78-B29E-4AF125FB5BB7}" type="presParOf" srcId="{6D9BF331-C610-4071-A76E-1FF790AB9C39}" destId="{BDC8CD48-2F62-4FBC-B051-332A03D2C6DE}" srcOrd="2" destOrd="0" presId="urn:microsoft.com/office/officeart/2008/layout/HalfCircleOrganizationChart"/>
    <dgm:cxn modelId="{4657F5B0-8B2D-406C-90DF-4053F86EA105}" type="presParOf" srcId="{6D9BF331-C610-4071-A76E-1FF790AB9C39}" destId="{0368B99B-2271-4370-A387-EF368C155363}" srcOrd="3" destOrd="0" presId="urn:microsoft.com/office/officeart/2008/layout/HalfCircleOrganizationChart"/>
    <dgm:cxn modelId="{04C8D4E9-FE7A-4B99-9D0E-15454B788B7C}" type="presParOf" srcId="{479DFF87-83AB-4BBD-8D1A-DB297FF23D80}" destId="{4C6E41F2-C26B-4D90-B1CA-B561AFEF73C6}" srcOrd="1" destOrd="0" presId="urn:microsoft.com/office/officeart/2008/layout/HalfCircleOrganizationChart"/>
    <dgm:cxn modelId="{1B6E91D8-2D13-4906-A996-89AACF34278C}" type="presParOf" srcId="{479DFF87-83AB-4BBD-8D1A-DB297FF23D80}" destId="{5FEE44A4-AEED-415E-86FA-8EC02600F742}" srcOrd="2" destOrd="0" presId="urn:microsoft.com/office/officeart/2008/layout/HalfCircleOrganizationChart"/>
    <dgm:cxn modelId="{C6BAB2AA-06CE-482A-B3FC-66A0873BFCBC}" type="presParOf" srcId="{BA9EED9C-95DB-4E83-9601-36C139EF716B}" destId="{6A0DFE58-72D3-4A17-A8AA-AD6E624DCFD2}" srcOrd="2" destOrd="0" presId="urn:microsoft.com/office/officeart/2008/layout/HalfCircleOrganizationChart"/>
    <dgm:cxn modelId="{1A9B4AFD-AB7D-46AA-98C1-0F329AF95786}" type="presParOf" srcId="{BA9EED9C-95DB-4E83-9601-36C139EF716B}" destId="{7E50C230-81EB-4413-B20F-02879399DAA9}" srcOrd="3" destOrd="0" presId="urn:microsoft.com/office/officeart/2008/layout/HalfCircleOrganizationChart"/>
    <dgm:cxn modelId="{15E83ABC-C2EC-4DA2-A91C-FFB62E6B7CA2}" type="presParOf" srcId="{7E50C230-81EB-4413-B20F-02879399DAA9}" destId="{34D0D648-CBB5-42C6-9CF1-73E426F2F930}" srcOrd="0" destOrd="0" presId="urn:microsoft.com/office/officeart/2008/layout/HalfCircleOrganizationChart"/>
    <dgm:cxn modelId="{7129FA0A-1B21-41FE-86C5-6B5B01A61B9B}" type="presParOf" srcId="{34D0D648-CBB5-42C6-9CF1-73E426F2F930}" destId="{E0F43B88-A6A0-4B33-9D09-0B3D892E4A3C}" srcOrd="0" destOrd="0" presId="urn:microsoft.com/office/officeart/2008/layout/HalfCircleOrganizationChart"/>
    <dgm:cxn modelId="{CABF0E64-C1C7-4990-8C76-F0DBFA382000}" type="presParOf" srcId="{34D0D648-CBB5-42C6-9CF1-73E426F2F930}" destId="{5544CAB2-07C4-45D0-987A-17795672ADDC}" srcOrd="1" destOrd="0" presId="urn:microsoft.com/office/officeart/2008/layout/HalfCircleOrganizationChart"/>
    <dgm:cxn modelId="{06EBCA92-617C-4D80-B2FC-EFB87D173A5C}" type="presParOf" srcId="{34D0D648-CBB5-42C6-9CF1-73E426F2F930}" destId="{B5B83ECA-A698-4798-A0B4-8CE156EBB94C}" srcOrd="2" destOrd="0" presId="urn:microsoft.com/office/officeart/2008/layout/HalfCircleOrganizationChart"/>
    <dgm:cxn modelId="{2CC143D3-419F-44F8-9399-0408F97E5905}" type="presParOf" srcId="{34D0D648-CBB5-42C6-9CF1-73E426F2F930}" destId="{83508D16-74DF-4A3C-8439-69D581C3A849}" srcOrd="3" destOrd="0" presId="urn:microsoft.com/office/officeart/2008/layout/HalfCircleOrganizationChart"/>
    <dgm:cxn modelId="{8230B868-80C4-47EE-AD52-0F0F22A2D4F8}" type="presParOf" srcId="{7E50C230-81EB-4413-B20F-02879399DAA9}" destId="{6D4F933D-9D48-4944-9233-217AF659D331}" srcOrd="1" destOrd="0" presId="urn:microsoft.com/office/officeart/2008/layout/HalfCircleOrganizationChart"/>
    <dgm:cxn modelId="{4BC90C2F-79FB-4333-ABCE-58C40BE27D45}" type="presParOf" srcId="{7E50C230-81EB-4413-B20F-02879399DAA9}" destId="{163E7785-2953-446D-B666-2EC304797C98}" srcOrd="2" destOrd="0" presId="urn:microsoft.com/office/officeart/2008/layout/HalfCircleOrganizationChart"/>
    <dgm:cxn modelId="{04A85ADE-36C1-4B98-AFF0-A83C24757BD1}" type="presParOf" srcId="{BA9EED9C-95DB-4E83-9601-36C139EF716B}" destId="{0BD35BB6-90C4-40E6-89FD-EC073BB0E6E6}" srcOrd="4" destOrd="0" presId="urn:microsoft.com/office/officeart/2008/layout/HalfCircleOrganizationChart"/>
    <dgm:cxn modelId="{11AF9C3C-FFAE-4475-9387-6980787A7374}" type="presParOf" srcId="{BA9EED9C-95DB-4E83-9601-36C139EF716B}" destId="{A2239B28-880D-43FC-929C-6CAF488F515E}" srcOrd="5" destOrd="0" presId="urn:microsoft.com/office/officeart/2008/layout/HalfCircleOrganizationChart"/>
    <dgm:cxn modelId="{678A1EC8-96EF-4019-9B3A-B7E290E50765}" type="presParOf" srcId="{A2239B28-880D-43FC-929C-6CAF488F515E}" destId="{73C45E39-55FD-427E-B34C-0D84AC9427F6}" srcOrd="0" destOrd="0" presId="urn:microsoft.com/office/officeart/2008/layout/HalfCircleOrganizationChart"/>
    <dgm:cxn modelId="{7D2B9B8E-1D51-4AD9-B1E2-0466E64DB7E3}" type="presParOf" srcId="{73C45E39-55FD-427E-B34C-0D84AC9427F6}" destId="{6F0023C2-8080-4DF1-943B-6F64585A3D1C}" srcOrd="0" destOrd="0" presId="urn:microsoft.com/office/officeart/2008/layout/HalfCircleOrganizationChart"/>
    <dgm:cxn modelId="{74804549-CFDA-4A6F-9D17-5408C56CC888}" type="presParOf" srcId="{73C45E39-55FD-427E-B34C-0D84AC9427F6}" destId="{8932E273-1805-4303-8E8E-1E010098DB43}" srcOrd="1" destOrd="0" presId="urn:microsoft.com/office/officeart/2008/layout/HalfCircleOrganizationChart"/>
    <dgm:cxn modelId="{280A80C5-2E71-4894-87E0-86D27551EF34}" type="presParOf" srcId="{73C45E39-55FD-427E-B34C-0D84AC9427F6}" destId="{7D7DF2FC-3620-49FF-89CF-6E4E9C364013}" srcOrd="2" destOrd="0" presId="urn:microsoft.com/office/officeart/2008/layout/HalfCircleOrganizationChart"/>
    <dgm:cxn modelId="{5A17FD43-6C52-4593-B199-05258B424613}" type="presParOf" srcId="{73C45E39-55FD-427E-B34C-0D84AC9427F6}" destId="{1D43CFE5-EDB3-43A9-9F1A-8B676189D0D9}" srcOrd="3" destOrd="0" presId="urn:microsoft.com/office/officeart/2008/layout/HalfCircleOrganizationChart"/>
    <dgm:cxn modelId="{3FBF7397-BBB8-47D9-80D1-36C2CE1C277F}" type="presParOf" srcId="{A2239B28-880D-43FC-929C-6CAF488F515E}" destId="{66982FB5-9493-48E7-A5C2-99417979BF4B}" srcOrd="1" destOrd="0" presId="urn:microsoft.com/office/officeart/2008/layout/HalfCircleOrganizationChart"/>
    <dgm:cxn modelId="{51B6087A-1DB0-4A8D-8451-2B54095431FB}" type="presParOf" srcId="{A2239B28-880D-43FC-929C-6CAF488F515E}" destId="{C13D2E98-3954-4DA5-B006-43A8F3C9C5C9}" srcOrd="2" destOrd="0" presId="urn:microsoft.com/office/officeart/2008/layout/HalfCircleOrganizationChart"/>
    <dgm:cxn modelId="{36EFC412-3FD0-4ECB-9285-0FB89FFEDA5C}" type="presParOf" srcId="{F1FE569E-57A8-4AEC-8C4B-F4A3E4666214}" destId="{2015989B-6880-400D-9206-275FF323B05B}" srcOrd="2" destOrd="0" presId="urn:microsoft.com/office/officeart/2008/layout/HalfCircleOrganizationChart"/>
    <dgm:cxn modelId="{79054907-2DB8-46FA-877F-ADD3B1B6A039}" type="presParOf" srcId="{26C77522-4EA6-4313-A055-C4C35445E74C}" destId="{673BA3C2-2F3A-4012-91A8-75B6285678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35BB6-90C4-40E6-89FD-EC073BB0E6E6}">
      <dsp:nvSpPr>
        <dsp:cNvPr id="0" name=""/>
        <dsp:cNvSpPr/>
      </dsp:nvSpPr>
      <dsp:spPr>
        <a:xfrm>
          <a:off x="2860973" y="1472289"/>
          <a:ext cx="559710" cy="2092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29"/>
              </a:lnTo>
              <a:lnTo>
                <a:pt x="559710" y="2092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DFE58-72D3-4A17-A8AA-AD6E624DCFD2}">
      <dsp:nvSpPr>
        <dsp:cNvPr id="0" name=""/>
        <dsp:cNvSpPr/>
      </dsp:nvSpPr>
      <dsp:spPr>
        <a:xfrm>
          <a:off x="2860973" y="1472289"/>
          <a:ext cx="559710" cy="122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929"/>
              </a:lnTo>
              <a:lnTo>
                <a:pt x="559710" y="12289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8C81E-1D52-478A-9380-956F2FA483EE}">
      <dsp:nvSpPr>
        <dsp:cNvPr id="0" name=""/>
        <dsp:cNvSpPr/>
      </dsp:nvSpPr>
      <dsp:spPr>
        <a:xfrm>
          <a:off x="2860973" y="1472289"/>
          <a:ext cx="559710" cy="365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28"/>
              </a:lnTo>
              <a:lnTo>
                <a:pt x="559710" y="3650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45222-01A8-47DC-A6CB-E5CD619BDD64}">
      <dsp:nvSpPr>
        <dsp:cNvPr id="0" name=""/>
        <dsp:cNvSpPr/>
      </dsp:nvSpPr>
      <dsp:spPr>
        <a:xfrm>
          <a:off x="2124833" y="608389"/>
          <a:ext cx="736140" cy="255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9"/>
              </a:lnTo>
              <a:lnTo>
                <a:pt x="736140" y="127759"/>
              </a:lnTo>
              <a:lnTo>
                <a:pt x="736140" y="2555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9CAC0-2C1F-4106-B068-E521DCAA6E13}">
      <dsp:nvSpPr>
        <dsp:cNvPr id="0" name=""/>
        <dsp:cNvSpPr/>
      </dsp:nvSpPr>
      <dsp:spPr>
        <a:xfrm>
          <a:off x="1388692" y="1472289"/>
          <a:ext cx="559710" cy="122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929"/>
              </a:lnTo>
              <a:lnTo>
                <a:pt x="559710" y="12289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7F49B-253F-4F19-83DE-783DC3900639}">
      <dsp:nvSpPr>
        <dsp:cNvPr id="0" name=""/>
        <dsp:cNvSpPr/>
      </dsp:nvSpPr>
      <dsp:spPr>
        <a:xfrm>
          <a:off x="1388692" y="1472289"/>
          <a:ext cx="559710" cy="365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28"/>
              </a:lnTo>
              <a:lnTo>
                <a:pt x="559710" y="3650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174B9-13C5-4695-8132-306A6712E135}">
      <dsp:nvSpPr>
        <dsp:cNvPr id="0" name=""/>
        <dsp:cNvSpPr/>
      </dsp:nvSpPr>
      <dsp:spPr>
        <a:xfrm>
          <a:off x="1388692" y="608389"/>
          <a:ext cx="736140" cy="255519"/>
        </a:xfrm>
        <a:custGeom>
          <a:avLst/>
          <a:gdLst/>
          <a:ahLst/>
          <a:cxnLst/>
          <a:rect l="0" t="0" r="0" b="0"/>
          <a:pathLst>
            <a:path>
              <a:moveTo>
                <a:pt x="736140" y="0"/>
              </a:moveTo>
              <a:lnTo>
                <a:pt x="736140" y="127759"/>
              </a:lnTo>
              <a:lnTo>
                <a:pt x="0" y="127759"/>
              </a:lnTo>
              <a:lnTo>
                <a:pt x="0" y="2555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772BA-63DA-41E7-A2A1-901E1D65B143}">
      <dsp:nvSpPr>
        <dsp:cNvPr id="0" name=""/>
        <dsp:cNvSpPr/>
      </dsp:nvSpPr>
      <dsp:spPr>
        <a:xfrm>
          <a:off x="1820642" y="8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99A85-479B-4F29-B1D9-66874A063767}">
      <dsp:nvSpPr>
        <dsp:cNvPr id="0" name=""/>
        <dsp:cNvSpPr/>
      </dsp:nvSpPr>
      <dsp:spPr>
        <a:xfrm>
          <a:off x="1820642" y="8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3C894-A67D-480A-926A-D6B4A876257E}">
      <dsp:nvSpPr>
        <dsp:cNvPr id="0" name=""/>
        <dsp:cNvSpPr/>
      </dsp:nvSpPr>
      <dsp:spPr>
        <a:xfrm>
          <a:off x="1516452" y="109516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Manager </a:t>
          </a:r>
          <a:br>
            <a:rPr lang="de-DE" sz="1100" b="1" kern="1200" dirty="0" smtClean="0"/>
          </a:br>
          <a:r>
            <a:rPr lang="de-DE" sz="1100" b="1" kern="1200" dirty="0" smtClean="0"/>
            <a:t>(Stephan </a:t>
          </a:r>
          <a:r>
            <a:rPr lang="de-DE" sz="1100" b="1" kern="1200" dirty="0" err="1" smtClean="0"/>
            <a:t>Borgert</a:t>
          </a:r>
          <a:r>
            <a:rPr lang="de-DE" sz="1100" b="1" kern="1200" dirty="0" smtClean="0"/>
            <a:t>)</a:t>
          </a:r>
          <a:endParaRPr lang="de-DE" sz="1100" b="1" kern="1200" dirty="0"/>
        </a:p>
      </dsp:txBody>
      <dsp:txXfrm>
        <a:off x="1516452" y="109516"/>
        <a:ext cx="1216761" cy="389363"/>
      </dsp:txXfrm>
    </dsp:sp>
    <dsp:sp modelId="{952C0279-B789-4C02-BFD3-6CFB3F40E827}">
      <dsp:nvSpPr>
        <dsp:cNvPr id="0" name=""/>
        <dsp:cNvSpPr/>
      </dsp:nvSpPr>
      <dsp:spPr>
        <a:xfrm>
          <a:off x="1084502" y="863909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92339-069B-4303-8100-B7DC3AC3B748}">
      <dsp:nvSpPr>
        <dsp:cNvPr id="0" name=""/>
        <dsp:cNvSpPr/>
      </dsp:nvSpPr>
      <dsp:spPr>
        <a:xfrm>
          <a:off x="1084502" y="863909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94C5B-B571-43D7-A8E0-E8A2F0063D86}">
      <dsp:nvSpPr>
        <dsp:cNvPr id="0" name=""/>
        <dsp:cNvSpPr/>
      </dsp:nvSpPr>
      <dsp:spPr>
        <a:xfrm>
          <a:off x="780311" y="973417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Frontend</a:t>
          </a:r>
          <a:endParaRPr lang="de-DE" sz="1100" b="1" kern="1200" dirty="0"/>
        </a:p>
      </dsp:txBody>
      <dsp:txXfrm>
        <a:off x="780311" y="973417"/>
        <a:ext cx="1216761" cy="389363"/>
      </dsp:txXfrm>
    </dsp:sp>
    <dsp:sp modelId="{4F13E1D3-827C-4EB2-A056-8902CA936236}">
      <dsp:nvSpPr>
        <dsp:cNvPr id="0" name=""/>
        <dsp:cNvSpPr/>
      </dsp:nvSpPr>
      <dsp:spPr>
        <a:xfrm>
          <a:off x="1875396" y="1727809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1AC2-319F-4CF3-870D-7DF5D0AF8B50}">
      <dsp:nvSpPr>
        <dsp:cNvPr id="0" name=""/>
        <dsp:cNvSpPr/>
      </dsp:nvSpPr>
      <dsp:spPr>
        <a:xfrm>
          <a:off x="1875396" y="1727809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1DB00-C80B-43C8-A024-738BE69C4CF4}">
      <dsp:nvSpPr>
        <dsp:cNvPr id="0" name=""/>
        <dsp:cNvSpPr/>
      </dsp:nvSpPr>
      <dsp:spPr>
        <a:xfrm>
          <a:off x="1571206" y="1837318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err="1" smtClean="0"/>
            <a:t>Product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Owner</a:t>
          </a:r>
          <a:r>
            <a:rPr lang="de-DE" sz="1100" b="1" kern="1200" dirty="0" smtClean="0"/>
            <a:t> (Arne Link)</a:t>
          </a:r>
          <a:endParaRPr lang="de-DE" sz="1100" b="1" kern="1200" dirty="0"/>
        </a:p>
      </dsp:txBody>
      <dsp:txXfrm>
        <a:off x="1571206" y="1837318"/>
        <a:ext cx="1216761" cy="389363"/>
      </dsp:txXfrm>
    </dsp:sp>
    <dsp:sp modelId="{30E8779A-7F2E-452B-939F-5406DA44BD77}">
      <dsp:nvSpPr>
        <dsp:cNvPr id="0" name=""/>
        <dsp:cNvSpPr/>
      </dsp:nvSpPr>
      <dsp:spPr>
        <a:xfrm>
          <a:off x="1875396" y="2591710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EF56F-AE76-42B9-A830-B94B0931A3B0}">
      <dsp:nvSpPr>
        <dsp:cNvPr id="0" name=""/>
        <dsp:cNvSpPr/>
      </dsp:nvSpPr>
      <dsp:spPr>
        <a:xfrm>
          <a:off x="1875396" y="2591710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330EC-8A10-4972-A708-F698FBA30CD2}">
      <dsp:nvSpPr>
        <dsp:cNvPr id="0" name=""/>
        <dsp:cNvSpPr/>
      </dsp:nvSpPr>
      <dsp:spPr>
        <a:xfrm>
          <a:off x="1571206" y="2701218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Frontend Team</a:t>
          </a:r>
          <a:endParaRPr lang="de-DE" sz="1100" b="1" kern="1200" dirty="0"/>
        </a:p>
      </dsp:txBody>
      <dsp:txXfrm>
        <a:off x="1571206" y="2701218"/>
        <a:ext cx="1216761" cy="389363"/>
      </dsp:txXfrm>
    </dsp:sp>
    <dsp:sp modelId="{528DA66B-9D70-4163-A38B-A20462864409}">
      <dsp:nvSpPr>
        <dsp:cNvPr id="0" name=""/>
        <dsp:cNvSpPr/>
      </dsp:nvSpPr>
      <dsp:spPr>
        <a:xfrm>
          <a:off x="2556783" y="863909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45D73-D4DE-4F60-870A-29B051FDF95C}">
      <dsp:nvSpPr>
        <dsp:cNvPr id="0" name=""/>
        <dsp:cNvSpPr/>
      </dsp:nvSpPr>
      <dsp:spPr>
        <a:xfrm>
          <a:off x="2556783" y="863909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9929-69D7-4500-9721-37D6BA009601}">
      <dsp:nvSpPr>
        <dsp:cNvPr id="0" name=""/>
        <dsp:cNvSpPr/>
      </dsp:nvSpPr>
      <dsp:spPr>
        <a:xfrm>
          <a:off x="2252592" y="973417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Backend</a:t>
          </a:r>
          <a:endParaRPr lang="de-DE" sz="1100" b="1" kern="1200" dirty="0"/>
        </a:p>
      </dsp:txBody>
      <dsp:txXfrm>
        <a:off x="2252592" y="973417"/>
        <a:ext cx="1216761" cy="389363"/>
      </dsp:txXfrm>
    </dsp:sp>
    <dsp:sp modelId="{DD9BD2EA-9EC4-4822-8329-9C1FEAA55386}">
      <dsp:nvSpPr>
        <dsp:cNvPr id="0" name=""/>
        <dsp:cNvSpPr/>
      </dsp:nvSpPr>
      <dsp:spPr>
        <a:xfrm>
          <a:off x="3347678" y="1727809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8CD48-2F62-4FBC-B051-332A03D2C6DE}">
      <dsp:nvSpPr>
        <dsp:cNvPr id="0" name=""/>
        <dsp:cNvSpPr/>
      </dsp:nvSpPr>
      <dsp:spPr>
        <a:xfrm>
          <a:off x="3347678" y="1727809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5270D-DA72-473E-BF54-8E63BE1C2D0C}">
      <dsp:nvSpPr>
        <dsp:cNvPr id="0" name=""/>
        <dsp:cNvSpPr/>
      </dsp:nvSpPr>
      <dsp:spPr>
        <a:xfrm>
          <a:off x="3043487" y="1837318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err="1" smtClean="0"/>
            <a:t>Product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Owner</a:t>
          </a:r>
          <a:r>
            <a:rPr lang="de-DE" sz="1100" b="1" kern="1200" dirty="0" smtClean="0"/>
            <a:t> (André Röder)</a:t>
          </a:r>
          <a:endParaRPr lang="de-DE" sz="1100" b="1" kern="1200" dirty="0"/>
        </a:p>
      </dsp:txBody>
      <dsp:txXfrm>
        <a:off x="3043487" y="1837318"/>
        <a:ext cx="1216761" cy="389363"/>
      </dsp:txXfrm>
    </dsp:sp>
    <dsp:sp modelId="{5544CAB2-07C4-45D0-987A-17795672ADDC}">
      <dsp:nvSpPr>
        <dsp:cNvPr id="0" name=""/>
        <dsp:cNvSpPr/>
      </dsp:nvSpPr>
      <dsp:spPr>
        <a:xfrm>
          <a:off x="3347678" y="2591710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83ECA-A698-4798-A0B4-8CE156EBB94C}">
      <dsp:nvSpPr>
        <dsp:cNvPr id="0" name=""/>
        <dsp:cNvSpPr/>
      </dsp:nvSpPr>
      <dsp:spPr>
        <a:xfrm>
          <a:off x="3347678" y="2591710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43B88-A6A0-4B33-9D09-0B3D892E4A3C}">
      <dsp:nvSpPr>
        <dsp:cNvPr id="0" name=""/>
        <dsp:cNvSpPr/>
      </dsp:nvSpPr>
      <dsp:spPr>
        <a:xfrm>
          <a:off x="3043487" y="2701218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err="1" smtClean="0"/>
            <a:t>Product</a:t>
          </a:r>
          <a:r>
            <a:rPr lang="de-DE" sz="1100" b="1" kern="1200" dirty="0" smtClean="0"/>
            <a:t> </a:t>
          </a:r>
          <a:r>
            <a:rPr lang="de-DE" sz="1100" b="1" kern="1200" dirty="0" err="1" smtClean="0"/>
            <a:t>Owner</a:t>
          </a:r>
          <a:r>
            <a:rPr lang="de-DE" sz="1100" b="1" kern="1200" dirty="0" smtClean="0"/>
            <a:t> (Jens Hartwig)</a:t>
          </a:r>
          <a:endParaRPr lang="de-DE" sz="1100" b="1" kern="1200" dirty="0"/>
        </a:p>
      </dsp:txBody>
      <dsp:txXfrm>
        <a:off x="3043487" y="2701218"/>
        <a:ext cx="1216761" cy="389363"/>
      </dsp:txXfrm>
    </dsp:sp>
    <dsp:sp modelId="{8932E273-1805-4303-8E8E-1E010098DB43}">
      <dsp:nvSpPr>
        <dsp:cNvPr id="0" name=""/>
        <dsp:cNvSpPr/>
      </dsp:nvSpPr>
      <dsp:spPr>
        <a:xfrm>
          <a:off x="3347678" y="3455610"/>
          <a:ext cx="608380" cy="60838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DF2FC-3620-49FF-89CF-6E4E9C364013}">
      <dsp:nvSpPr>
        <dsp:cNvPr id="0" name=""/>
        <dsp:cNvSpPr/>
      </dsp:nvSpPr>
      <dsp:spPr>
        <a:xfrm>
          <a:off x="3347678" y="3455610"/>
          <a:ext cx="608380" cy="60838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023C2-8080-4DF1-943B-6F64585A3D1C}">
      <dsp:nvSpPr>
        <dsp:cNvPr id="0" name=""/>
        <dsp:cNvSpPr/>
      </dsp:nvSpPr>
      <dsp:spPr>
        <a:xfrm>
          <a:off x="3043487" y="3565119"/>
          <a:ext cx="1216761" cy="3893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Backend Team</a:t>
          </a:r>
          <a:endParaRPr lang="de-DE" sz="1100" b="1" kern="1200" dirty="0"/>
        </a:p>
      </dsp:txBody>
      <dsp:txXfrm>
        <a:off x="3043487" y="3565119"/>
        <a:ext cx="1216761" cy="389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18. März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18. März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Planungsansicht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Epics</a:t>
            </a:r>
            <a:r>
              <a:rPr lang="de-DE" dirty="0" smtClean="0"/>
              <a:t> auf der</a:t>
            </a:r>
            <a:r>
              <a:rPr lang="de-DE" baseline="0" dirty="0" smtClean="0"/>
              <a:t> linken Seite dienen der Strukturierung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Stories</a:t>
            </a:r>
            <a:r>
              <a:rPr lang="de-DE" baseline="0" dirty="0" smtClean="0"/>
              <a:t> &amp; Tasks sind auf der rechten Seite zu sehen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Abtrennung Sprint / </a:t>
            </a:r>
            <a:r>
              <a:rPr lang="de-DE" baseline="0" dirty="0" err="1" smtClean="0"/>
              <a:t>Backlog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18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Arbeitsansicht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Verteilung der </a:t>
            </a:r>
            <a:r>
              <a:rPr lang="de-DE" dirty="0" err="1" smtClean="0"/>
              <a:t>Issues</a:t>
            </a:r>
            <a:r>
              <a:rPr lang="de-DE" dirty="0" smtClean="0"/>
              <a:t> über Status </a:t>
            </a:r>
            <a:r>
              <a:rPr lang="de-DE" dirty="0" err="1" smtClean="0"/>
              <a:t>Todo</a:t>
            </a:r>
            <a:r>
              <a:rPr lang="de-DE" dirty="0" smtClean="0"/>
              <a:t> / In Progress /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12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TestSession</a:t>
            </a:r>
            <a:r>
              <a:rPr lang="de-DE" baseline="0" dirty="0" smtClean="0"/>
              <a:t> für eine Story in </a:t>
            </a:r>
            <a:r>
              <a:rPr lang="de-DE" baseline="0" dirty="0" err="1" smtClean="0"/>
              <a:t>Jira</a:t>
            </a:r>
            <a:r>
              <a:rPr lang="de-DE" baseline="0" dirty="0" smtClean="0"/>
              <a:t> starten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Browser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herunterladen und im Browser öffnen.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Leiste auf der linken Seite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26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März 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TK Praktikum TK WS13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S-BPM Groupware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58774" y="2636912"/>
            <a:ext cx="8605713" cy="34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Font typeface="Wingdings" pitchFamily="2" charset="2"/>
              <a:buNone/>
            </a:pPr>
            <a:r>
              <a:rPr lang="de-DE" b="1" dirty="0" smtClean="0"/>
              <a:t>Abschlusspräsentation</a:t>
            </a:r>
          </a:p>
          <a:p>
            <a:pPr marL="0" lvl="1" indent="0">
              <a:buNone/>
            </a:pPr>
            <a:r>
              <a:rPr lang="de-DE" dirty="0" smtClean="0"/>
              <a:t>Weiterentwicklung einer webbasierten S-BPM Groupware Lösung</a:t>
            </a:r>
            <a:endParaRPr lang="de-DE" dirty="0"/>
          </a:p>
          <a:p>
            <a:pPr marL="0" lvl="1" indent="0">
              <a:buNone/>
            </a:pPr>
            <a:endParaRPr lang="de-DE" sz="1600" dirty="0" smtClean="0"/>
          </a:p>
          <a:p>
            <a:pPr marL="0" lvl="1" indent="0">
              <a:buNone/>
            </a:pPr>
            <a:endParaRPr lang="de-DE" sz="1600" i="1" dirty="0" smtClean="0"/>
          </a:p>
          <a:p>
            <a:pPr marL="0" lvl="1" indent="0">
              <a:buNone/>
            </a:pPr>
            <a:r>
              <a:rPr lang="de-DE" sz="1600" i="1" dirty="0" smtClean="0"/>
              <a:t>André Röder</a:t>
            </a:r>
            <a:br>
              <a:rPr lang="de-DE" sz="1600" i="1" dirty="0" smtClean="0"/>
            </a:br>
            <a:r>
              <a:rPr lang="de-DE" sz="1600" i="1" dirty="0" smtClean="0"/>
              <a:t>Jens Hartwig</a:t>
            </a:r>
          </a:p>
          <a:p>
            <a:pPr marL="0" lvl="1" indent="0">
              <a:buNone/>
            </a:pPr>
            <a:r>
              <a:rPr lang="de-DE" sz="1600" i="1" dirty="0" smtClean="0"/>
              <a:t>Philip Beyer</a:t>
            </a:r>
            <a:br>
              <a:rPr lang="de-DE" sz="1600" i="1" dirty="0" smtClean="0"/>
            </a:br>
            <a:r>
              <a:rPr lang="de-DE" sz="1600" i="1" dirty="0" smtClean="0"/>
              <a:t>(+ weitere Kommilitonen aus dem Internet Praktikum Kurs)</a:t>
            </a:r>
          </a:p>
          <a:p>
            <a:pPr marL="0" lvl="1" indent="0">
              <a:buNone/>
            </a:pP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Betreuer: </a:t>
            </a:r>
            <a:r>
              <a:rPr lang="de-DE" sz="1600" i="1" dirty="0" smtClean="0"/>
              <a:t>Stephan </a:t>
            </a:r>
            <a:r>
              <a:rPr lang="de-DE" sz="1600" i="1" dirty="0" err="1" smtClean="0"/>
              <a:t>Borgert</a:t>
            </a:r>
            <a:endParaRPr lang="de-DE" sz="1600" i="1" dirty="0"/>
          </a:p>
          <a:p>
            <a:pPr marL="0" lvl="1" indent="0">
              <a:buNone/>
            </a:pPr>
            <a:endParaRPr lang="de-DE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2" y="5099439"/>
            <a:ext cx="1660048" cy="11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Anfangs Skype Meetings organisieren um den Fortschritt zu besprechen</a:t>
            </a:r>
          </a:p>
          <a:p>
            <a:pPr marL="342900" lvl="1" indent="-342900"/>
            <a:r>
              <a:rPr lang="de-DE" dirty="0" smtClean="0"/>
              <a:t>Storys kleiner definieren, um sie schneller abschließen zu können</a:t>
            </a:r>
          </a:p>
          <a:p>
            <a:pPr marL="342900" lvl="1" indent="-342900"/>
            <a:r>
              <a:rPr lang="de-DE" dirty="0" smtClean="0"/>
              <a:t>Teilw. genauere Beschreibung der Tasks</a:t>
            </a:r>
          </a:p>
          <a:p>
            <a:pPr marL="342900" lvl="1" indent="-342900"/>
            <a:r>
              <a:rPr lang="de-DE" dirty="0" smtClean="0"/>
              <a:t>Konstantes Backlogging der im Gespräch oder in Kommentaren erwähnten Fehlern</a:t>
            </a:r>
          </a:p>
          <a:p>
            <a:pPr marL="342900" lvl="1" indent="-342900"/>
            <a:endParaRPr lang="de-DE" dirty="0"/>
          </a:p>
          <a:p>
            <a:pPr marL="342900" lvl="1" indent="-342900"/>
            <a:r>
              <a:rPr lang="de-DE" dirty="0" smtClean="0"/>
              <a:t>Nachfragen, Nachfragen, Nachfragen!</a:t>
            </a:r>
          </a:p>
          <a:p>
            <a:pPr marL="342900" lvl="1" indent="-342900"/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42900" lvl="1" indent="-342900"/>
            <a:endParaRPr lang="de-DE" dirty="0" smtClean="0"/>
          </a:p>
          <a:p>
            <a:pPr marL="342900" lvl="1" indent="-342900"/>
            <a:endParaRPr lang="de-DE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Technik | Bestehende Architektur</a:t>
            </a:r>
            <a:endParaRPr lang="de-DE" sz="2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5364088" y="184482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364088" y="263691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3869401" y="3534458"/>
            <a:ext cx="1350671" cy="495316"/>
          </a:xfrm>
          <a:prstGeom prst="leftRightArrow">
            <a:avLst>
              <a:gd name="adj1" fmla="val 97119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364088" y="3549098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Spray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364088" y="4221088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364088" y="4941167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Slick</a:t>
            </a:r>
            <a:endParaRPr lang="de-DE" dirty="0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546032" y="5480648"/>
            <a:ext cx="914400" cy="756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DB</a:t>
            </a:r>
            <a:endParaRPr lang="de-DE" b="1" dirty="0"/>
          </a:p>
        </p:txBody>
      </p:sp>
      <p:cxnSp>
        <p:nvCxnSpPr>
          <p:cNvPr id="18" name="Gekrümmte Verbindung 17"/>
          <p:cNvCxnSpPr>
            <a:stCxn id="13" idx="2"/>
            <a:endCxn id="9" idx="2"/>
          </p:cNvCxnSpPr>
          <p:nvPr/>
        </p:nvCxnSpPr>
        <p:spPr>
          <a:xfrm rot="16200000" flipH="1">
            <a:off x="7040270" y="5353217"/>
            <a:ext cx="413757" cy="597768"/>
          </a:xfrm>
          <a:prstGeom prst="curvedConnector2">
            <a:avLst/>
          </a:prstGeom>
          <a:ln w="5715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401051" y="1855279"/>
            <a:ext cx="3326263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395536" y="4306963"/>
            <a:ext cx="1589690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</a:p>
          <a:p>
            <a:pPr algn="ctr"/>
            <a:r>
              <a:rPr lang="de-DE" sz="1600" dirty="0" smtClean="0"/>
              <a:t>View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395537" y="2666303"/>
            <a:ext cx="1589689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395538" y="3453174"/>
            <a:ext cx="1589689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395538" y="5112549"/>
            <a:ext cx="1592202" cy="105275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KnockoutJS</a:t>
            </a:r>
            <a:r>
              <a:rPr lang="de-DE" dirty="0" smtClean="0"/>
              <a:t> </a:t>
            </a:r>
          </a:p>
          <a:p>
            <a:pPr algn="ctr"/>
            <a:r>
              <a:rPr lang="de-DE" sz="1600" dirty="0" err="1" smtClean="0"/>
              <a:t>ViewModel</a:t>
            </a:r>
            <a:endParaRPr lang="de-DE" sz="1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137626" y="2669493"/>
            <a:ext cx="1589689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URL Routing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137627" y="3453174"/>
            <a:ext cx="1589689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Require.js</a:t>
            </a:r>
          </a:p>
          <a:p>
            <a:pPr algn="ctr"/>
            <a:r>
              <a:rPr lang="de-DE" sz="1600" dirty="0" err="1"/>
              <a:t>module</a:t>
            </a:r>
            <a:r>
              <a:rPr lang="de-DE" sz="1600" dirty="0"/>
              <a:t> </a:t>
            </a:r>
            <a:r>
              <a:rPr lang="de-DE" sz="1600" dirty="0" err="1"/>
              <a:t>loader</a:t>
            </a:r>
            <a:endParaRPr lang="de-DE" sz="16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40140" y="4306962"/>
            <a:ext cx="1589690" cy="11382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Model.js</a:t>
            </a:r>
          </a:p>
          <a:p>
            <a:pPr algn="ctr"/>
            <a:r>
              <a:rPr lang="de-DE" sz="1600" dirty="0" smtClean="0"/>
              <a:t>Model</a:t>
            </a:r>
          </a:p>
          <a:p>
            <a:pPr algn="ctr"/>
            <a:r>
              <a:rPr lang="de-DE" sz="1600" dirty="0" smtClean="0"/>
              <a:t>(Eigenentwicklung)</a:t>
            </a:r>
            <a:endParaRPr lang="de-DE" sz="1600" dirty="0"/>
          </a:p>
        </p:txBody>
      </p:sp>
      <p:sp>
        <p:nvSpPr>
          <p:cNvPr id="30" name="Rechteck 29"/>
          <p:cNvSpPr/>
          <p:nvPr/>
        </p:nvSpPr>
        <p:spPr>
          <a:xfrm>
            <a:off x="251520" y="2636912"/>
            <a:ext cx="3617881" cy="36003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Technik | </a:t>
            </a:r>
            <a:r>
              <a:rPr lang="de-DE" dirty="0" smtClean="0"/>
              <a:t>Backend</a:t>
            </a:r>
            <a:endParaRPr lang="de-DE" sz="2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11560" y="184482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11560" y="263691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11560" y="342900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Spray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11560" y="414908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608917" y="4869160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Slick</a:t>
            </a:r>
            <a:endParaRPr lang="de-DE" dirty="0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2793504" y="5480648"/>
            <a:ext cx="914400" cy="756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DB</a:t>
            </a:r>
            <a:endParaRPr lang="de-DE" b="1" dirty="0"/>
          </a:p>
        </p:txBody>
      </p:sp>
      <p:cxnSp>
        <p:nvCxnSpPr>
          <p:cNvPr id="18" name="Gekrümmte Verbindung 17"/>
          <p:cNvCxnSpPr>
            <a:stCxn id="13" idx="2"/>
            <a:endCxn id="9" idx="2"/>
          </p:cNvCxnSpPr>
          <p:nvPr/>
        </p:nvCxnSpPr>
        <p:spPr>
          <a:xfrm rot="16200000" flipH="1">
            <a:off x="2250416" y="5315892"/>
            <a:ext cx="485764" cy="600411"/>
          </a:xfrm>
          <a:prstGeom prst="curvedConnector2">
            <a:avLst/>
          </a:prstGeom>
          <a:ln w="5715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chtungspfeil 15"/>
          <p:cNvSpPr/>
          <p:nvPr/>
        </p:nvSpPr>
        <p:spPr>
          <a:xfrm>
            <a:off x="4067944" y="1844824"/>
            <a:ext cx="576064" cy="3524022"/>
          </a:xfrm>
          <a:prstGeom prst="homePlate">
            <a:avLst>
              <a:gd name="adj" fmla="val 201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9" name="Abgerundetes Rechteck 18"/>
          <p:cNvSpPr/>
          <p:nvPr/>
        </p:nvSpPr>
        <p:spPr>
          <a:xfrm>
            <a:off x="4860032" y="1844824"/>
            <a:ext cx="3672408" cy="3524022"/>
          </a:xfrm>
          <a:prstGeom prst="roundRect">
            <a:avLst>
              <a:gd name="adj" fmla="val 62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/>
                </a:solidFill>
              </a:rPr>
              <a:t>Scala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Build</a:t>
            </a:r>
            <a:r>
              <a:rPr lang="de-DE" dirty="0" smtClean="0">
                <a:solidFill>
                  <a:schemeClr val="tx1"/>
                </a:solidFill>
              </a:rPr>
              <a:t> &amp; </a:t>
            </a:r>
            <a:r>
              <a:rPr lang="de-DE" dirty="0" err="1" smtClean="0">
                <a:solidFill>
                  <a:schemeClr val="tx1"/>
                </a:solidFill>
              </a:rPr>
              <a:t>dependency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management</a:t>
            </a:r>
            <a:r>
              <a:rPr lang="de-DE" dirty="0" smtClean="0">
                <a:solidFill>
                  <a:schemeClr val="tx1"/>
                </a:solidFill>
              </a:rPr>
              <a:t> per </a:t>
            </a:r>
            <a:r>
              <a:rPr lang="de-DE" b="1" dirty="0" smtClean="0">
                <a:solidFill>
                  <a:schemeClr val="tx1"/>
                </a:solidFill>
              </a:rPr>
              <a:t>SBT</a:t>
            </a:r>
            <a:endParaRPr lang="de-DE" b="1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/>
                </a:solidFill>
              </a:rPr>
              <a:t>Spray</a:t>
            </a:r>
            <a:r>
              <a:rPr lang="de-DE" dirty="0" smtClean="0">
                <a:solidFill>
                  <a:schemeClr val="tx1"/>
                </a:solidFill>
              </a:rPr>
              <a:t> dient Kommunikation mit Frontend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b="1" dirty="0" err="1" smtClean="0">
                <a:solidFill>
                  <a:schemeClr val="tx1"/>
                </a:solidFill>
              </a:rPr>
              <a:t>Akka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erweitert Scala um </a:t>
            </a:r>
            <a:r>
              <a:rPr lang="de-DE" dirty="0" err="1" smtClean="0">
                <a:solidFill>
                  <a:schemeClr val="tx1"/>
                </a:solidFill>
              </a:rPr>
              <a:t>Aktorensystem</a:t>
            </a:r>
            <a:endParaRPr lang="de-DE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/>
                </a:solidFill>
              </a:rPr>
              <a:t>Slick</a:t>
            </a:r>
            <a:r>
              <a:rPr lang="de-DE" dirty="0" smtClean="0">
                <a:solidFill>
                  <a:schemeClr val="tx1"/>
                </a:solidFill>
              </a:rPr>
              <a:t> dient der typensicheren Anbindung einer DB (z. Z. </a:t>
            </a:r>
            <a:r>
              <a:rPr lang="de-DE" dirty="0" err="1" smtClean="0">
                <a:solidFill>
                  <a:schemeClr val="tx1"/>
                </a:solidFill>
              </a:rPr>
              <a:t>sqlite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Technik </a:t>
            </a:r>
            <a:r>
              <a:rPr lang="de-DE" dirty="0" smtClean="0"/>
              <a:t>| Akteure im Detail</a:t>
            </a:r>
            <a:endParaRPr lang="de-DE" sz="2000" dirty="0"/>
          </a:p>
        </p:txBody>
      </p:sp>
      <p:pic>
        <p:nvPicPr>
          <p:cNvPr id="1026" name="Picture 2" descr="C:\Users\Jens\Dropbox\LHSystems Casestudy\SBPM\Backend 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4" y="1261666"/>
            <a:ext cx="8688371" cy="54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Technik | Bestehende Architektur</a:t>
            </a:r>
            <a:endParaRPr lang="de-DE" sz="2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5364088" y="184482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364088" y="2636912"/>
            <a:ext cx="316835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3869401" y="3534458"/>
            <a:ext cx="1350671" cy="495316"/>
          </a:xfrm>
          <a:prstGeom prst="leftRightArrow">
            <a:avLst>
              <a:gd name="adj1" fmla="val 97119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364088" y="3549098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Spray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364088" y="4221088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364088" y="4941167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Slick</a:t>
            </a:r>
            <a:endParaRPr lang="de-DE" dirty="0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546032" y="5480648"/>
            <a:ext cx="914400" cy="756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DB</a:t>
            </a:r>
            <a:endParaRPr lang="de-DE" b="1" dirty="0"/>
          </a:p>
        </p:txBody>
      </p:sp>
      <p:cxnSp>
        <p:nvCxnSpPr>
          <p:cNvPr id="18" name="Gekrümmte Verbindung 17"/>
          <p:cNvCxnSpPr>
            <a:stCxn id="13" idx="2"/>
            <a:endCxn id="9" idx="2"/>
          </p:cNvCxnSpPr>
          <p:nvPr/>
        </p:nvCxnSpPr>
        <p:spPr>
          <a:xfrm rot="16200000" flipH="1">
            <a:off x="7040270" y="5353217"/>
            <a:ext cx="413757" cy="597768"/>
          </a:xfrm>
          <a:prstGeom prst="curvedConnector2">
            <a:avLst/>
          </a:prstGeom>
          <a:ln w="5715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401051" y="1855279"/>
            <a:ext cx="3326263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395536" y="4306963"/>
            <a:ext cx="1589690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</a:p>
          <a:p>
            <a:pPr algn="ctr"/>
            <a:r>
              <a:rPr lang="de-DE" sz="1600" dirty="0" smtClean="0"/>
              <a:t>View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395537" y="2666303"/>
            <a:ext cx="1589689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395538" y="3453174"/>
            <a:ext cx="1589689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395538" y="5112549"/>
            <a:ext cx="1592202" cy="105275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KnockoutJS</a:t>
            </a:r>
            <a:r>
              <a:rPr lang="de-DE" dirty="0" smtClean="0"/>
              <a:t> </a:t>
            </a:r>
          </a:p>
          <a:p>
            <a:pPr algn="ctr"/>
            <a:r>
              <a:rPr lang="de-DE" sz="1600" dirty="0" err="1" smtClean="0"/>
              <a:t>ViewModel</a:t>
            </a:r>
            <a:endParaRPr lang="de-DE" sz="1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137626" y="2669493"/>
            <a:ext cx="1589689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URL Routing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137627" y="3453174"/>
            <a:ext cx="1589689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Require.js</a:t>
            </a:r>
          </a:p>
          <a:p>
            <a:pPr algn="ctr"/>
            <a:r>
              <a:rPr lang="de-DE" sz="1600" dirty="0" err="1"/>
              <a:t>module</a:t>
            </a:r>
            <a:r>
              <a:rPr lang="de-DE" sz="1600" dirty="0"/>
              <a:t> </a:t>
            </a:r>
            <a:r>
              <a:rPr lang="de-DE" sz="1600" dirty="0" err="1"/>
              <a:t>loader</a:t>
            </a:r>
            <a:endParaRPr lang="de-DE" sz="16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40140" y="4306962"/>
            <a:ext cx="1589690" cy="11382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Model.js</a:t>
            </a:r>
          </a:p>
          <a:p>
            <a:pPr algn="ctr"/>
            <a:r>
              <a:rPr lang="de-DE" sz="1600" dirty="0" smtClean="0"/>
              <a:t>Model</a:t>
            </a:r>
          </a:p>
          <a:p>
            <a:pPr algn="ctr"/>
            <a:r>
              <a:rPr lang="de-DE" sz="1600" dirty="0" smtClean="0"/>
              <a:t>(Eigenentwicklung)</a:t>
            </a:r>
            <a:endParaRPr lang="de-DE" sz="1600" dirty="0"/>
          </a:p>
        </p:txBody>
      </p:sp>
      <p:sp>
        <p:nvSpPr>
          <p:cNvPr id="30" name="Rechteck 29"/>
          <p:cNvSpPr/>
          <p:nvPr/>
        </p:nvSpPr>
        <p:spPr>
          <a:xfrm>
            <a:off x="5292080" y="2636912"/>
            <a:ext cx="3617881" cy="367240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 | </a:t>
            </a:r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839116" y="1858469"/>
            <a:ext cx="1516859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SS2012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839116" y="4293096"/>
            <a:ext cx="1522372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</a:p>
          <a:p>
            <a:pPr algn="ctr"/>
            <a:r>
              <a:rPr lang="de-DE" sz="1600" dirty="0" smtClean="0"/>
              <a:t>View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833601" y="2669493"/>
            <a:ext cx="1522373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833602" y="3456364"/>
            <a:ext cx="1522373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839116" y="5112549"/>
            <a:ext cx="1528714" cy="105275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KnockoutJS</a:t>
            </a:r>
            <a:r>
              <a:rPr lang="de-DE" dirty="0" smtClean="0"/>
              <a:t> </a:t>
            </a:r>
          </a:p>
          <a:p>
            <a:pPr algn="ctr"/>
            <a:r>
              <a:rPr lang="de-DE" sz="1600" dirty="0" smtClean="0"/>
              <a:t>Model &amp; </a:t>
            </a:r>
            <a:r>
              <a:rPr lang="de-DE" sz="1600" dirty="0" err="1" smtClean="0"/>
              <a:t>ViewModel</a:t>
            </a:r>
            <a:endParaRPr lang="de-DE" sz="1600" dirty="0"/>
          </a:p>
        </p:txBody>
      </p:sp>
      <p:sp>
        <p:nvSpPr>
          <p:cNvPr id="11" name="Richtungspfeil 10"/>
          <p:cNvSpPr/>
          <p:nvPr/>
        </p:nvSpPr>
        <p:spPr>
          <a:xfrm>
            <a:off x="2099471" y="2648794"/>
            <a:ext cx="456305" cy="2083015"/>
          </a:xfrm>
          <a:prstGeom prst="homePlate">
            <a:avLst>
              <a:gd name="adj" fmla="val 20188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" name="Abgerundetes Rechteck 11"/>
          <p:cNvSpPr/>
          <p:nvPr/>
        </p:nvSpPr>
        <p:spPr>
          <a:xfrm>
            <a:off x="374744" y="1858469"/>
            <a:ext cx="1503830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WS2011/</a:t>
            </a:r>
          </a:p>
          <a:p>
            <a:pPr algn="ctr"/>
            <a:r>
              <a:rPr lang="de-DE" dirty="0" smtClean="0"/>
              <a:t>2012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74744" y="4293096"/>
            <a:ext cx="1503830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69230" y="2650557"/>
            <a:ext cx="1503830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369230" y="3438274"/>
            <a:ext cx="1503830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5292079" y="1855279"/>
            <a:ext cx="3326263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WS2012/2013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286564" y="4306963"/>
            <a:ext cx="1589690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</a:p>
          <a:p>
            <a:pPr algn="ctr"/>
            <a:r>
              <a:rPr lang="de-DE" sz="1600" dirty="0" smtClean="0"/>
              <a:t>View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5286565" y="2666303"/>
            <a:ext cx="1589689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286566" y="3453174"/>
            <a:ext cx="1589689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286566" y="5112549"/>
            <a:ext cx="1592202" cy="105275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KnockoutJS</a:t>
            </a:r>
            <a:r>
              <a:rPr lang="de-DE" dirty="0" smtClean="0"/>
              <a:t> </a:t>
            </a:r>
          </a:p>
          <a:p>
            <a:pPr algn="ctr"/>
            <a:r>
              <a:rPr lang="de-DE" sz="1600" dirty="0" err="1" smtClean="0"/>
              <a:t>ViewModel</a:t>
            </a:r>
            <a:endParaRPr lang="de-DE" sz="16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7028654" y="2669493"/>
            <a:ext cx="1589689" cy="6472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URL Routing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28655" y="3453174"/>
            <a:ext cx="1589689" cy="69590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Require.js</a:t>
            </a:r>
          </a:p>
          <a:p>
            <a:pPr algn="ctr"/>
            <a:r>
              <a:rPr lang="de-DE" sz="1600" dirty="0" err="1"/>
              <a:t>module</a:t>
            </a:r>
            <a:r>
              <a:rPr lang="de-DE" sz="1600" dirty="0"/>
              <a:t> </a:t>
            </a:r>
            <a:r>
              <a:rPr lang="de-DE" sz="1600" dirty="0" err="1"/>
              <a:t>loader</a:t>
            </a:r>
            <a:endParaRPr lang="de-DE" sz="1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31168" y="4306962"/>
            <a:ext cx="1589690" cy="11382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Model.js</a:t>
            </a:r>
          </a:p>
          <a:p>
            <a:pPr algn="ctr"/>
            <a:r>
              <a:rPr lang="de-DE" sz="1600" dirty="0" smtClean="0"/>
              <a:t>Model</a:t>
            </a:r>
          </a:p>
          <a:p>
            <a:pPr algn="ctr"/>
            <a:r>
              <a:rPr lang="de-DE" sz="1600" dirty="0" smtClean="0"/>
              <a:t>(Eigenentwicklung)</a:t>
            </a:r>
            <a:endParaRPr lang="de-DE" sz="1600" dirty="0"/>
          </a:p>
        </p:txBody>
      </p:sp>
      <p:sp>
        <p:nvSpPr>
          <p:cNvPr id="28" name="Richtungspfeil 27"/>
          <p:cNvSpPr/>
          <p:nvPr/>
        </p:nvSpPr>
        <p:spPr>
          <a:xfrm>
            <a:off x="4644008" y="2762808"/>
            <a:ext cx="456305" cy="2083015"/>
          </a:xfrm>
          <a:prstGeom prst="homePlate">
            <a:avLst>
              <a:gd name="adj" fmla="val 20188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34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82068" y="1620000"/>
            <a:ext cx="8510412" cy="447994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SBPM ist eine Single Page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Ohne Routing: URL </a:t>
            </a:r>
            <a:r>
              <a:rPr lang="de-DE" dirty="0"/>
              <a:t>-&gt; </a:t>
            </a:r>
            <a:r>
              <a:rPr lang="de-DE" dirty="0" smtClean="0"/>
              <a:t>/index.html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Mit Routing: URL -&gt; </a:t>
            </a:r>
            <a:r>
              <a:rPr lang="de-DE" dirty="0"/>
              <a:t>/</a:t>
            </a:r>
            <a:r>
              <a:rPr lang="de-DE" dirty="0" err="1"/>
              <a:t>sbpm</a:t>
            </a:r>
            <a:r>
              <a:rPr lang="de-DE" dirty="0" smtClean="0"/>
              <a:t>/#/</a:t>
            </a:r>
            <a:r>
              <a:rPr lang="de-DE" dirty="0" err="1" smtClean="0"/>
              <a:t>something</a:t>
            </a: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Vorteile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URL kann zum laden der Seiten genutzt werden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Bessere Übersicht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Director</a:t>
            </a:r>
            <a:endParaRPr lang="de-DE" dirty="0" smtClean="0"/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/>
              <a:t>https://github.com/flatiron/director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 | URL </a:t>
            </a:r>
            <a:r>
              <a:rPr lang="de-DE" dirty="0" smtClean="0"/>
              <a:t>Routing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8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SBPM ist eine Single Page </a:t>
            </a:r>
            <a:r>
              <a:rPr lang="de-DE" dirty="0" err="1" smtClean="0"/>
              <a:t>Application</a:t>
            </a:r>
            <a:r>
              <a:rPr lang="de-DE" dirty="0" smtClean="0"/>
              <a:t> mit </a:t>
            </a:r>
            <a:r>
              <a:rPr lang="de-DE" dirty="0"/>
              <a:t>Subseiten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Ohne Module </a:t>
            </a:r>
            <a:r>
              <a:rPr lang="de-DE" dirty="0" err="1" smtClean="0"/>
              <a:t>Loader</a:t>
            </a:r>
            <a:r>
              <a:rPr lang="de-DE" dirty="0"/>
              <a:t> -&gt; Jede L</a:t>
            </a:r>
            <a:r>
              <a:rPr lang="de-DE" dirty="0" smtClean="0"/>
              <a:t>ibrary muss pro </a:t>
            </a:r>
            <a:r>
              <a:rPr lang="de-DE" dirty="0" err="1" smtClean="0"/>
              <a:t>Subseite</a:t>
            </a:r>
            <a:r>
              <a:rPr lang="de-DE" dirty="0" smtClean="0"/>
              <a:t> geladen werden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Mit Module -&gt;  </a:t>
            </a:r>
            <a:r>
              <a:rPr lang="de-DE" dirty="0"/>
              <a:t>Jede </a:t>
            </a:r>
            <a:r>
              <a:rPr lang="de-DE" dirty="0" smtClean="0"/>
              <a:t>Library </a:t>
            </a:r>
            <a:r>
              <a:rPr lang="de-DE" dirty="0"/>
              <a:t>muss </a:t>
            </a:r>
            <a:r>
              <a:rPr lang="de-DE" dirty="0" smtClean="0"/>
              <a:t>nur einmal geladen werden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Vorteil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/>
              <a:t>Weniger Traffic -&gt; Alles geht schneller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Require</a:t>
            </a:r>
            <a:r>
              <a:rPr lang="de-DE" dirty="0" smtClean="0"/>
              <a:t> JS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/>
              <a:t>http://</a:t>
            </a:r>
            <a:r>
              <a:rPr lang="de-DE" dirty="0" smtClean="0"/>
              <a:t>requirejs.org</a:t>
            </a:r>
            <a:endParaRPr lang="de-DE" dirty="0"/>
          </a:p>
          <a:p>
            <a:pPr marL="701675" lvl="2" indent="-342900">
              <a:buFont typeface="Arial" pitchFamily="34" charset="0"/>
              <a:buChar char="•"/>
            </a:pPr>
            <a:endParaRPr lang="de-DE" dirty="0" smtClean="0"/>
          </a:p>
          <a:p>
            <a:pPr marL="701675" lvl="2" indent="-342900">
              <a:buFont typeface="Arial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 | Module </a:t>
            </a:r>
            <a:r>
              <a:rPr lang="de-DE" dirty="0" err="1" smtClean="0"/>
              <a:t>Loader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5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 | MVVM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339752" y="1748308"/>
            <a:ext cx="62646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339752" y="2973960"/>
            <a:ext cx="62646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Model.js ( </a:t>
            </a:r>
            <a:r>
              <a:rPr lang="de-DE" dirty="0" err="1" smtClean="0"/>
              <a:t>hasChanged</a:t>
            </a:r>
            <a:r>
              <a:rPr lang="de-DE" dirty="0" smtClean="0"/>
              <a:t>, </a:t>
            </a:r>
            <a:r>
              <a:rPr lang="de-DE" dirty="0" err="1" smtClean="0"/>
              <a:t>old</a:t>
            </a:r>
            <a:r>
              <a:rPr lang="de-DE" dirty="0" smtClean="0"/>
              <a:t>, </a:t>
            </a:r>
            <a:r>
              <a:rPr lang="de-DE" dirty="0" err="1" smtClean="0"/>
              <a:t>rest</a:t>
            </a:r>
            <a:r>
              <a:rPr lang="de-DE" dirty="0" smtClean="0"/>
              <a:t>, save…)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1556792"/>
            <a:ext cx="8461697" cy="208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39552" y="227861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Model</a:t>
            </a:r>
            <a:endParaRPr lang="de-DE" sz="3600" dirty="0"/>
          </a:p>
        </p:txBody>
      </p:sp>
      <p:sp>
        <p:nvSpPr>
          <p:cNvPr id="8" name="Pfeil nach unten 7"/>
          <p:cNvSpPr/>
          <p:nvPr/>
        </p:nvSpPr>
        <p:spPr>
          <a:xfrm>
            <a:off x="2376512" y="2228614"/>
            <a:ext cx="936104" cy="6963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 rot="10800000">
            <a:off x="7668344" y="2228612"/>
            <a:ext cx="936104" cy="69632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46992" y="4040689"/>
            <a:ext cx="4008984" cy="208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027798" y="4041789"/>
            <a:ext cx="3840930" cy="208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4077923"/>
            <a:ext cx="241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ViewModel</a:t>
            </a:r>
            <a:endParaRPr lang="de-DE" sz="3600" dirty="0"/>
          </a:p>
        </p:txBody>
      </p:sp>
      <p:sp>
        <p:nvSpPr>
          <p:cNvPr id="14" name="Textfeld 13"/>
          <p:cNvSpPr txBox="1"/>
          <p:nvPr/>
        </p:nvSpPr>
        <p:spPr>
          <a:xfrm>
            <a:off x="6338759" y="4057766"/>
            <a:ext cx="117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View</a:t>
            </a:r>
            <a:endParaRPr lang="de-DE" sz="3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220073" y="4834256"/>
            <a:ext cx="3364184" cy="11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69392" y="4813806"/>
            <a:ext cx="3364184" cy="11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KnockoutJS</a:t>
            </a:r>
            <a:endParaRPr lang="de-DE" dirty="0"/>
          </a:p>
        </p:txBody>
      </p:sp>
      <p:sp>
        <p:nvSpPr>
          <p:cNvPr id="21" name="Rechteckiger Pfeil 20"/>
          <p:cNvSpPr/>
          <p:nvPr/>
        </p:nvSpPr>
        <p:spPr>
          <a:xfrm flipV="1">
            <a:off x="3546264" y="3645024"/>
            <a:ext cx="1485314" cy="1189232"/>
          </a:xfrm>
          <a:prstGeom prst="bentArrow">
            <a:avLst>
              <a:gd name="adj1" fmla="val 28893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rot="16200000">
            <a:off x="3055180" y="3398700"/>
            <a:ext cx="1712887" cy="2232348"/>
          </a:xfrm>
          <a:prstGeom prst="bentArrow">
            <a:avLst>
              <a:gd name="adj1" fmla="val 18494"/>
              <a:gd name="adj2" fmla="val 20147"/>
              <a:gd name="adj3" fmla="val 19454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47056" y="1772816"/>
            <a:ext cx="11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047056" y="3005365"/>
            <a:ext cx="11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2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 | MVVM </a:t>
            </a:r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339752" y="1748308"/>
            <a:ext cx="62646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339752" y="2973960"/>
            <a:ext cx="62646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user.js ( </a:t>
            </a:r>
            <a:r>
              <a:rPr lang="de-DE" dirty="0" err="1" smtClean="0"/>
              <a:t>name.hasChanged</a:t>
            </a:r>
            <a:r>
              <a:rPr lang="de-DE" dirty="0" smtClean="0"/>
              <a:t>(), </a:t>
            </a:r>
            <a:r>
              <a:rPr lang="de-DE" dirty="0" err="1" smtClean="0"/>
              <a:t>name.old</a:t>
            </a:r>
            <a:r>
              <a:rPr lang="de-DE" dirty="0" smtClean="0"/>
              <a:t>(), </a:t>
            </a:r>
            <a:r>
              <a:rPr lang="de-DE" dirty="0" err="1" smtClean="0"/>
              <a:t>name.rest</a:t>
            </a:r>
            <a:r>
              <a:rPr lang="de-DE" dirty="0" smtClean="0"/>
              <a:t>()…)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1556792"/>
            <a:ext cx="8461697" cy="208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39552" y="227861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Model</a:t>
            </a:r>
            <a:endParaRPr lang="de-DE" sz="3600" dirty="0"/>
          </a:p>
        </p:txBody>
      </p:sp>
      <p:sp>
        <p:nvSpPr>
          <p:cNvPr id="8" name="Pfeil nach unten 7"/>
          <p:cNvSpPr/>
          <p:nvPr/>
        </p:nvSpPr>
        <p:spPr>
          <a:xfrm>
            <a:off x="2376512" y="2228614"/>
            <a:ext cx="936104" cy="6963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 rot="10800000">
            <a:off x="7668344" y="2228612"/>
            <a:ext cx="936104" cy="69632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46992" y="4040689"/>
            <a:ext cx="4008984" cy="208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027798" y="4041789"/>
            <a:ext cx="3840930" cy="208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4077923"/>
            <a:ext cx="241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ViewModel</a:t>
            </a:r>
            <a:endParaRPr lang="de-DE" sz="3600" dirty="0"/>
          </a:p>
        </p:txBody>
      </p:sp>
      <p:sp>
        <p:nvSpPr>
          <p:cNvPr id="14" name="Textfeld 13"/>
          <p:cNvSpPr txBox="1"/>
          <p:nvPr/>
        </p:nvSpPr>
        <p:spPr>
          <a:xfrm>
            <a:off x="6338759" y="4057766"/>
            <a:ext cx="117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View</a:t>
            </a:r>
            <a:endParaRPr lang="de-DE" sz="3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220073" y="4834256"/>
            <a:ext cx="3364184" cy="11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administration.html</a:t>
            </a:r>
          </a:p>
          <a:p>
            <a:pPr algn="ctr"/>
            <a:r>
              <a:rPr lang="de-DE" dirty="0" smtClean="0"/>
              <a:t>users.html</a:t>
            </a:r>
          </a:p>
          <a:p>
            <a:pPr algn="ctr"/>
            <a:r>
              <a:rPr lang="de-DE" dirty="0"/>
              <a:t>/</a:t>
            </a:r>
            <a:r>
              <a:rPr lang="de-DE" dirty="0" err="1"/>
              <a:t>sbpm</a:t>
            </a:r>
            <a:r>
              <a:rPr lang="de-DE" dirty="0"/>
              <a:t>/#/</a:t>
            </a:r>
            <a:r>
              <a:rPr lang="de-DE" dirty="0" err="1" smtClean="0"/>
              <a:t>administration</a:t>
            </a:r>
            <a:r>
              <a:rPr lang="de-DE" dirty="0" smtClean="0"/>
              <a:t>/Users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69392" y="4813806"/>
            <a:ext cx="3364184" cy="11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administration.js</a:t>
            </a:r>
          </a:p>
          <a:p>
            <a:pPr algn="ctr"/>
            <a:r>
              <a:rPr lang="de-DE" dirty="0" smtClean="0"/>
              <a:t>users.js</a:t>
            </a:r>
            <a:endParaRPr lang="de-DE" dirty="0"/>
          </a:p>
        </p:txBody>
      </p:sp>
      <p:sp>
        <p:nvSpPr>
          <p:cNvPr id="21" name="Rechteckiger Pfeil 20"/>
          <p:cNvSpPr/>
          <p:nvPr/>
        </p:nvSpPr>
        <p:spPr>
          <a:xfrm flipV="1">
            <a:off x="3546264" y="3645024"/>
            <a:ext cx="1485314" cy="1189232"/>
          </a:xfrm>
          <a:prstGeom prst="bentArrow">
            <a:avLst>
              <a:gd name="adj1" fmla="val 28893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rot="16200000">
            <a:off x="3055180" y="3398700"/>
            <a:ext cx="1712887" cy="2232348"/>
          </a:xfrm>
          <a:prstGeom prst="bentArrow">
            <a:avLst>
              <a:gd name="adj1" fmla="val 18494"/>
              <a:gd name="adj2" fmla="val 20147"/>
              <a:gd name="adj3" fmla="val 19454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47056" y="1772816"/>
            <a:ext cx="11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047056" y="3005365"/>
            <a:ext cx="11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9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Zielsetzung</a:t>
            </a:r>
          </a:p>
          <a:p>
            <a:pPr marL="342900" lvl="1" indent="-342900"/>
            <a:r>
              <a:rPr lang="de-DE" dirty="0" smtClean="0"/>
              <a:t>Herangehensweise</a:t>
            </a:r>
          </a:p>
          <a:p>
            <a:pPr marL="342900" lvl="1" indent="-342900"/>
            <a:r>
              <a:rPr lang="de-DE" dirty="0" smtClean="0"/>
              <a:t>Umsetzung</a:t>
            </a:r>
            <a:endParaRPr lang="de-DE" dirty="0" smtClean="0"/>
          </a:p>
          <a:p>
            <a:pPr marL="342900" lvl="1" indent="-342900"/>
            <a:r>
              <a:rPr lang="de-DE" dirty="0" smtClean="0"/>
              <a:t>Probleme</a:t>
            </a:r>
          </a:p>
          <a:p>
            <a:pPr marL="342900" lvl="1" indent="-342900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marL="342900" lvl="1" indent="-342900"/>
            <a:r>
              <a:rPr lang="de-DE" dirty="0" smtClean="0"/>
              <a:t>Technik</a:t>
            </a:r>
          </a:p>
          <a:p>
            <a:pPr marL="342900" lvl="1" indent="-342900"/>
            <a:r>
              <a:rPr lang="de-DE" dirty="0" smtClean="0"/>
              <a:t>Demo</a:t>
            </a:r>
            <a:endParaRPr lang="de-DE" dirty="0" smtClean="0"/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		</a:t>
            </a: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5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Live Demo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0" lvl="1" indent="0">
              <a:buNone/>
            </a:pPr>
            <a:r>
              <a:rPr lang="de-DE" dirty="0" smtClean="0"/>
              <a:t>		</a:t>
            </a: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935596" y="1844824"/>
            <a:ext cx="7272808" cy="40324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Zielsetzung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b="1" dirty="0"/>
              <a:t>Weiterentwicklung</a:t>
            </a:r>
            <a:r>
              <a:rPr lang="de-DE" dirty="0"/>
              <a:t> einer </a:t>
            </a:r>
            <a:r>
              <a:rPr lang="de-DE" dirty="0" smtClean="0"/>
              <a:t>webbasierten Open Source </a:t>
            </a:r>
            <a:r>
              <a:rPr lang="de-DE" dirty="0"/>
              <a:t>S-BPM Groupware </a:t>
            </a:r>
            <a:r>
              <a:rPr lang="de-DE" dirty="0" smtClean="0"/>
              <a:t>Lösung</a:t>
            </a:r>
          </a:p>
          <a:p>
            <a:pPr marL="701675" lvl="2" indent="-342900"/>
            <a:r>
              <a:rPr lang="de-DE" dirty="0" smtClean="0"/>
              <a:t>Hervorgegangen aus TK Projektpraktikum WS 11/12 und SS 12</a:t>
            </a:r>
          </a:p>
          <a:p>
            <a:pPr marL="342900" lvl="1" indent="-342900"/>
            <a:endParaRPr lang="de-DE" dirty="0"/>
          </a:p>
          <a:p>
            <a:pPr marL="342900" lvl="1" indent="-342900"/>
            <a:r>
              <a:rPr lang="de-DE" b="1" dirty="0" smtClean="0"/>
              <a:t>Ziel: </a:t>
            </a:r>
          </a:p>
          <a:p>
            <a:pPr marL="701675" lvl="2" indent="-342900"/>
            <a:r>
              <a:rPr lang="de-DE" dirty="0" smtClean="0"/>
              <a:t>Komplette Neuentwicklung des </a:t>
            </a:r>
            <a:r>
              <a:rPr lang="de-DE" dirty="0" err="1" smtClean="0"/>
              <a:t>Backends</a:t>
            </a:r>
            <a:r>
              <a:rPr lang="de-DE" dirty="0" smtClean="0"/>
              <a:t> in Scala mit einfacher Prozess Engine</a:t>
            </a:r>
          </a:p>
          <a:p>
            <a:pPr marL="701675" lvl="2" indent="-342900"/>
            <a:r>
              <a:rPr lang="de-DE" dirty="0" smtClean="0"/>
              <a:t>Weiterentwicklung des </a:t>
            </a:r>
            <a:r>
              <a:rPr lang="de-DE" dirty="0" err="1" smtClean="0"/>
              <a:t>Frontends</a:t>
            </a:r>
            <a:r>
              <a:rPr lang="de-DE" dirty="0" smtClean="0"/>
              <a:t> hinsichtlich </a:t>
            </a:r>
            <a:r>
              <a:rPr lang="de-DE" dirty="0" err="1" smtClean="0"/>
              <a:t>Usability</a:t>
            </a:r>
            <a:endParaRPr lang="de-DE" dirty="0" smtClean="0"/>
          </a:p>
          <a:p>
            <a:pPr marL="701675" lvl="2" indent="-342900"/>
            <a:r>
              <a:rPr lang="de-DE" dirty="0" smtClean="0"/>
              <a:t>Mehr Funktionen und SBPM Sprachfeatures</a:t>
            </a:r>
          </a:p>
          <a:p>
            <a:pPr marL="0" lvl="1" indent="0">
              <a:buNone/>
            </a:pPr>
            <a:endParaRPr lang="de-DE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Herangehensweise | Projektorganisation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07904" y="1536527"/>
            <a:ext cx="5256584" cy="4772793"/>
          </a:xfrm>
        </p:spPr>
        <p:txBody>
          <a:bodyPr/>
          <a:lstStyle/>
          <a:p>
            <a:pPr marL="342900" lvl="1" indent="-342900"/>
            <a:r>
              <a:rPr lang="de-DE" dirty="0" err="1" smtClean="0"/>
              <a:t>Scrum</a:t>
            </a:r>
            <a:r>
              <a:rPr lang="de-DE" dirty="0" smtClean="0"/>
              <a:t> als Entwicklungsmethode mit 3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Ownern</a:t>
            </a:r>
            <a:r>
              <a:rPr lang="de-DE" dirty="0" smtClean="0"/>
              <a:t> </a:t>
            </a:r>
          </a:p>
          <a:p>
            <a:pPr marL="342900" lvl="1" indent="-342900"/>
            <a:endParaRPr lang="de-DE" dirty="0"/>
          </a:p>
          <a:p>
            <a:pPr marL="342900" lvl="1" indent="-342900"/>
            <a:r>
              <a:rPr lang="de-DE" dirty="0" smtClean="0"/>
              <a:t>Sprintdauer 2 Wochen</a:t>
            </a:r>
            <a:br>
              <a:rPr lang="de-DE" dirty="0" smtClean="0"/>
            </a:br>
            <a:endParaRPr lang="de-DE" dirty="0" smtClean="0"/>
          </a:p>
          <a:p>
            <a:pPr marL="342900" lvl="1" indent="-342900"/>
            <a:r>
              <a:rPr lang="de-DE" dirty="0" smtClean="0"/>
              <a:t>Wöchentlich: </a:t>
            </a:r>
            <a:br>
              <a:rPr lang="de-DE" dirty="0" smtClean="0"/>
            </a:br>
            <a:r>
              <a:rPr lang="de-DE" dirty="0" smtClean="0"/>
              <a:t>Alle &amp;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/Manager Treffen</a:t>
            </a:r>
          </a:p>
          <a:p>
            <a:pPr marL="342900" lvl="1" indent="-342900"/>
            <a:endParaRPr lang="de-DE" dirty="0" smtClean="0"/>
          </a:p>
          <a:p>
            <a:pPr marL="342900" lvl="1" indent="-342900"/>
            <a:r>
              <a:rPr lang="de-DE" dirty="0" smtClean="0"/>
              <a:t>Bewertung</a:t>
            </a:r>
            <a:br>
              <a:rPr lang="de-DE" dirty="0" smtClean="0"/>
            </a:br>
            <a:r>
              <a:rPr lang="de-DE" dirty="0" smtClean="0"/>
              <a:t>Unterschiedliche „Arbeitszeiten“ gestalteten die Entwicklung teilw. schwierig</a:t>
            </a:r>
            <a:br>
              <a:rPr lang="de-DE" dirty="0" smtClean="0"/>
            </a:br>
            <a:endParaRPr lang="de-DE" dirty="0" smtClean="0"/>
          </a:p>
          <a:p>
            <a:pPr marL="701675" lvl="2" indent="-342900"/>
            <a:endParaRPr lang="de-DE" dirty="0" smtClean="0"/>
          </a:p>
          <a:p>
            <a:pPr marL="358775" lvl="2" indent="0">
              <a:buNone/>
            </a:pPr>
            <a:endParaRPr lang="de-DE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98656197"/>
              </p:ext>
            </p:extLst>
          </p:nvPr>
        </p:nvGraphicFramePr>
        <p:xfrm>
          <a:off x="-900608" y="1556792"/>
          <a:ext cx="50405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7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Herangehensweise | Agile Board | Plan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25"/>
          <a:stretch/>
        </p:blipFill>
        <p:spPr bwMode="auto">
          <a:xfrm>
            <a:off x="76200" y="1628801"/>
            <a:ext cx="8991600" cy="46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8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Herangehensweise | Agile Board | Work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3"/>
          <a:stretch/>
        </p:blipFill>
        <p:spPr bwMode="auto">
          <a:xfrm>
            <a:off x="97592" y="1556793"/>
            <a:ext cx="8952552" cy="469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Herangehensweise | Agile </a:t>
            </a:r>
            <a:r>
              <a:rPr lang="de-DE" dirty="0" err="1" smtClean="0"/>
              <a:t>Testing</a:t>
            </a:r>
            <a:r>
              <a:rPr lang="de-DE" dirty="0" smtClean="0"/>
              <a:t> mit </a:t>
            </a:r>
            <a:r>
              <a:rPr lang="de-DE" dirty="0" err="1" smtClean="0"/>
              <a:t>Bonfire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0" b="15583"/>
          <a:stretch/>
        </p:blipFill>
        <p:spPr bwMode="auto">
          <a:xfrm>
            <a:off x="71953" y="1556792"/>
            <a:ext cx="8988425" cy="45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8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Umsetzung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469337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Backend komplett in Scala inkl. </a:t>
            </a:r>
            <a:r>
              <a:rPr lang="de-DE" dirty="0" err="1" smtClean="0"/>
              <a:t>Akka</a:t>
            </a:r>
            <a:r>
              <a:rPr lang="de-DE" dirty="0" smtClean="0"/>
              <a:t> und Spray</a:t>
            </a:r>
          </a:p>
          <a:p>
            <a:pPr marL="701675" lvl="2" indent="-342900"/>
            <a:r>
              <a:rPr lang="de-DE" dirty="0" err="1" smtClean="0"/>
              <a:t>Aktorenbasiert</a:t>
            </a:r>
            <a:r>
              <a:rPr lang="de-DE" dirty="0" smtClean="0"/>
              <a:t> (</a:t>
            </a:r>
            <a:r>
              <a:rPr lang="de-DE" dirty="0" err="1" smtClean="0"/>
              <a:t>Akka</a:t>
            </a:r>
            <a:r>
              <a:rPr lang="de-DE" dirty="0" smtClean="0"/>
              <a:t>)</a:t>
            </a:r>
          </a:p>
          <a:p>
            <a:pPr marL="701675" lvl="2" indent="-342900"/>
            <a:r>
              <a:rPr lang="de-DE" dirty="0" smtClean="0"/>
              <a:t>REST (Spray)</a:t>
            </a:r>
          </a:p>
          <a:p>
            <a:pPr marL="701675" lvl="2" indent="-342900"/>
            <a:r>
              <a:rPr lang="de-DE" dirty="0" err="1" smtClean="0"/>
              <a:t>SQLLite</a:t>
            </a:r>
            <a:r>
              <a:rPr lang="de-DE" dirty="0" smtClean="0"/>
              <a:t> (Slick)</a:t>
            </a:r>
          </a:p>
          <a:p>
            <a:pPr marL="342900" lvl="1" indent="-342900"/>
            <a:r>
              <a:rPr lang="de-DE" dirty="0" smtClean="0"/>
              <a:t>Einfache Prozessausführung möglich</a:t>
            </a:r>
          </a:p>
          <a:p>
            <a:pPr marL="701675" lvl="2" indent="-342900"/>
            <a:r>
              <a:rPr lang="de-DE" dirty="0" smtClean="0"/>
              <a:t>inkl. </a:t>
            </a:r>
            <a:r>
              <a:rPr lang="de-DE" dirty="0" err="1" smtClean="0"/>
              <a:t>History</a:t>
            </a:r>
            <a:r>
              <a:rPr lang="de-DE" dirty="0" smtClean="0"/>
              <a:t> und Darstellung des Prozesses</a:t>
            </a:r>
          </a:p>
          <a:p>
            <a:pPr marL="342900" lvl="1" indent="-342900"/>
            <a:r>
              <a:rPr lang="de-DE" dirty="0" smtClean="0"/>
              <a:t>Administration der Groupware (Rollen, Gruppen, User) und User Login</a:t>
            </a:r>
          </a:p>
          <a:p>
            <a:pPr marL="342900" lvl="1" indent="-342900"/>
            <a:r>
              <a:rPr lang="de-DE" dirty="0" smtClean="0"/>
              <a:t>User Interface deutlich verbessert</a:t>
            </a:r>
          </a:p>
          <a:p>
            <a:pPr marL="342900" lvl="1" indent="-342900"/>
            <a:r>
              <a:rPr lang="de-DE" dirty="0"/>
              <a:t>Grundzüge für Weiterentwicklung im nächsten Semester </a:t>
            </a:r>
            <a:r>
              <a:rPr lang="de-DE" dirty="0" smtClean="0"/>
              <a:t>gelegt (Multisubjekte, Google Integration, …)</a:t>
            </a:r>
            <a:endParaRPr lang="de-DE" dirty="0"/>
          </a:p>
          <a:p>
            <a:pPr marL="342900" lvl="1" indent="-342900"/>
            <a:endParaRPr lang="de-DE" dirty="0" smtClean="0"/>
          </a:p>
          <a:p>
            <a:pPr marL="358775" lvl="2" indent="0">
              <a:buNone/>
            </a:pPr>
            <a:endParaRPr lang="de-DE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4" descr="C:\Users\sid\Downloads\logo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61470"/>
            <a:ext cx="1368152" cy="4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93007"/>
            <a:ext cx="1120086" cy="44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276872"/>
            <a:ext cx="1027101" cy="80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51" y="1628800"/>
            <a:ext cx="2073286" cy="58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8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Probleme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Scala und zugehörige Bibliotheken (</a:t>
            </a:r>
            <a:r>
              <a:rPr lang="de-DE" dirty="0" err="1" smtClean="0"/>
              <a:t>Akka</a:t>
            </a:r>
            <a:r>
              <a:rPr lang="de-DE" dirty="0" smtClean="0"/>
              <a:t>, Spray, Slick) mussten erst erlernt werden</a:t>
            </a:r>
            <a:endParaRPr lang="de-DE" dirty="0"/>
          </a:p>
          <a:p>
            <a:pPr marL="358775" lvl="2" indent="0">
              <a:buNone/>
            </a:pPr>
            <a:endParaRPr lang="de-DE" dirty="0" smtClean="0"/>
          </a:p>
          <a:p>
            <a:pPr marL="342900" lvl="1" indent="-342900"/>
            <a:r>
              <a:rPr lang="de-DE" dirty="0" smtClean="0"/>
              <a:t>Anfangs haben mehrere Gruppenmitglieder das Projekt verlassen</a:t>
            </a:r>
          </a:p>
          <a:p>
            <a:pPr marL="342900" lvl="1" indent="-342900"/>
            <a:endParaRPr lang="de-DE" dirty="0"/>
          </a:p>
          <a:p>
            <a:pPr marL="342900" lvl="1" indent="-342900"/>
            <a:r>
              <a:rPr lang="de-DE" dirty="0" smtClean="0"/>
              <a:t>Unterschiedliche Arbeitszeiten der </a:t>
            </a:r>
            <a:r>
              <a:rPr lang="de-DE" dirty="0" smtClean="0"/>
              <a:t>Projektmitglieder</a:t>
            </a:r>
          </a:p>
          <a:p>
            <a:pPr marL="701675" lvl="2" indent="-342900"/>
            <a:r>
              <a:rPr lang="de-DE" dirty="0" smtClean="0"/>
              <a:t>Daraus resultierend Probleme bei der Kommunikation</a:t>
            </a:r>
            <a:endParaRPr lang="de-DE" dirty="0" smtClean="0"/>
          </a:p>
          <a:p>
            <a:pPr marL="342900" lvl="1" indent="-342900"/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42900" lvl="1" indent="-342900"/>
            <a:endParaRPr lang="de-DE" dirty="0" smtClean="0"/>
          </a:p>
          <a:p>
            <a:pPr marL="342900" lvl="1" indent="-342900"/>
            <a:endParaRPr lang="de-DE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619</Words>
  <Application>Microsoft Office PowerPoint</Application>
  <PresentationFormat>Bildschirmpräsentation (4:3)</PresentationFormat>
  <Paragraphs>236</Paragraphs>
  <Slides>20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Präsentationsvorlage_BWL9</vt:lpstr>
      <vt:lpstr>S-BPM Groupware</vt:lpstr>
      <vt:lpstr>Gliederung</vt:lpstr>
      <vt:lpstr>Zielsetzung</vt:lpstr>
      <vt:lpstr>Herangehensweise | Projektorganisation</vt:lpstr>
      <vt:lpstr>Herangehensweise | Agile Board | Plan</vt:lpstr>
      <vt:lpstr>Herangehensweise | Agile Board | Work</vt:lpstr>
      <vt:lpstr>Herangehensweise | Agile Testing mit Bonfire</vt:lpstr>
      <vt:lpstr>Umsetzung</vt:lpstr>
      <vt:lpstr>Probleme</vt:lpstr>
      <vt:lpstr>Lessons Learned</vt:lpstr>
      <vt:lpstr>Technik | Bestehende Architektur</vt:lpstr>
      <vt:lpstr>Technik | Backend</vt:lpstr>
      <vt:lpstr>Technik | Akteure im Detail</vt:lpstr>
      <vt:lpstr>Technik | Bestehende Architektur</vt:lpstr>
      <vt:lpstr>Technik | Frontend</vt:lpstr>
      <vt:lpstr>Technik | URL Routing</vt:lpstr>
      <vt:lpstr>Technik | Module Loader</vt:lpstr>
      <vt:lpstr>Technik | MVVM</vt:lpstr>
      <vt:lpstr>Technik | MVVM Beispiel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Jens</cp:lastModifiedBy>
  <cp:revision>236</cp:revision>
  <dcterms:created xsi:type="dcterms:W3CDTF">2009-12-23T09:42:49Z</dcterms:created>
  <dcterms:modified xsi:type="dcterms:W3CDTF">2013-03-18T13:43:20Z</dcterms:modified>
</cp:coreProperties>
</file>