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>
        <p:scale>
          <a:sx n="80" d="100"/>
          <a:sy n="80" d="100"/>
        </p:scale>
        <p:origin x="-1128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19. September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19. September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19. September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61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19.09.2013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BBBBB  |  Institut AAAA  |  Prof. TTTTTT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19.09.2013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BBBBB  |  Institut AAAA  |  Prof. TTTTTT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 Slides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Interface Repository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9844" y="3172352"/>
            <a:ext cx="2088232" cy="64807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463888" y="1988839"/>
            <a:ext cx="1388032" cy="30150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Frontend</a:t>
            </a:r>
            <a:endParaRPr lang="de-DE" sz="2000" dirty="0"/>
          </a:p>
        </p:txBody>
      </p:sp>
      <p:sp>
        <p:nvSpPr>
          <p:cNvPr id="6" name="Rectangle 5"/>
          <p:cNvSpPr/>
          <p:nvPr/>
        </p:nvSpPr>
        <p:spPr>
          <a:xfrm>
            <a:off x="4860032" y="1988839"/>
            <a:ext cx="1368152" cy="30150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Backend</a:t>
            </a:r>
            <a:endParaRPr lang="de-DE" sz="2000" dirty="0"/>
          </a:p>
        </p:txBody>
      </p:sp>
      <p:sp>
        <p:nvSpPr>
          <p:cNvPr id="7" name="Rectangle 6"/>
          <p:cNvSpPr/>
          <p:nvPr/>
        </p:nvSpPr>
        <p:spPr>
          <a:xfrm>
            <a:off x="7308304" y="1988840"/>
            <a:ext cx="1440160" cy="30150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Repository</a:t>
            </a:r>
            <a:endParaRPr lang="de-DE" sz="2000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3851920" y="3496388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228184" y="3496388"/>
            <a:ext cx="108012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43920" y="5445224"/>
            <a:ext cx="720080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2797864" y="5445224"/>
            <a:ext cx="720080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7" name="Oval 16"/>
          <p:cNvSpPr/>
          <p:nvPr/>
        </p:nvSpPr>
        <p:spPr>
          <a:xfrm>
            <a:off x="5184068" y="5445224"/>
            <a:ext cx="720080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8" name="Oval 17"/>
          <p:cNvSpPr/>
          <p:nvPr/>
        </p:nvSpPr>
        <p:spPr>
          <a:xfrm>
            <a:off x="7668344" y="5445224"/>
            <a:ext cx="720080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4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Interface Repository</a:t>
            </a:r>
          </a:p>
        </p:txBody>
      </p:sp>
      <p:sp>
        <p:nvSpPr>
          <p:cNvPr id="4" name="Oval 3"/>
          <p:cNvSpPr/>
          <p:nvPr/>
        </p:nvSpPr>
        <p:spPr>
          <a:xfrm>
            <a:off x="315578" y="2060848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692387"/>
            <a:ext cx="3696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smtClean="0"/>
              <a:t>Benutzer:</a:t>
            </a:r>
            <a:endParaRPr lang="de-DE" sz="2000" u="sng" dirty="0"/>
          </a:p>
          <a:p>
            <a:pPr marL="285750" indent="-285750">
              <a:buFontTx/>
              <a:buChar char="-"/>
            </a:pPr>
            <a:r>
              <a:rPr lang="de-DE" sz="2000" dirty="0"/>
              <a:t>Auswahl des </a:t>
            </a:r>
            <a:r>
              <a:rPr lang="de-DE" sz="2000" dirty="0" smtClean="0"/>
              <a:t>Interfaces</a:t>
            </a: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Eingabe </a:t>
            </a:r>
            <a:r>
              <a:rPr lang="de-DE" sz="2000" smtClean="0"/>
              <a:t>des Namens</a:t>
            </a: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Eingabe einer Beschreibung</a:t>
            </a:r>
            <a:endParaRPr lang="de-DE" sz="2000" dirty="0"/>
          </a:p>
        </p:txBody>
      </p:sp>
      <p:sp>
        <p:nvSpPr>
          <p:cNvPr id="6" name="Oval 5"/>
          <p:cNvSpPr/>
          <p:nvPr/>
        </p:nvSpPr>
        <p:spPr>
          <a:xfrm>
            <a:off x="315578" y="4396848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" name="Right Arrow 6"/>
          <p:cNvSpPr/>
          <p:nvPr/>
        </p:nvSpPr>
        <p:spPr>
          <a:xfrm>
            <a:off x="6838316" y="2060848"/>
            <a:ext cx="1872208" cy="64807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3874499"/>
            <a:ext cx="56532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/>
              <a:t>Frontend: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Prozess </a:t>
            </a:r>
            <a:r>
              <a:rPr lang="de-DE" sz="2000" dirty="0" smtClean="0"/>
              <a:t>ID wird hinzugefügt</a:t>
            </a:r>
          </a:p>
          <a:p>
            <a:pPr marL="285750" indent="-285750">
              <a:buFontTx/>
              <a:buChar char="-"/>
            </a:pPr>
            <a:r>
              <a:rPr lang="de-DE" sz="2000" dirty="0" smtClean="0"/>
              <a:t>Interface ID wird hinzugefügt</a:t>
            </a: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/>
              <a:t>d</a:t>
            </a:r>
            <a:r>
              <a:rPr lang="de-DE" sz="2000" dirty="0" smtClean="0"/>
              <a:t>as mit </a:t>
            </a:r>
            <a:r>
              <a:rPr lang="de-DE" sz="2000" dirty="0"/>
              <a:t>dem Interface verknüpfte </a:t>
            </a:r>
            <a:r>
              <a:rPr lang="de-DE" sz="2000" dirty="0" smtClean="0"/>
              <a:t>Subjekt wird hinzugefügt</a:t>
            </a:r>
          </a:p>
        </p:txBody>
      </p:sp>
      <p:sp>
        <p:nvSpPr>
          <p:cNvPr id="9" name="Rectangle 8"/>
          <p:cNvSpPr/>
          <p:nvPr/>
        </p:nvSpPr>
        <p:spPr>
          <a:xfrm>
            <a:off x="7322492" y="3789399"/>
            <a:ext cx="1388032" cy="18629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Frontend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631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Interface Repository</a:t>
            </a:r>
          </a:p>
        </p:txBody>
      </p:sp>
      <p:sp>
        <p:nvSpPr>
          <p:cNvPr id="4" name="Oval 3"/>
          <p:cNvSpPr/>
          <p:nvPr/>
        </p:nvSpPr>
        <p:spPr>
          <a:xfrm>
            <a:off x="358774" y="1903041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31639" y="1688468"/>
            <a:ext cx="46891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smtClean="0"/>
              <a:t>Backend:</a:t>
            </a:r>
            <a:endParaRPr lang="de-DE" sz="2000" u="sng" dirty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Adresse der Instanz wird hinzugefügt</a:t>
            </a:r>
          </a:p>
          <a:p>
            <a:pPr marL="285750" indent="-285750">
              <a:buFontTx/>
              <a:buChar char="-"/>
            </a:pPr>
            <a:r>
              <a:rPr lang="de-DE" sz="2000" i="1" dirty="0" smtClean="0"/>
              <a:t>Vereinfachung der Subjekt Definition</a:t>
            </a:r>
            <a:endParaRPr lang="de-DE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7308304" y="1628800"/>
            <a:ext cx="1368152" cy="184462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Backend</a:t>
            </a:r>
            <a:endParaRPr lang="de-DE" sz="2000" dirty="0"/>
          </a:p>
        </p:txBody>
      </p:sp>
      <p:sp>
        <p:nvSpPr>
          <p:cNvPr id="7" name="Oval 6"/>
          <p:cNvSpPr/>
          <p:nvPr/>
        </p:nvSpPr>
        <p:spPr>
          <a:xfrm>
            <a:off x="358775" y="4607395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3777269"/>
            <a:ext cx="47019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smtClean="0"/>
              <a:t>Repository:</a:t>
            </a:r>
            <a:endParaRPr lang="de-DE" sz="2000" u="sng" dirty="0"/>
          </a:p>
          <a:p>
            <a:pPr marL="285750" indent="-285750">
              <a:buFontTx/>
              <a:buChar char="-"/>
            </a:pPr>
            <a:r>
              <a:rPr lang="de-DE" sz="2000" dirty="0"/>
              <a:t>Subjekttyp </a:t>
            </a:r>
            <a:r>
              <a:rPr lang="de-DE" sz="2000" dirty="0" smtClean="0"/>
              <a:t>wird geändert zu </a:t>
            </a:r>
            <a:r>
              <a:rPr lang="de-DE" sz="2000" i="1" dirty="0"/>
              <a:t>Interface</a:t>
            </a:r>
          </a:p>
          <a:p>
            <a:pPr marL="285750" indent="-285750">
              <a:buFontTx/>
              <a:buChar char="-"/>
            </a:pPr>
            <a:r>
              <a:rPr lang="de-DE" sz="2000" i="1" dirty="0"/>
              <a:t>Related</a:t>
            </a:r>
            <a:r>
              <a:rPr lang="de-DE" sz="2000" dirty="0"/>
              <a:t> </a:t>
            </a:r>
            <a:r>
              <a:rPr lang="de-DE" sz="2000" dirty="0" smtClean="0"/>
              <a:t>Infos werden kopiert</a:t>
            </a:r>
          </a:p>
          <a:p>
            <a:pPr marL="742950" lvl="1" indent="-285750">
              <a:buFontTx/>
              <a:buChar char="-"/>
            </a:pPr>
            <a:r>
              <a:rPr lang="de-DE" sz="2000" dirty="0" smtClean="0"/>
              <a:t>Adresse</a:t>
            </a:r>
          </a:p>
          <a:p>
            <a:pPr marL="742950" lvl="1" indent="-285750">
              <a:buFontTx/>
              <a:buChar char="-"/>
            </a:pPr>
            <a:r>
              <a:rPr lang="de-DE" sz="2000" dirty="0" smtClean="0"/>
              <a:t>Prozess ID</a:t>
            </a:r>
          </a:p>
          <a:p>
            <a:pPr marL="742950" lvl="1" indent="-285750">
              <a:buFontTx/>
              <a:buChar char="-"/>
            </a:pPr>
            <a:r>
              <a:rPr lang="de-DE" sz="2000" dirty="0" smtClean="0"/>
              <a:t>Subject ID</a:t>
            </a:r>
          </a:p>
          <a:p>
            <a:pPr marL="742950" lvl="1" indent="-285750">
              <a:buFontTx/>
              <a:buChar char="-"/>
            </a:pPr>
            <a:r>
              <a:rPr lang="de-DE" sz="2000" dirty="0" smtClean="0"/>
              <a:t>Interface ID</a:t>
            </a:r>
            <a:endParaRPr lang="de-DE" sz="2000" dirty="0"/>
          </a:p>
        </p:txBody>
      </p:sp>
      <p:sp>
        <p:nvSpPr>
          <p:cNvPr id="9" name="Rectangle 8"/>
          <p:cNvSpPr/>
          <p:nvPr/>
        </p:nvSpPr>
        <p:spPr>
          <a:xfrm>
            <a:off x="7308304" y="3819927"/>
            <a:ext cx="1440160" cy="22230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Repository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932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89</Words>
  <Application>Microsoft Office PowerPoint</Application>
  <PresentationFormat>On-screen Show (4:3)</PresentationFormat>
  <Paragraphs>41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Präsentationsvorlage_BWL9</vt:lpstr>
      <vt:lpstr>Repo Slides</vt:lpstr>
      <vt:lpstr>Business Interface Repository</vt:lpstr>
      <vt:lpstr>Business Interface Repository</vt:lpstr>
      <vt:lpstr>Business Interface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Matthias</cp:lastModifiedBy>
  <cp:revision>47</cp:revision>
  <dcterms:created xsi:type="dcterms:W3CDTF">2009-12-23T09:42:49Z</dcterms:created>
  <dcterms:modified xsi:type="dcterms:W3CDTF">2013-09-19T20:06:13Z</dcterms:modified>
</cp:coreProperties>
</file>