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5" autoAdjust="0"/>
    <p:restoredTop sz="91223" autoAdjust="0"/>
  </p:normalViewPr>
  <p:slideViewPr>
    <p:cSldViewPr snapToObjects="1">
      <p:cViewPr>
        <p:scale>
          <a:sx n="90" d="100"/>
          <a:sy n="90" d="100"/>
        </p:scale>
        <p:origin x="-2610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76" d="100"/>
          <a:sy n="76" d="100"/>
        </p:scale>
        <p:origin x="-41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13. August 2013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13. August 2013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13.08.2013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13.08.2013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Methoden zur Minimierung von blockenden Aufrufen im Routing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Interface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Scala Futures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de-DE" dirty="0" smtClean="0"/>
              <a:t>Konstrukt zur nebenläufigen Ausführung von Code</a:t>
            </a:r>
          </a:p>
          <a:p>
            <a:pPr marL="342900" indent="-342900">
              <a:buFontTx/>
              <a:buChar char="-"/>
            </a:pPr>
            <a:r>
              <a:rPr lang="de-DE" dirty="0"/>
              <a:t>a</a:t>
            </a:r>
            <a:r>
              <a:rPr lang="de-DE" dirty="0" smtClean="0"/>
              <a:t>bhängige Berechnungen einfach Erstellbar</a:t>
            </a:r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360000" y="3068960"/>
            <a:ext cx="334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Beispiel: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360000" y="3573015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val piFuture = Future { calcPI() }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val resultFuture = piFuture map { pi =&gt; 2 * pi * r }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v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al result = </a:t>
            </a:r>
            <a:r>
              <a:rPr lang="de-DE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Await.result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(resultFuture, 5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seconds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82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smtClean="0"/>
              <a:t>Comprehension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358775" y="1700808"/>
            <a:ext cx="572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Verschachtelung zweier Futures mit flatMap: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358775" y="2132856"/>
            <a:ext cx="58326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v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al futureA = Future { calcA() }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v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al futureB = Future { calcB() }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v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al result = futureA flatMap {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a =&gt; futureB map { b =&gt; a * b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775" y="3837350"/>
            <a:ext cx="572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Verschachtelung mit </a:t>
            </a:r>
            <a:r>
              <a:rPr lang="de-DE" dirty="0" err="1" smtClean="0"/>
              <a:t>For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358775" y="4218369"/>
            <a:ext cx="3827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val futureA = Future { calcA() }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val futureB = Future { calcB()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for(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a &lt;- futureA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b &lt;- futureB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yield a * b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70190" y="4218369"/>
            <a:ext cx="27539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or(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a &lt;- calcA()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b &lt;- calcB()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yield a * b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043608" y="5968426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/>
              <a:t>nebenläufig</a:t>
            </a:r>
            <a:endParaRPr lang="de-DE" sz="1600" i="1" dirty="0"/>
          </a:p>
        </p:txBody>
      </p:sp>
      <p:sp>
        <p:nvSpPr>
          <p:cNvPr id="9" name="Textfeld 8"/>
          <p:cNvSpPr txBox="1"/>
          <p:nvPr/>
        </p:nvSpPr>
        <p:spPr>
          <a:xfrm>
            <a:off x="5233176" y="5969287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/>
              <a:t>sequenziell</a:t>
            </a:r>
          </a:p>
        </p:txBody>
      </p:sp>
    </p:spTree>
    <p:extLst>
      <p:ext uri="{BB962C8B-B14F-4D97-AF65-F5344CB8AC3E}">
        <p14:creationId xmlns:p14="http://schemas.microsoft.com/office/powerpoint/2010/main" val="27303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Futures und Akka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de-DE" dirty="0" smtClean="0"/>
              <a:t>Akka Ask („?“) Methode liefert ein Future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Weiterleitung eines Ergebnisses mit </a:t>
            </a:r>
            <a:r>
              <a:rPr lang="de-DE" i="1" dirty="0" err="1" smtClean="0"/>
              <a:t>pipeTo</a:t>
            </a:r>
            <a:r>
              <a:rPr lang="de-DE" dirty="0" smtClean="0"/>
              <a:t> möglich</a:t>
            </a:r>
            <a:endParaRPr lang="de-DE" i="1" dirty="0" smtClean="0"/>
          </a:p>
          <a:p>
            <a:pPr marL="342900" indent="-342900">
              <a:buFontTx/>
              <a:buChar char="-"/>
            </a:pPr>
            <a:r>
              <a:rPr lang="de-DE" dirty="0" smtClean="0"/>
              <a:t>Kapselung des </a:t>
            </a:r>
            <a:r>
              <a:rPr lang="de-DE" dirty="0" smtClean="0"/>
              <a:t>internen </a:t>
            </a:r>
            <a:r>
              <a:rPr lang="de-DE" dirty="0" err="1" smtClean="0"/>
              <a:t>Aktorzustandes</a:t>
            </a:r>
            <a:r>
              <a:rPr lang="de-DE" dirty="0" smtClean="0"/>
              <a:t> </a:t>
            </a:r>
            <a:r>
              <a:rPr lang="de-DE" dirty="0" smtClean="0"/>
              <a:t>beachten</a:t>
            </a:r>
          </a:p>
          <a:p>
            <a:pPr marL="342900" indent="-342900">
              <a:buFontTx/>
              <a:buChar char="-"/>
            </a:pPr>
            <a:r>
              <a:rPr lang="de-DE" b="1" dirty="0" smtClean="0"/>
              <a:t>Achtung</a:t>
            </a:r>
            <a:r>
              <a:rPr lang="de-DE" dirty="0" smtClean="0"/>
              <a:t>: </a:t>
            </a:r>
            <a:r>
              <a:rPr lang="de-DE" dirty="0"/>
              <a:t>"</a:t>
            </a:r>
            <a:r>
              <a:rPr lang="de-DE" dirty="0" err="1" smtClean="0"/>
              <a:t>sender</a:t>
            </a:r>
            <a:r>
              <a:rPr lang="de-DE" dirty="0"/>
              <a:t>"</a:t>
            </a:r>
            <a:r>
              <a:rPr lang="de-DE" dirty="0" smtClean="0"/>
              <a:t> </a:t>
            </a:r>
            <a:r>
              <a:rPr lang="de-DE" dirty="0" smtClean="0"/>
              <a:t>ist ein </a:t>
            </a:r>
            <a:r>
              <a:rPr lang="de-DE" i="1" dirty="0" err="1" smtClean="0"/>
              <a:t>def</a:t>
            </a:r>
            <a:endParaRPr lang="de-D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60000" y="3923764"/>
            <a:ext cx="241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/>
              <a:t>Beispiel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360000" y="4293096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val from = sender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val result = (actorA ? GetInfo).mapTo[Info]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result.map(info =&gt; InfoRequestResult(info, from) pipeTo actorB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30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Futures und Spray-Routing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172440" cy="447994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dirty="0" smtClean="0"/>
              <a:t>direkte Unterstützung für Futures in complete()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seit Version </a:t>
            </a:r>
            <a:r>
              <a:rPr lang="de-DE" dirty="0" smtClean="0"/>
              <a:t>1.2-M8 </a:t>
            </a:r>
            <a:r>
              <a:rPr lang="de-DE" dirty="0" smtClean="0"/>
              <a:t>zusätzlich mit onSuccess, onFailure und onComplete Direktiven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347154" y="3140968"/>
            <a:ext cx="9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Vorher</a:t>
            </a:r>
            <a:r>
              <a:rPr lang="de-DE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7154" y="489961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Nachher</a:t>
            </a:r>
            <a:r>
              <a:rPr lang="de-DE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154" y="3510300"/>
            <a:ext cx="80393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val future = (subjectProviderManager ? GetAllProcessInstances(userId))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.mapTo[AllProcessInstancesAnswer]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v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al result = </a:t>
            </a:r>
            <a:r>
              <a:rPr lang="de-DE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Await.result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(future, timeout.duration)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complete(result.processInstanceInfo)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7154" y="5268946"/>
            <a:ext cx="80393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val future = (subjectProviderManager ? GetAllProcessInstances(userId))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.mapTo[AllProcessInstancesAnswer]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complete(future.map(result =&gt; result.processInstanceInfo))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9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für </a:t>
            </a:r>
            <a:r>
              <a:rPr lang="de-DE" dirty="0" err="1" smtClean="0"/>
              <a:t>onSuccess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358775" y="4221088"/>
            <a:ext cx="95050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onsolas" pitchFamily="49" charset="0"/>
                <a:cs typeface="Consolas" pitchFamily="49" charset="0"/>
              </a:rPr>
              <a:t>val userFuture = (persistenceActor ? Users.Read.ByIdWithIdentities(id)).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mapTo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[…]</a:t>
            </a:r>
            <a:endParaRPr lang="de-DE" sz="1400" dirty="0">
              <a:latin typeface="Consolas" pitchFamily="49" charset="0"/>
              <a:cs typeface="Consolas" pitchFamily="49" charset="0"/>
            </a:endParaRPr>
          </a:p>
          <a:p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onSuccess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userFuture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user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=&gt;</a:t>
            </a:r>
          </a:p>
          <a:p>
            <a:r>
              <a:rPr lang="de-DE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(user.isDefined) {</a:t>
            </a:r>
          </a:p>
          <a:p>
            <a:r>
              <a:rPr lang="de-DE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complete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UserWithMail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(…))</a:t>
            </a:r>
            <a:endParaRPr lang="de-DE" sz="1400" dirty="0">
              <a:latin typeface="Consolas" pitchFamily="49" charset="0"/>
              <a:cs typeface="Consolas" pitchFamily="49" charset="0"/>
            </a:endParaRPr>
          </a:p>
          <a:p>
            <a:r>
              <a:rPr lang="de-DE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else {</a:t>
            </a:r>
          </a:p>
          <a:p>
            <a:r>
              <a:rPr lang="de-DE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complete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StatusCodes.NotFound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400" dirty="0">
              <a:latin typeface="Consolas" pitchFamily="49" charset="0"/>
              <a:cs typeface="Consolas" pitchFamily="49" charset="0"/>
            </a:endParaRP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58775" y="1926124"/>
            <a:ext cx="83529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latin typeface="Consolas" pitchFamily="49" charset="0"/>
                <a:cs typeface="Consolas" pitchFamily="49" charset="0"/>
              </a:rPr>
              <a:t>userFuture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persistenceActor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? </a:t>
            </a:r>
            <a:r>
              <a:rPr lang="de-DE" sz="1400" dirty="0" err="1">
                <a:latin typeface="Consolas" pitchFamily="49" charset="0"/>
                <a:cs typeface="Consolas" pitchFamily="49" charset="0"/>
              </a:rPr>
              <a:t>Users.Read.ByIdWithIdentities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400" dirty="0" err="1">
                <a:latin typeface="Consolas" pitchFamily="49" charset="0"/>
                <a:cs typeface="Consolas" pitchFamily="49" charset="0"/>
              </a:rPr>
              <a:t>id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)).</a:t>
            </a:r>
            <a:r>
              <a:rPr lang="de-DE" sz="1400" dirty="0" err="1">
                <a:latin typeface="Consolas" pitchFamily="49" charset="0"/>
                <a:cs typeface="Consolas" pitchFamily="49" charset="0"/>
              </a:rPr>
              <a:t>mapTo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[…]</a:t>
            </a:r>
          </a:p>
          <a:p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latin typeface="Consolas" pitchFamily="49" charset="0"/>
                <a:cs typeface="Consolas" pitchFamily="49" charset="0"/>
              </a:rPr>
              <a:t>user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Await.result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userFuture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400" dirty="0" err="1">
                <a:latin typeface="Consolas" pitchFamily="49" charset="0"/>
                <a:cs typeface="Consolas" pitchFamily="49" charset="0"/>
              </a:rPr>
              <a:t>timeout.duration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400" dirty="0" err="1">
                <a:latin typeface="Consolas" pitchFamily="49" charset="0"/>
                <a:cs typeface="Consolas" pitchFamily="49" charset="0"/>
              </a:rPr>
              <a:t>user.isDefined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complete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UserWithMail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(…))</a:t>
            </a:r>
            <a:endParaRPr lang="de-DE" sz="1400" dirty="0">
              <a:latin typeface="Consolas" pitchFamily="49" charset="0"/>
              <a:cs typeface="Consolas" pitchFamily="49" charset="0"/>
            </a:endParaRP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de-DE" sz="1400" dirty="0" err="1">
                <a:latin typeface="Consolas" pitchFamily="49" charset="0"/>
                <a:cs typeface="Consolas" pitchFamily="49" charset="0"/>
              </a:rPr>
              <a:t>else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complete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StatusCodes.NotFound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358775" y="1556792"/>
            <a:ext cx="9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Vorher</a:t>
            </a:r>
            <a:r>
              <a:rPr lang="de-DE" dirty="0" smtClean="0"/>
              <a:t>: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358775" y="385175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Nachher</a:t>
            </a:r>
            <a:r>
              <a:rPr lang="de-DE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519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Anweisungen </a:t>
            </a:r>
            <a:r>
              <a:rPr lang="de-DE" dirty="0" smtClean="0"/>
              <a:t>innerhalb des Routingpfades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887489"/>
            <a:ext cx="71655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route: Route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val 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time = currentTime()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complete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Current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time: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 + time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4096394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b</a:t>
            </a:r>
            <a:r>
              <a:rPr lang="de-DE" u="sng" dirty="0" smtClean="0"/>
              <a:t>edeutet in etwa:</a:t>
            </a:r>
            <a:endParaRPr lang="de-DE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4487792"/>
            <a:ext cx="69127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route: Route =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inner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time =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currentTime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{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ctx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=&gt;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ctx.complete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Current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time: " + time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}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get.apply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inner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Legende mit Linie 1 2"/>
          <p:cNvSpPr/>
          <p:nvPr/>
        </p:nvSpPr>
        <p:spPr>
          <a:xfrm>
            <a:off x="5004048" y="4281060"/>
            <a:ext cx="3061097" cy="720080"/>
          </a:xfrm>
          <a:prstGeom prst="borderCallout1">
            <a:avLst>
              <a:gd name="adj1" fmla="val 45328"/>
              <a:gd name="adj2" fmla="val -6249"/>
              <a:gd name="adj3" fmla="val 115453"/>
              <a:gd name="adj4" fmla="val -397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Wird bei der Erstellung der Route ausgeführt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58775" y="1679142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Anweisungen können bei der Erstellung der Route oder pro Anfrage ausgeführt werden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093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Aufrufe innerhalb des Routingpfades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775" y="1954532"/>
            <a:ext cx="716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get {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complete {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val 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time = currentTime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Current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time: 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"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+ time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775" y="4392236"/>
            <a:ext cx="716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get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dynamic {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val time = currentTime()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complete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Current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time: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 + time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}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775" y="1568978"/>
            <a:ext cx="677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Lösungsmöglichkeit 1</a:t>
            </a:r>
            <a:r>
              <a:rPr lang="de-DE" dirty="0" smtClean="0"/>
              <a:t>: alle </a:t>
            </a:r>
            <a:r>
              <a:rPr lang="de-DE" dirty="0"/>
              <a:t>Anweisungen innerhalb </a:t>
            </a:r>
            <a:r>
              <a:rPr lang="de-DE" dirty="0" smtClean="0"/>
              <a:t>von </a:t>
            </a:r>
            <a:r>
              <a:rPr lang="de-DE" i="1" dirty="0" smtClean="0"/>
              <a:t>complete</a:t>
            </a:r>
            <a:endParaRPr lang="de-DE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58775" y="4022904"/>
            <a:ext cx="567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Lösungsmöglichkeit 2</a:t>
            </a:r>
            <a:r>
              <a:rPr lang="de-DE" dirty="0" smtClean="0"/>
              <a:t>: Nutzung der </a:t>
            </a:r>
            <a:r>
              <a:rPr lang="de-DE" i="1" dirty="0" smtClean="0"/>
              <a:t>dynamic</a:t>
            </a:r>
            <a:r>
              <a:rPr lang="de-DE" dirty="0" smtClean="0"/>
              <a:t> Direktive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2612641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493</Words>
  <Application>Microsoft Office PowerPoint</Application>
  <PresentationFormat>Bildschirmpräsentation (4:3)</PresentationFormat>
  <Paragraphs>99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Präsentationsvorlage_BWL9</vt:lpstr>
      <vt:lpstr>Frontend Interface</vt:lpstr>
      <vt:lpstr>Scala Futures</vt:lpstr>
      <vt:lpstr>For Comprehension</vt:lpstr>
      <vt:lpstr>Futures und Akka</vt:lpstr>
      <vt:lpstr>Futures und Spray-Routing</vt:lpstr>
      <vt:lpstr>Beispiel für onSuccess</vt:lpstr>
      <vt:lpstr>Anweisungen innerhalb des Routingpfades</vt:lpstr>
      <vt:lpstr>Aufrufe innerhalb des Routingpfades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matze</cp:lastModifiedBy>
  <cp:revision>75</cp:revision>
  <dcterms:created xsi:type="dcterms:W3CDTF">2009-12-23T09:42:49Z</dcterms:created>
  <dcterms:modified xsi:type="dcterms:W3CDTF">2013-08-13T11:22:26Z</dcterms:modified>
</cp:coreProperties>
</file>