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1223" autoAdjust="0"/>
  </p:normalViewPr>
  <p:slideViewPr>
    <p:cSldViewPr snapToObjects="1">
      <p:cViewPr>
        <p:scale>
          <a:sx n="90" d="100"/>
          <a:sy n="9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6" d="100"/>
          <a:sy n="76" d="100"/>
        </p:scale>
        <p:origin x="-41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17. August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17. August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17.08.2013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17.08.2013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Methoden zur Minimierung von blockenden Aufrufen im Routing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Interface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165881" y="5974541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Matthias </a:t>
            </a:r>
            <a:r>
              <a:rPr lang="de-DE" sz="1600" dirty="0" smtClean="0"/>
              <a:t>Jahn, Frederick Schäfer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Futures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Konstrukt zur nebenläufigen Ausführung von Code</a:t>
            </a:r>
          </a:p>
          <a:p>
            <a:pPr marL="342900" indent="-342900">
              <a:buFontTx/>
              <a:buChar char="-"/>
            </a:pPr>
            <a:r>
              <a:rPr lang="de-DE" dirty="0"/>
              <a:t>a</a:t>
            </a:r>
            <a:r>
              <a:rPr lang="de-DE" dirty="0" smtClean="0"/>
              <a:t>bhängige Berechnungen einfach Erstellbar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3068960"/>
            <a:ext cx="33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60000" y="357301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piFuture = Future { calcPI()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resultFuture = piFuture map { pi =&gt; 2 * pi * r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(resultFuture, 5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seconds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Comprehension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1700808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zweier Futures mit flatMap: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58775" y="2132856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futureB = Future { calcB()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futureA flatMap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a =&gt; futureB map { b =&gt; a * b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75" y="3837350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mit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218369"/>
            <a:ext cx="382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futureB = Future { calcB()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for(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futureA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b &lt;- futureB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0190" y="4218369"/>
            <a:ext cx="3490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or(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Future { calcA()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b &lt;-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Future { calcB()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596842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nebenläufig</a:t>
            </a:r>
            <a:endParaRPr lang="de-DE" sz="16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5233176" y="596928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sequenziell</a:t>
            </a:r>
          </a:p>
        </p:txBody>
      </p:sp>
    </p:spTree>
    <p:extLst>
      <p:ext uri="{BB962C8B-B14F-4D97-AF65-F5344CB8AC3E}">
        <p14:creationId xmlns:p14="http://schemas.microsoft.com/office/powerpoint/2010/main" val="2730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Akka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Akka Ask („?“) Methode liefert ein Future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Weiterleitung eines Ergebnisses mit </a:t>
            </a:r>
            <a:r>
              <a:rPr lang="de-DE" i="1" dirty="0" err="1" smtClean="0"/>
              <a:t>pipeTo</a:t>
            </a:r>
            <a:r>
              <a:rPr lang="de-DE" dirty="0" smtClean="0"/>
              <a:t> möglich</a:t>
            </a:r>
            <a:endParaRPr lang="de-DE" i="1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Kapselung des internen </a:t>
            </a:r>
            <a:r>
              <a:rPr lang="de-DE" dirty="0" err="1" smtClean="0"/>
              <a:t>Aktorzustandes</a:t>
            </a:r>
            <a:r>
              <a:rPr lang="de-DE" dirty="0" smtClean="0"/>
              <a:t> beachten</a:t>
            </a:r>
          </a:p>
          <a:p>
            <a:pPr marL="342900" indent="-342900">
              <a:buFontTx/>
              <a:buChar char="-"/>
            </a:pPr>
            <a:r>
              <a:rPr lang="de-DE" b="1" dirty="0" smtClean="0"/>
              <a:t>Achtung</a:t>
            </a:r>
            <a:r>
              <a:rPr lang="de-DE" dirty="0" smtClean="0"/>
              <a:t>: </a:t>
            </a:r>
            <a:r>
              <a:rPr lang="de-DE" dirty="0"/>
              <a:t>"</a:t>
            </a:r>
            <a:r>
              <a:rPr lang="de-DE" dirty="0" err="1" smtClean="0"/>
              <a:t>sender</a:t>
            </a:r>
            <a:r>
              <a:rPr lang="de-DE" dirty="0"/>
              <a:t>"</a:t>
            </a:r>
            <a:r>
              <a:rPr lang="de-DE" dirty="0" smtClean="0"/>
              <a:t> ist ein </a:t>
            </a:r>
            <a:r>
              <a:rPr lang="de-DE" i="1" dirty="0" err="1" smtClean="0"/>
              <a:t>def</a:t>
            </a:r>
            <a:endParaRPr lang="de-D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3923764"/>
            <a:ext cx="24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Beispiel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60000" y="429309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from = sender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result = (actorA ? GetInfo).mapTo[Info]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result.map(info =&gt; InfoRequestResult(info, from) pipeTo actorB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Spray-Routing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172440" cy="4479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direkte Unterstützung für Futures in complete()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seit Version 1.2-M8 zusätzlich mit onSuccess, onFailure und onComplete Direktiven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47154" y="314096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54" y="489961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54" y="3510300"/>
            <a:ext cx="803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(future, timeout.duration)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complete(result.processInstanceInfo)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154" y="5268946"/>
            <a:ext cx="8039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complete(future.map(result =&gt; result.processInstanceInfo))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</a:t>
            </a:r>
            <a:r>
              <a:rPr lang="de-DE" dirty="0" err="1" smtClean="0"/>
              <a:t>onSuccess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4221088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val userFuture = (persistenceActor ? Users.Read.ByIdWithIdentities(id)).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[…]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onSuccess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(user.isDefined)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8775" y="1926124"/>
            <a:ext cx="8352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persistenceActor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?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Users.Read.ByIdWithIdentities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)).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[…]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timeout.duration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user.isDefined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8775" y="1556792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58775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1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Anweisungen innerhalb des Routingpfades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2472"/>
            <a:ext cx="716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route: Route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1" y="372706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</a:t>
            </a:r>
            <a:r>
              <a:rPr lang="de-DE" u="sng" dirty="0" smtClean="0"/>
              <a:t>edeutet in etwa:</a:t>
            </a:r>
            <a:endParaRPr lang="de-DE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0031" y="4118460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route: Route 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ctx.complete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time: " + 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get.apply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Legende mit Linie 1 2"/>
          <p:cNvSpPr/>
          <p:nvPr/>
        </p:nvSpPr>
        <p:spPr>
          <a:xfrm>
            <a:off x="5036535" y="3911728"/>
            <a:ext cx="3061097" cy="720080"/>
          </a:xfrm>
          <a:prstGeom prst="borderCallout1">
            <a:avLst>
              <a:gd name="adj1" fmla="val 45328"/>
              <a:gd name="adj2" fmla="val -6249"/>
              <a:gd name="adj3" fmla="val 115453"/>
              <a:gd name="adj4" fmla="val -397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Wird bei der Erstellung der Route ausgeführt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8775" y="16791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Anweisungen können bei der Erstellung der Route oder pro Anfrage ausgeführt werden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036734"/>
            <a:ext cx="5620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http://spray.io/documentation/1.2-M8/spray-routing/advanced-topics/understanding-dsl-structure/</a:t>
            </a:r>
          </a:p>
        </p:txBody>
      </p:sp>
    </p:spTree>
    <p:extLst>
      <p:ext uri="{BB962C8B-B14F-4D97-AF65-F5344CB8AC3E}">
        <p14:creationId xmlns:p14="http://schemas.microsoft.com/office/powerpoint/2010/main" val="96093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Aufrufe innerhalb des Routingpfades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75" y="1954532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complete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+ time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75" y="4392236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dynamic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val 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75" y="1568978"/>
            <a:ext cx="677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1</a:t>
            </a:r>
            <a:r>
              <a:rPr lang="de-DE" dirty="0" smtClean="0"/>
              <a:t>: alle </a:t>
            </a:r>
            <a:r>
              <a:rPr lang="de-DE" dirty="0"/>
              <a:t>Anweisungen innerhalb </a:t>
            </a:r>
            <a:r>
              <a:rPr lang="de-DE" dirty="0" smtClean="0"/>
              <a:t>von </a:t>
            </a:r>
            <a:r>
              <a:rPr lang="de-DE" i="1" dirty="0" smtClean="0"/>
              <a:t>complete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022904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2</a:t>
            </a:r>
            <a:r>
              <a:rPr lang="de-DE" dirty="0" smtClean="0"/>
              <a:t>: Nutzung der </a:t>
            </a:r>
            <a:r>
              <a:rPr lang="de-DE" i="1" dirty="0" smtClean="0"/>
              <a:t>dynamic</a:t>
            </a:r>
            <a:r>
              <a:rPr lang="de-DE" dirty="0" smtClean="0"/>
              <a:t> Direktive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61264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508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Präsentationsvorlage_BWL9</vt:lpstr>
      <vt:lpstr>Frontend Interface</vt:lpstr>
      <vt:lpstr>Scala Futures</vt:lpstr>
      <vt:lpstr>For Comprehension</vt:lpstr>
      <vt:lpstr>Futures und Akka</vt:lpstr>
      <vt:lpstr>Futures und Spray-Routing</vt:lpstr>
      <vt:lpstr>Beispiel für onSuccess</vt:lpstr>
      <vt:lpstr>Anweisungen innerhalb des Routingpfades</vt:lpstr>
      <vt:lpstr>Aufrufe innerhalb des Routingpfades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Matthias</cp:lastModifiedBy>
  <cp:revision>78</cp:revision>
  <dcterms:created xsi:type="dcterms:W3CDTF">2009-12-23T09:42:49Z</dcterms:created>
  <dcterms:modified xsi:type="dcterms:W3CDTF">2013-08-17T12:01:20Z</dcterms:modified>
</cp:coreProperties>
</file>