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410" r:id="rId4"/>
    <p:sldId id="2411" r:id="rId5"/>
    <p:sldId id="2412" r:id="rId6"/>
    <p:sldId id="2413" r:id="rId7"/>
    <p:sldId id="2414" r:id="rId8"/>
    <p:sldId id="2415" r:id="rId9"/>
    <p:sldId id="2416" r:id="rId10"/>
    <p:sldId id="2417" r:id="rId11"/>
    <p:sldId id="2453" r:id="rId12"/>
    <p:sldId id="2457" r:id="rId13"/>
    <p:sldId id="2460" r:id="rId14"/>
    <p:sldId id="2455" r:id="rId15"/>
    <p:sldId id="2461" r:id="rId16"/>
    <p:sldId id="2458" r:id="rId17"/>
    <p:sldId id="2462" r:id="rId18"/>
    <p:sldId id="2459" r:id="rId19"/>
    <p:sldId id="2463" r:id="rId20"/>
    <p:sldId id="2464" r:id="rId21"/>
    <p:sldId id="2465" r:id="rId22"/>
    <p:sldId id="2466" r:id="rId23"/>
    <p:sldId id="2467" r:id="rId24"/>
    <p:sldId id="2468" r:id="rId25"/>
    <p:sldId id="2469" r:id="rId26"/>
    <p:sldId id="2470" r:id="rId27"/>
    <p:sldId id="2471" r:id="rId28"/>
    <p:sldId id="2472" r:id="rId29"/>
    <p:sldId id="2452" r:id="rId30"/>
    <p:sldId id="2438" r:id="rId31"/>
    <p:sldId id="2439" r:id="rId32"/>
    <p:sldId id="2443" r:id="rId33"/>
    <p:sldId id="2440" r:id="rId34"/>
    <p:sldId id="2442" r:id="rId35"/>
    <p:sldId id="2450" r:id="rId36"/>
    <p:sldId id="2451" r:id="rId37"/>
    <p:sldId id="2429" r:id="rId38"/>
    <p:sldId id="2444" r:id="rId39"/>
    <p:sldId id="2445" r:id="rId40"/>
    <p:sldId id="2446" r:id="rId41"/>
    <p:sldId id="2447" r:id="rId42"/>
    <p:sldId id="2448" r:id="rId43"/>
    <p:sldId id="2449" r:id="rId44"/>
    <p:sldId id="2428" r:id="rId45"/>
    <p:sldId id="2436" r:id="rId46"/>
    <p:sldId id="2424" r:id="rId47"/>
    <p:sldId id="2423" r:id="rId4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  <a:srgbClr val="000066"/>
    <a:srgbClr val="F1F1F1"/>
    <a:srgbClr val="000000"/>
    <a:srgbClr val="FF0000"/>
    <a:srgbClr val="DEEBF7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75" autoAdjust="0"/>
    <p:restoredTop sz="94660"/>
  </p:normalViewPr>
  <p:slideViewPr>
    <p:cSldViewPr snapToGrid="0">
      <p:cViewPr varScale="1">
        <p:scale>
          <a:sx n="32" d="100"/>
          <a:sy n="32" d="100"/>
        </p:scale>
        <p:origin x="1596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8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D613-C003-469C-8175-729B1F324B40}" type="datetime1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F1583F5-43ED-4935-ABCF-6CD5C3514E1A}"/>
              </a:ext>
            </a:extLst>
          </p:cNvPr>
          <p:cNvSpPr txBox="1">
            <a:spLocks/>
          </p:cNvSpPr>
          <p:nvPr userDrawn="1"/>
        </p:nvSpPr>
        <p:spPr>
          <a:xfrm>
            <a:off x="6488934" y="6356350"/>
            <a:ext cx="1664465" cy="365125"/>
          </a:xfrm>
          <a:custGeom>
            <a:avLst/>
            <a:gdLst>
              <a:gd name="connsiteX0" fmla="*/ 0 w 1664465"/>
              <a:gd name="connsiteY0" fmla="*/ 0 h 365125"/>
              <a:gd name="connsiteX1" fmla="*/ 1664465 w 1664465"/>
              <a:gd name="connsiteY1" fmla="*/ 0 h 365125"/>
              <a:gd name="connsiteX2" fmla="*/ 1664465 w 1664465"/>
              <a:gd name="connsiteY2" fmla="*/ 365125 h 365125"/>
              <a:gd name="connsiteX3" fmla="*/ 0 w 1664465"/>
              <a:gd name="connsiteY3" fmla="*/ 365125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465" h="365125">
                <a:moveTo>
                  <a:pt x="0" y="0"/>
                </a:moveTo>
                <a:lnTo>
                  <a:pt x="1664465" y="0"/>
                </a:lnTo>
                <a:lnTo>
                  <a:pt x="1664465" y="365125"/>
                </a:lnTo>
                <a:lnTo>
                  <a:pt x="0" y="365125"/>
                </a:lnTo>
                <a:close/>
              </a:path>
            </a:pathLst>
          </a:cu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zh-TW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308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雙欄_示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404212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BC35621B-E3A9-4665-A441-919A01CC38DC}" type="datetime1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C08219E0-F385-4492-B1EE-52631C92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23" y="365126"/>
            <a:ext cx="10519954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2E4CC5-F179-4846-A346-03BAA503CD1E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6125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示範區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B16398-8DA7-4DEE-9EAF-EA5828CFE3A9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261257" y="356180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練習區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F3DA6040-06CD-4A09-AFF3-713B10AC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35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57DC-7520-4580-88A4-40D8EE36FCE9}" type="datetime1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投影片編號版面配置區 8">
            <a:extLst>
              <a:ext uri="{FF2B5EF4-FFF2-40B4-BE49-F238E27FC236}">
                <a16:creationId xmlns:a16="http://schemas.microsoft.com/office/drawing/2014/main" id="{242EB53B-4C1D-403F-808B-9984D876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007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CFE9-10DB-4A24-90C1-E39457D7E8C3}" type="datetime1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696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076-DC45-4359-9BDE-F45A1493149A}" type="datetime1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8770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6872-CCB5-4B0D-A316-DB5C24D217B2}" type="datetime1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913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1064668"/>
            <a:ext cx="10515600" cy="497161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97B7-A7D6-4D3B-9815-89A5EF07ABC5}" type="datetime1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938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130970" y="365125"/>
            <a:ext cx="122282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191171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F981-5787-47B4-AB02-0CCF7E25FFE9}" type="datetime1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87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20505" y="1122363"/>
            <a:ext cx="4867421" cy="1916259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05" y="3602038"/>
            <a:ext cx="48674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D5D5-824B-4DB9-81C2-B220A359DBEC}" type="datetime1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50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64668"/>
            <a:ext cx="10515600" cy="49716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5355-D0B1-4A58-800A-D2CC9D3972DE}" type="datetime1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98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186C-F5D4-4078-BFA3-847DF05C6AFB}" type="datetime1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799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064668"/>
            <a:ext cx="5181600" cy="49716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064668"/>
            <a:ext cx="5181600" cy="49716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BA5D-AFF5-41E7-8802-5889342747D2}" type="datetime1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63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6378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05704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017486"/>
            <a:ext cx="5157787" cy="417217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05704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017486"/>
            <a:ext cx="5183188" cy="417217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FD4D-9362-47FD-B99B-1A88791E268A}" type="datetime1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63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9672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F649BE75-ABB9-42EE-9D57-66CE6CE723AD}" type="datetime1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1">
            <a:extLst>
              <a:ext uri="{FF2B5EF4-FFF2-40B4-BE49-F238E27FC236}">
                <a16:creationId xmlns:a16="http://schemas.microsoft.com/office/drawing/2014/main" id="{6B3AED8A-D404-4F66-AE4F-EF5FB26F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TW" altLang="en-US" dirty="0"/>
          </a:p>
        </p:txBody>
      </p:sp>
      <p:sp>
        <p:nvSpPr>
          <p:cNvPr id="10" name="投影片編號版面配置區 8">
            <a:extLst>
              <a:ext uri="{FF2B5EF4-FFF2-40B4-BE49-F238E27FC236}">
                <a16:creationId xmlns:a16="http://schemas.microsoft.com/office/drawing/2014/main" id="{69BCE090-213F-4492-A917-784C7E9A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68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左右雙欄_示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9672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F649BE75-ABB9-42EE-9D57-66CE6CE723AD}" type="datetime1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3F009E1-F61C-4578-8B93-13D7810AE2F8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6125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示範區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784C19-1F1F-424E-B1F5-918CD04DBF41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113298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練習區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82F9D786-CA9D-482C-B68B-6D02EA74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464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404212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BC35621B-E3A9-4665-A441-919A01CC38DC}" type="datetime1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C9D8217-ED04-41D3-93AA-7C28E9DD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23" y="365126"/>
            <a:ext cx="10519954" cy="404677"/>
          </a:xfrm>
        </p:spPr>
        <p:txBody>
          <a:bodyPr wrap="none">
            <a:noAutofit/>
          </a:bodyPr>
          <a:lstStyle>
            <a:lvl1pPr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zh-TW" altLang="en-US" dirty="0"/>
          </a:p>
        </p:txBody>
      </p:sp>
      <p:sp>
        <p:nvSpPr>
          <p:cNvPr id="10" name="投影片編號版面配置區 8">
            <a:extLst>
              <a:ext uri="{FF2B5EF4-FFF2-40B4-BE49-F238E27FC236}">
                <a16:creationId xmlns:a16="http://schemas.microsoft.com/office/drawing/2014/main" id="{16658D10-46C2-4DED-8B7E-B8F7BB12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62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63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064668"/>
            <a:ext cx="10515600" cy="4971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491518" y="6323300"/>
            <a:ext cx="10339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FB1F19E3-8BD2-496F-B6DB-820524D582AC}" type="datetime1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488934" y="6356350"/>
            <a:ext cx="16644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42372" y="6336646"/>
            <a:ext cx="609600" cy="360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CD9DDB2-07AC-45D8-A443-BC631B55AF1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>
            <a:hlinkClick r:id="" action="ppaction://noaction"/>
          </p:cNvPr>
          <p:cNvPicPr>
            <a:picLocks noChangeAspect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051" y="6021881"/>
            <a:ext cx="711200" cy="63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267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2" Type="http://schemas.openxmlformats.org/officeDocument/2006/relationships/tags" Target="../tags/tag43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5" Type="http://schemas.openxmlformats.org/officeDocument/2006/relationships/tags" Target="../tags/tag56.xml"/><Relationship Id="rId10" Type="http://schemas.openxmlformats.org/officeDocument/2006/relationships/tags" Target="../tags/tag51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tags" Target="../tags/tag69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12" Type="http://schemas.openxmlformats.org/officeDocument/2006/relationships/tags" Target="../tags/tag68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5" Type="http://schemas.openxmlformats.org/officeDocument/2006/relationships/tags" Target="../tags/tag61.xml"/><Relationship Id="rId10" Type="http://schemas.openxmlformats.org/officeDocument/2006/relationships/tags" Target="../tags/tag66.xml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tags" Target="../tags/tag86.xml"/><Relationship Id="rId18" Type="http://schemas.openxmlformats.org/officeDocument/2006/relationships/tags" Target="../tags/tag91.xml"/><Relationship Id="rId26" Type="http://schemas.openxmlformats.org/officeDocument/2006/relationships/tags" Target="../tags/tag99.xml"/><Relationship Id="rId39" Type="http://schemas.openxmlformats.org/officeDocument/2006/relationships/tags" Target="../tags/tag112.xml"/><Relationship Id="rId21" Type="http://schemas.openxmlformats.org/officeDocument/2006/relationships/tags" Target="../tags/tag94.xml"/><Relationship Id="rId34" Type="http://schemas.openxmlformats.org/officeDocument/2006/relationships/tags" Target="../tags/tag107.xml"/><Relationship Id="rId42" Type="http://schemas.openxmlformats.org/officeDocument/2006/relationships/tags" Target="../tags/tag115.xml"/><Relationship Id="rId47" Type="http://schemas.openxmlformats.org/officeDocument/2006/relationships/tags" Target="../tags/tag120.xml"/><Relationship Id="rId50" Type="http://schemas.openxmlformats.org/officeDocument/2006/relationships/tags" Target="../tags/tag123.xml"/><Relationship Id="rId55" Type="http://schemas.openxmlformats.org/officeDocument/2006/relationships/tags" Target="../tags/tag128.xml"/><Relationship Id="rId63" Type="http://schemas.openxmlformats.org/officeDocument/2006/relationships/tags" Target="../tags/tag136.xml"/><Relationship Id="rId7" Type="http://schemas.openxmlformats.org/officeDocument/2006/relationships/tags" Target="../tags/tag80.xml"/><Relationship Id="rId2" Type="http://schemas.openxmlformats.org/officeDocument/2006/relationships/tags" Target="../tags/tag75.xml"/><Relationship Id="rId16" Type="http://schemas.openxmlformats.org/officeDocument/2006/relationships/tags" Target="../tags/tag89.xml"/><Relationship Id="rId29" Type="http://schemas.openxmlformats.org/officeDocument/2006/relationships/tags" Target="../tags/tag102.xml"/><Relationship Id="rId11" Type="http://schemas.openxmlformats.org/officeDocument/2006/relationships/tags" Target="../tags/tag84.xml"/><Relationship Id="rId24" Type="http://schemas.openxmlformats.org/officeDocument/2006/relationships/tags" Target="../tags/tag97.xml"/><Relationship Id="rId32" Type="http://schemas.openxmlformats.org/officeDocument/2006/relationships/tags" Target="../tags/tag105.xml"/><Relationship Id="rId37" Type="http://schemas.openxmlformats.org/officeDocument/2006/relationships/tags" Target="../tags/tag110.xml"/><Relationship Id="rId40" Type="http://schemas.openxmlformats.org/officeDocument/2006/relationships/tags" Target="../tags/tag113.xml"/><Relationship Id="rId45" Type="http://schemas.openxmlformats.org/officeDocument/2006/relationships/tags" Target="../tags/tag118.xml"/><Relationship Id="rId53" Type="http://schemas.openxmlformats.org/officeDocument/2006/relationships/tags" Target="../tags/tag126.xml"/><Relationship Id="rId58" Type="http://schemas.openxmlformats.org/officeDocument/2006/relationships/tags" Target="../tags/tag131.xml"/><Relationship Id="rId5" Type="http://schemas.openxmlformats.org/officeDocument/2006/relationships/tags" Target="../tags/tag78.xml"/><Relationship Id="rId61" Type="http://schemas.openxmlformats.org/officeDocument/2006/relationships/tags" Target="../tags/tag134.xml"/><Relationship Id="rId19" Type="http://schemas.openxmlformats.org/officeDocument/2006/relationships/tags" Target="../tags/tag92.xml"/><Relationship Id="rId14" Type="http://schemas.openxmlformats.org/officeDocument/2006/relationships/tags" Target="../tags/tag87.xml"/><Relationship Id="rId22" Type="http://schemas.openxmlformats.org/officeDocument/2006/relationships/tags" Target="../tags/tag95.xml"/><Relationship Id="rId27" Type="http://schemas.openxmlformats.org/officeDocument/2006/relationships/tags" Target="../tags/tag100.xml"/><Relationship Id="rId30" Type="http://schemas.openxmlformats.org/officeDocument/2006/relationships/tags" Target="../tags/tag103.xml"/><Relationship Id="rId35" Type="http://schemas.openxmlformats.org/officeDocument/2006/relationships/tags" Target="../tags/tag108.xml"/><Relationship Id="rId43" Type="http://schemas.openxmlformats.org/officeDocument/2006/relationships/tags" Target="../tags/tag116.xml"/><Relationship Id="rId48" Type="http://schemas.openxmlformats.org/officeDocument/2006/relationships/tags" Target="../tags/tag121.xml"/><Relationship Id="rId56" Type="http://schemas.openxmlformats.org/officeDocument/2006/relationships/tags" Target="../tags/tag129.xml"/><Relationship Id="rId64" Type="http://schemas.openxmlformats.org/officeDocument/2006/relationships/slideLayout" Target="../slideLayouts/slideLayout7.xml"/><Relationship Id="rId8" Type="http://schemas.openxmlformats.org/officeDocument/2006/relationships/tags" Target="../tags/tag81.xml"/><Relationship Id="rId51" Type="http://schemas.openxmlformats.org/officeDocument/2006/relationships/tags" Target="../tags/tag124.xml"/><Relationship Id="rId3" Type="http://schemas.openxmlformats.org/officeDocument/2006/relationships/tags" Target="../tags/tag76.xml"/><Relationship Id="rId12" Type="http://schemas.openxmlformats.org/officeDocument/2006/relationships/tags" Target="../tags/tag85.xml"/><Relationship Id="rId17" Type="http://schemas.openxmlformats.org/officeDocument/2006/relationships/tags" Target="../tags/tag90.xml"/><Relationship Id="rId25" Type="http://schemas.openxmlformats.org/officeDocument/2006/relationships/tags" Target="../tags/tag98.xml"/><Relationship Id="rId33" Type="http://schemas.openxmlformats.org/officeDocument/2006/relationships/tags" Target="../tags/tag106.xml"/><Relationship Id="rId38" Type="http://schemas.openxmlformats.org/officeDocument/2006/relationships/tags" Target="../tags/tag111.xml"/><Relationship Id="rId46" Type="http://schemas.openxmlformats.org/officeDocument/2006/relationships/tags" Target="../tags/tag119.xml"/><Relationship Id="rId59" Type="http://schemas.openxmlformats.org/officeDocument/2006/relationships/tags" Target="../tags/tag132.xml"/><Relationship Id="rId20" Type="http://schemas.openxmlformats.org/officeDocument/2006/relationships/tags" Target="../tags/tag93.xml"/><Relationship Id="rId41" Type="http://schemas.openxmlformats.org/officeDocument/2006/relationships/tags" Target="../tags/tag114.xml"/><Relationship Id="rId54" Type="http://schemas.openxmlformats.org/officeDocument/2006/relationships/tags" Target="../tags/tag127.xml"/><Relationship Id="rId62" Type="http://schemas.openxmlformats.org/officeDocument/2006/relationships/tags" Target="../tags/tag13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15" Type="http://schemas.openxmlformats.org/officeDocument/2006/relationships/tags" Target="../tags/tag88.xml"/><Relationship Id="rId23" Type="http://schemas.openxmlformats.org/officeDocument/2006/relationships/tags" Target="../tags/tag96.xml"/><Relationship Id="rId28" Type="http://schemas.openxmlformats.org/officeDocument/2006/relationships/tags" Target="../tags/tag101.xml"/><Relationship Id="rId36" Type="http://schemas.openxmlformats.org/officeDocument/2006/relationships/tags" Target="../tags/tag109.xml"/><Relationship Id="rId49" Type="http://schemas.openxmlformats.org/officeDocument/2006/relationships/tags" Target="../tags/tag122.xml"/><Relationship Id="rId57" Type="http://schemas.openxmlformats.org/officeDocument/2006/relationships/tags" Target="../tags/tag130.xml"/><Relationship Id="rId10" Type="http://schemas.openxmlformats.org/officeDocument/2006/relationships/tags" Target="../tags/tag83.xml"/><Relationship Id="rId31" Type="http://schemas.openxmlformats.org/officeDocument/2006/relationships/tags" Target="../tags/tag104.xml"/><Relationship Id="rId44" Type="http://schemas.openxmlformats.org/officeDocument/2006/relationships/tags" Target="../tags/tag117.xml"/><Relationship Id="rId52" Type="http://schemas.openxmlformats.org/officeDocument/2006/relationships/tags" Target="../tags/tag125.xml"/><Relationship Id="rId60" Type="http://schemas.openxmlformats.org/officeDocument/2006/relationships/tags" Target="../tags/tag133.xml"/><Relationship Id="rId4" Type="http://schemas.openxmlformats.org/officeDocument/2006/relationships/tags" Target="../tags/tag77.xml"/><Relationship Id="rId9" Type="http://schemas.openxmlformats.org/officeDocument/2006/relationships/tags" Target="../tags/tag82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tags" Target="../tags/tag149.xml"/><Relationship Id="rId18" Type="http://schemas.openxmlformats.org/officeDocument/2006/relationships/tags" Target="../tags/tag154.xml"/><Relationship Id="rId26" Type="http://schemas.openxmlformats.org/officeDocument/2006/relationships/tags" Target="../tags/tag162.xml"/><Relationship Id="rId39" Type="http://schemas.openxmlformats.org/officeDocument/2006/relationships/tags" Target="../tags/tag175.xml"/><Relationship Id="rId21" Type="http://schemas.openxmlformats.org/officeDocument/2006/relationships/tags" Target="../tags/tag157.xml"/><Relationship Id="rId34" Type="http://schemas.openxmlformats.org/officeDocument/2006/relationships/tags" Target="../tags/tag170.xml"/><Relationship Id="rId42" Type="http://schemas.openxmlformats.org/officeDocument/2006/relationships/tags" Target="../tags/tag178.xml"/><Relationship Id="rId47" Type="http://schemas.openxmlformats.org/officeDocument/2006/relationships/tags" Target="../tags/tag183.xml"/><Relationship Id="rId50" Type="http://schemas.openxmlformats.org/officeDocument/2006/relationships/tags" Target="../tags/tag186.xml"/><Relationship Id="rId55" Type="http://schemas.openxmlformats.org/officeDocument/2006/relationships/tags" Target="../tags/tag191.xml"/><Relationship Id="rId63" Type="http://schemas.openxmlformats.org/officeDocument/2006/relationships/slideLayout" Target="../slideLayouts/slideLayout7.xml"/><Relationship Id="rId7" Type="http://schemas.openxmlformats.org/officeDocument/2006/relationships/tags" Target="../tags/tag143.xml"/><Relationship Id="rId2" Type="http://schemas.openxmlformats.org/officeDocument/2006/relationships/tags" Target="../tags/tag138.xml"/><Relationship Id="rId16" Type="http://schemas.openxmlformats.org/officeDocument/2006/relationships/tags" Target="../tags/tag152.xml"/><Relationship Id="rId29" Type="http://schemas.openxmlformats.org/officeDocument/2006/relationships/tags" Target="../tags/tag165.xml"/><Relationship Id="rId11" Type="http://schemas.openxmlformats.org/officeDocument/2006/relationships/tags" Target="../tags/tag147.xml"/><Relationship Id="rId24" Type="http://schemas.openxmlformats.org/officeDocument/2006/relationships/tags" Target="../tags/tag160.xml"/><Relationship Id="rId32" Type="http://schemas.openxmlformats.org/officeDocument/2006/relationships/tags" Target="../tags/tag168.xml"/><Relationship Id="rId37" Type="http://schemas.openxmlformats.org/officeDocument/2006/relationships/tags" Target="../tags/tag173.xml"/><Relationship Id="rId40" Type="http://schemas.openxmlformats.org/officeDocument/2006/relationships/tags" Target="../tags/tag176.xml"/><Relationship Id="rId45" Type="http://schemas.openxmlformats.org/officeDocument/2006/relationships/tags" Target="../tags/tag181.xml"/><Relationship Id="rId53" Type="http://schemas.openxmlformats.org/officeDocument/2006/relationships/tags" Target="../tags/tag189.xml"/><Relationship Id="rId58" Type="http://schemas.openxmlformats.org/officeDocument/2006/relationships/tags" Target="../tags/tag194.xml"/><Relationship Id="rId5" Type="http://schemas.openxmlformats.org/officeDocument/2006/relationships/tags" Target="../tags/tag141.xml"/><Relationship Id="rId61" Type="http://schemas.openxmlformats.org/officeDocument/2006/relationships/tags" Target="../tags/tag197.xml"/><Relationship Id="rId19" Type="http://schemas.openxmlformats.org/officeDocument/2006/relationships/tags" Target="../tags/tag155.xml"/><Relationship Id="rId14" Type="http://schemas.openxmlformats.org/officeDocument/2006/relationships/tags" Target="../tags/tag150.xml"/><Relationship Id="rId22" Type="http://schemas.openxmlformats.org/officeDocument/2006/relationships/tags" Target="../tags/tag158.xml"/><Relationship Id="rId27" Type="http://schemas.openxmlformats.org/officeDocument/2006/relationships/tags" Target="../tags/tag163.xml"/><Relationship Id="rId30" Type="http://schemas.openxmlformats.org/officeDocument/2006/relationships/tags" Target="../tags/tag166.xml"/><Relationship Id="rId35" Type="http://schemas.openxmlformats.org/officeDocument/2006/relationships/tags" Target="../tags/tag171.xml"/><Relationship Id="rId43" Type="http://schemas.openxmlformats.org/officeDocument/2006/relationships/tags" Target="../tags/tag179.xml"/><Relationship Id="rId48" Type="http://schemas.openxmlformats.org/officeDocument/2006/relationships/tags" Target="../tags/tag184.xml"/><Relationship Id="rId56" Type="http://schemas.openxmlformats.org/officeDocument/2006/relationships/tags" Target="../tags/tag192.xml"/><Relationship Id="rId8" Type="http://schemas.openxmlformats.org/officeDocument/2006/relationships/tags" Target="../tags/tag144.xml"/><Relationship Id="rId51" Type="http://schemas.openxmlformats.org/officeDocument/2006/relationships/tags" Target="../tags/tag187.xml"/><Relationship Id="rId3" Type="http://schemas.openxmlformats.org/officeDocument/2006/relationships/tags" Target="../tags/tag139.xml"/><Relationship Id="rId12" Type="http://schemas.openxmlformats.org/officeDocument/2006/relationships/tags" Target="../tags/tag148.xml"/><Relationship Id="rId17" Type="http://schemas.openxmlformats.org/officeDocument/2006/relationships/tags" Target="../tags/tag153.xml"/><Relationship Id="rId25" Type="http://schemas.openxmlformats.org/officeDocument/2006/relationships/tags" Target="../tags/tag161.xml"/><Relationship Id="rId33" Type="http://schemas.openxmlformats.org/officeDocument/2006/relationships/tags" Target="../tags/tag169.xml"/><Relationship Id="rId38" Type="http://schemas.openxmlformats.org/officeDocument/2006/relationships/tags" Target="../tags/tag174.xml"/><Relationship Id="rId46" Type="http://schemas.openxmlformats.org/officeDocument/2006/relationships/tags" Target="../tags/tag182.xml"/><Relationship Id="rId59" Type="http://schemas.openxmlformats.org/officeDocument/2006/relationships/tags" Target="../tags/tag195.xml"/><Relationship Id="rId20" Type="http://schemas.openxmlformats.org/officeDocument/2006/relationships/tags" Target="../tags/tag156.xml"/><Relationship Id="rId41" Type="http://schemas.openxmlformats.org/officeDocument/2006/relationships/tags" Target="../tags/tag177.xml"/><Relationship Id="rId54" Type="http://schemas.openxmlformats.org/officeDocument/2006/relationships/tags" Target="../tags/tag190.xml"/><Relationship Id="rId62" Type="http://schemas.openxmlformats.org/officeDocument/2006/relationships/tags" Target="../tags/tag19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15" Type="http://schemas.openxmlformats.org/officeDocument/2006/relationships/tags" Target="../tags/tag151.xml"/><Relationship Id="rId23" Type="http://schemas.openxmlformats.org/officeDocument/2006/relationships/tags" Target="../tags/tag159.xml"/><Relationship Id="rId28" Type="http://schemas.openxmlformats.org/officeDocument/2006/relationships/tags" Target="../tags/tag164.xml"/><Relationship Id="rId36" Type="http://schemas.openxmlformats.org/officeDocument/2006/relationships/tags" Target="../tags/tag172.xml"/><Relationship Id="rId49" Type="http://schemas.openxmlformats.org/officeDocument/2006/relationships/tags" Target="../tags/tag185.xml"/><Relationship Id="rId57" Type="http://schemas.openxmlformats.org/officeDocument/2006/relationships/tags" Target="../tags/tag193.xml"/><Relationship Id="rId10" Type="http://schemas.openxmlformats.org/officeDocument/2006/relationships/tags" Target="../tags/tag146.xml"/><Relationship Id="rId31" Type="http://schemas.openxmlformats.org/officeDocument/2006/relationships/tags" Target="../tags/tag167.xml"/><Relationship Id="rId44" Type="http://schemas.openxmlformats.org/officeDocument/2006/relationships/tags" Target="../tags/tag180.xml"/><Relationship Id="rId52" Type="http://schemas.openxmlformats.org/officeDocument/2006/relationships/tags" Target="../tags/tag188.xml"/><Relationship Id="rId60" Type="http://schemas.openxmlformats.org/officeDocument/2006/relationships/tags" Target="../tags/tag196.xml"/><Relationship Id="rId4" Type="http://schemas.openxmlformats.org/officeDocument/2006/relationships/tags" Target="../tags/tag140.xml"/><Relationship Id="rId9" Type="http://schemas.openxmlformats.org/officeDocument/2006/relationships/tags" Target="../tags/tag145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tags" Target="../tags/tag211.xml"/><Relationship Id="rId18" Type="http://schemas.openxmlformats.org/officeDocument/2006/relationships/tags" Target="../tags/tag216.xml"/><Relationship Id="rId26" Type="http://schemas.openxmlformats.org/officeDocument/2006/relationships/tags" Target="../tags/tag224.xml"/><Relationship Id="rId39" Type="http://schemas.openxmlformats.org/officeDocument/2006/relationships/tags" Target="../tags/tag237.xml"/><Relationship Id="rId21" Type="http://schemas.openxmlformats.org/officeDocument/2006/relationships/tags" Target="../tags/tag219.xml"/><Relationship Id="rId34" Type="http://schemas.openxmlformats.org/officeDocument/2006/relationships/tags" Target="../tags/tag232.xml"/><Relationship Id="rId42" Type="http://schemas.openxmlformats.org/officeDocument/2006/relationships/tags" Target="../tags/tag240.xml"/><Relationship Id="rId47" Type="http://schemas.openxmlformats.org/officeDocument/2006/relationships/tags" Target="../tags/tag245.xml"/><Relationship Id="rId50" Type="http://schemas.openxmlformats.org/officeDocument/2006/relationships/tags" Target="../tags/tag248.xml"/><Relationship Id="rId55" Type="http://schemas.openxmlformats.org/officeDocument/2006/relationships/tags" Target="../tags/tag253.xml"/><Relationship Id="rId7" Type="http://schemas.openxmlformats.org/officeDocument/2006/relationships/tags" Target="../tags/tag205.xml"/><Relationship Id="rId2" Type="http://schemas.openxmlformats.org/officeDocument/2006/relationships/tags" Target="../tags/tag200.xml"/><Relationship Id="rId16" Type="http://schemas.openxmlformats.org/officeDocument/2006/relationships/tags" Target="../tags/tag214.xml"/><Relationship Id="rId29" Type="http://schemas.openxmlformats.org/officeDocument/2006/relationships/tags" Target="../tags/tag227.xml"/><Relationship Id="rId11" Type="http://schemas.openxmlformats.org/officeDocument/2006/relationships/tags" Target="../tags/tag209.xml"/><Relationship Id="rId24" Type="http://schemas.openxmlformats.org/officeDocument/2006/relationships/tags" Target="../tags/tag222.xml"/><Relationship Id="rId32" Type="http://schemas.openxmlformats.org/officeDocument/2006/relationships/tags" Target="../tags/tag230.xml"/><Relationship Id="rId37" Type="http://schemas.openxmlformats.org/officeDocument/2006/relationships/tags" Target="../tags/tag235.xml"/><Relationship Id="rId40" Type="http://schemas.openxmlformats.org/officeDocument/2006/relationships/tags" Target="../tags/tag238.xml"/><Relationship Id="rId45" Type="http://schemas.openxmlformats.org/officeDocument/2006/relationships/tags" Target="../tags/tag243.xml"/><Relationship Id="rId53" Type="http://schemas.openxmlformats.org/officeDocument/2006/relationships/tags" Target="../tags/tag251.xml"/><Relationship Id="rId58" Type="http://schemas.openxmlformats.org/officeDocument/2006/relationships/tags" Target="../tags/tag256.xml"/><Relationship Id="rId5" Type="http://schemas.openxmlformats.org/officeDocument/2006/relationships/tags" Target="../tags/tag203.xml"/><Relationship Id="rId61" Type="http://schemas.openxmlformats.org/officeDocument/2006/relationships/tags" Target="../tags/tag259.xml"/><Relationship Id="rId19" Type="http://schemas.openxmlformats.org/officeDocument/2006/relationships/tags" Target="../tags/tag217.xml"/><Relationship Id="rId14" Type="http://schemas.openxmlformats.org/officeDocument/2006/relationships/tags" Target="../tags/tag212.xml"/><Relationship Id="rId22" Type="http://schemas.openxmlformats.org/officeDocument/2006/relationships/tags" Target="../tags/tag220.xml"/><Relationship Id="rId27" Type="http://schemas.openxmlformats.org/officeDocument/2006/relationships/tags" Target="../tags/tag225.xml"/><Relationship Id="rId30" Type="http://schemas.openxmlformats.org/officeDocument/2006/relationships/tags" Target="../tags/tag228.xml"/><Relationship Id="rId35" Type="http://schemas.openxmlformats.org/officeDocument/2006/relationships/tags" Target="../tags/tag233.xml"/><Relationship Id="rId43" Type="http://schemas.openxmlformats.org/officeDocument/2006/relationships/tags" Target="../tags/tag241.xml"/><Relationship Id="rId48" Type="http://schemas.openxmlformats.org/officeDocument/2006/relationships/tags" Target="../tags/tag246.xml"/><Relationship Id="rId56" Type="http://schemas.openxmlformats.org/officeDocument/2006/relationships/tags" Target="../tags/tag254.xml"/><Relationship Id="rId8" Type="http://schemas.openxmlformats.org/officeDocument/2006/relationships/tags" Target="../tags/tag206.xml"/><Relationship Id="rId51" Type="http://schemas.openxmlformats.org/officeDocument/2006/relationships/tags" Target="../tags/tag249.xml"/><Relationship Id="rId3" Type="http://schemas.openxmlformats.org/officeDocument/2006/relationships/tags" Target="../tags/tag201.xml"/><Relationship Id="rId12" Type="http://schemas.openxmlformats.org/officeDocument/2006/relationships/tags" Target="../tags/tag210.xml"/><Relationship Id="rId17" Type="http://schemas.openxmlformats.org/officeDocument/2006/relationships/tags" Target="../tags/tag215.xml"/><Relationship Id="rId25" Type="http://schemas.openxmlformats.org/officeDocument/2006/relationships/tags" Target="../tags/tag223.xml"/><Relationship Id="rId33" Type="http://schemas.openxmlformats.org/officeDocument/2006/relationships/tags" Target="../tags/tag231.xml"/><Relationship Id="rId38" Type="http://schemas.openxmlformats.org/officeDocument/2006/relationships/tags" Target="../tags/tag236.xml"/><Relationship Id="rId46" Type="http://schemas.openxmlformats.org/officeDocument/2006/relationships/tags" Target="../tags/tag244.xml"/><Relationship Id="rId59" Type="http://schemas.openxmlformats.org/officeDocument/2006/relationships/tags" Target="../tags/tag257.xml"/><Relationship Id="rId20" Type="http://schemas.openxmlformats.org/officeDocument/2006/relationships/tags" Target="../tags/tag218.xml"/><Relationship Id="rId41" Type="http://schemas.openxmlformats.org/officeDocument/2006/relationships/tags" Target="../tags/tag239.xml"/><Relationship Id="rId54" Type="http://schemas.openxmlformats.org/officeDocument/2006/relationships/tags" Target="../tags/tag252.xml"/><Relationship Id="rId62" Type="http://schemas.openxmlformats.org/officeDocument/2006/relationships/slideLayout" Target="../slideLayouts/slideLayout7.xml"/><Relationship Id="rId1" Type="http://schemas.openxmlformats.org/officeDocument/2006/relationships/tags" Target="../tags/tag199.xml"/><Relationship Id="rId6" Type="http://schemas.openxmlformats.org/officeDocument/2006/relationships/tags" Target="../tags/tag204.xml"/><Relationship Id="rId15" Type="http://schemas.openxmlformats.org/officeDocument/2006/relationships/tags" Target="../tags/tag213.xml"/><Relationship Id="rId23" Type="http://schemas.openxmlformats.org/officeDocument/2006/relationships/tags" Target="../tags/tag221.xml"/><Relationship Id="rId28" Type="http://schemas.openxmlformats.org/officeDocument/2006/relationships/tags" Target="../tags/tag226.xml"/><Relationship Id="rId36" Type="http://schemas.openxmlformats.org/officeDocument/2006/relationships/tags" Target="../tags/tag234.xml"/><Relationship Id="rId49" Type="http://schemas.openxmlformats.org/officeDocument/2006/relationships/tags" Target="../tags/tag247.xml"/><Relationship Id="rId57" Type="http://schemas.openxmlformats.org/officeDocument/2006/relationships/tags" Target="../tags/tag255.xml"/><Relationship Id="rId10" Type="http://schemas.openxmlformats.org/officeDocument/2006/relationships/tags" Target="../tags/tag208.xml"/><Relationship Id="rId31" Type="http://schemas.openxmlformats.org/officeDocument/2006/relationships/tags" Target="../tags/tag229.xml"/><Relationship Id="rId44" Type="http://schemas.openxmlformats.org/officeDocument/2006/relationships/tags" Target="../tags/tag242.xml"/><Relationship Id="rId52" Type="http://schemas.openxmlformats.org/officeDocument/2006/relationships/tags" Target="../tags/tag250.xml"/><Relationship Id="rId60" Type="http://schemas.openxmlformats.org/officeDocument/2006/relationships/tags" Target="../tags/tag258.xml"/><Relationship Id="rId4" Type="http://schemas.openxmlformats.org/officeDocument/2006/relationships/tags" Target="../tags/tag202.xml"/><Relationship Id="rId9" Type="http://schemas.openxmlformats.org/officeDocument/2006/relationships/tags" Target="../tags/tag207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tags" Target="../tags/tag272.xml"/><Relationship Id="rId18" Type="http://schemas.openxmlformats.org/officeDocument/2006/relationships/tags" Target="../tags/tag277.xml"/><Relationship Id="rId26" Type="http://schemas.openxmlformats.org/officeDocument/2006/relationships/tags" Target="../tags/tag285.xml"/><Relationship Id="rId39" Type="http://schemas.openxmlformats.org/officeDocument/2006/relationships/tags" Target="../tags/tag298.xml"/><Relationship Id="rId21" Type="http://schemas.openxmlformats.org/officeDocument/2006/relationships/tags" Target="../tags/tag280.xml"/><Relationship Id="rId34" Type="http://schemas.openxmlformats.org/officeDocument/2006/relationships/tags" Target="../tags/tag293.xml"/><Relationship Id="rId42" Type="http://schemas.openxmlformats.org/officeDocument/2006/relationships/tags" Target="../tags/tag301.xml"/><Relationship Id="rId47" Type="http://schemas.openxmlformats.org/officeDocument/2006/relationships/tags" Target="../tags/tag306.xml"/><Relationship Id="rId50" Type="http://schemas.openxmlformats.org/officeDocument/2006/relationships/tags" Target="../tags/tag309.xml"/><Relationship Id="rId55" Type="http://schemas.openxmlformats.org/officeDocument/2006/relationships/tags" Target="../tags/tag314.xml"/><Relationship Id="rId7" Type="http://schemas.openxmlformats.org/officeDocument/2006/relationships/tags" Target="../tags/tag266.xml"/><Relationship Id="rId2" Type="http://schemas.openxmlformats.org/officeDocument/2006/relationships/tags" Target="../tags/tag261.xml"/><Relationship Id="rId16" Type="http://schemas.openxmlformats.org/officeDocument/2006/relationships/tags" Target="../tags/tag275.xml"/><Relationship Id="rId29" Type="http://schemas.openxmlformats.org/officeDocument/2006/relationships/tags" Target="../tags/tag288.xml"/><Relationship Id="rId11" Type="http://schemas.openxmlformats.org/officeDocument/2006/relationships/tags" Target="../tags/tag270.xml"/><Relationship Id="rId24" Type="http://schemas.openxmlformats.org/officeDocument/2006/relationships/tags" Target="../tags/tag283.xml"/><Relationship Id="rId32" Type="http://schemas.openxmlformats.org/officeDocument/2006/relationships/tags" Target="../tags/tag291.xml"/><Relationship Id="rId37" Type="http://schemas.openxmlformats.org/officeDocument/2006/relationships/tags" Target="../tags/tag296.xml"/><Relationship Id="rId40" Type="http://schemas.openxmlformats.org/officeDocument/2006/relationships/tags" Target="../tags/tag299.xml"/><Relationship Id="rId45" Type="http://schemas.openxmlformats.org/officeDocument/2006/relationships/tags" Target="../tags/tag304.xml"/><Relationship Id="rId53" Type="http://schemas.openxmlformats.org/officeDocument/2006/relationships/tags" Target="../tags/tag312.xml"/><Relationship Id="rId58" Type="http://schemas.openxmlformats.org/officeDocument/2006/relationships/tags" Target="../tags/tag317.xml"/><Relationship Id="rId5" Type="http://schemas.openxmlformats.org/officeDocument/2006/relationships/tags" Target="../tags/tag264.xml"/><Relationship Id="rId61" Type="http://schemas.openxmlformats.org/officeDocument/2006/relationships/tags" Target="../tags/tag320.xml"/><Relationship Id="rId19" Type="http://schemas.openxmlformats.org/officeDocument/2006/relationships/tags" Target="../tags/tag278.xml"/><Relationship Id="rId14" Type="http://schemas.openxmlformats.org/officeDocument/2006/relationships/tags" Target="../tags/tag273.xml"/><Relationship Id="rId22" Type="http://schemas.openxmlformats.org/officeDocument/2006/relationships/tags" Target="../tags/tag281.xml"/><Relationship Id="rId27" Type="http://schemas.openxmlformats.org/officeDocument/2006/relationships/tags" Target="../tags/tag286.xml"/><Relationship Id="rId30" Type="http://schemas.openxmlformats.org/officeDocument/2006/relationships/tags" Target="../tags/tag289.xml"/><Relationship Id="rId35" Type="http://schemas.openxmlformats.org/officeDocument/2006/relationships/tags" Target="../tags/tag294.xml"/><Relationship Id="rId43" Type="http://schemas.openxmlformats.org/officeDocument/2006/relationships/tags" Target="../tags/tag302.xml"/><Relationship Id="rId48" Type="http://schemas.openxmlformats.org/officeDocument/2006/relationships/tags" Target="../tags/tag307.xml"/><Relationship Id="rId56" Type="http://schemas.openxmlformats.org/officeDocument/2006/relationships/tags" Target="../tags/tag315.xml"/><Relationship Id="rId8" Type="http://schemas.openxmlformats.org/officeDocument/2006/relationships/tags" Target="../tags/tag267.xml"/><Relationship Id="rId51" Type="http://schemas.openxmlformats.org/officeDocument/2006/relationships/tags" Target="../tags/tag310.xml"/><Relationship Id="rId3" Type="http://schemas.openxmlformats.org/officeDocument/2006/relationships/tags" Target="../tags/tag262.xml"/><Relationship Id="rId12" Type="http://schemas.openxmlformats.org/officeDocument/2006/relationships/tags" Target="../tags/tag271.xml"/><Relationship Id="rId17" Type="http://schemas.openxmlformats.org/officeDocument/2006/relationships/tags" Target="../tags/tag276.xml"/><Relationship Id="rId25" Type="http://schemas.openxmlformats.org/officeDocument/2006/relationships/tags" Target="../tags/tag284.xml"/><Relationship Id="rId33" Type="http://schemas.openxmlformats.org/officeDocument/2006/relationships/tags" Target="../tags/tag292.xml"/><Relationship Id="rId38" Type="http://schemas.openxmlformats.org/officeDocument/2006/relationships/tags" Target="../tags/tag297.xml"/><Relationship Id="rId46" Type="http://schemas.openxmlformats.org/officeDocument/2006/relationships/tags" Target="../tags/tag305.xml"/><Relationship Id="rId59" Type="http://schemas.openxmlformats.org/officeDocument/2006/relationships/tags" Target="../tags/tag318.xml"/><Relationship Id="rId20" Type="http://schemas.openxmlformats.org/officeDocument/2006/relationships/tags" Target="../tags/tag279.xml"/><Relationship Id="rId41" Type="http://schemas.openxmlformats.org/officeDocument/2006/relationships/tags" Target="../tags/tag300.xml"/><Relationship Id="rId54" Type="http://schemas.openxmlformats.org/officeDocument/2006/relationships/tags" Target="../tags/tag313.xml"/><Relationship Id="rId62" Type="http://schemas.openxmlformats.org/officeDocument/2006/relationships/slideLayout" Target="../slideLayouts/slideLayout7.xml"/><Relationship Id="rId1" Type="http://schemas.openxmlformats.org/officeDocument/2006/relationships/tags" Target="../tags/tag260.xml"/><Relationship Id="rId6" Type="http://schemas.openxmlformats.org/officeDocument/2006/relationships/tags" Target="../tags/tag265.xml"/><Relationship Id="rId15" Type="http://schemas.openxmlformats.org/officeDocument/2006/relationships/tags" Target="../tags/tag274.xml"/><Relationship Id="rId23" Type="http://schemas.openxmlformats.org/officeDocument/2006/relationships/tags" Target="../tags/tag282.xml"/><Relationship Id="rId28" Type="http://schemas.openxmlformats.org/officeDocument/2006/relationships/tags" Target="../tags/tag287.xml"/><Relationship Id="rId36" Type="http://schemas.openxmlformats.org/officeDocument/2006/relationships/tags" Target="../tags/tag295.xml"/><Relationship Id="rId49" Type="http://schemas.openxmlformats.org/officeDocument/2006/relationships/tags" Target="../tags/tag308.xml"/><Relationship Id="rId57" Type="http://schemas.openxmlformats.org/officeDocument/2006/relationships/tags" Target="../tags/tag316.xml"/><Relationship Id="rId10" Type="http://schemas.openxmlformats.org/officeDocument/2006/relationships/tags" Target="../tags/tag269.xml"/><Relationship Id="rId31" Type="http://schemas.openxmlformats.org/officeDocument/2006/relationships/tags" Target="../tags/tag290.xml"/><Relationship Id="rId44" Type="http://schemas.openxmlformats.org/officeDocument/2006/relationships/tags" Target="../tags/tag303.xml"/><Relationship Id="rId52" Type="http://schemas.openxmlformats.org/officeDocument/2006/relationships/tags" Target="../tags/tag311.xml"/><Relationship Id="rId60" Type="http://schemas.openxmlformats.org/officeDocument/2006/relationships/tags" Target="../tags/tag319.xml"/><Relationship Id="rId4" Type="http://schemas.openxmlformats.org/officeDocument/2006/relationships/tags" Target="../tags/tag263.xml"/><Relationship Id="rId9" Type="http://schemas.openxmlformats.org/officeDocument/2006/relationships/tags" Target="../tags/tag268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tags" Target="../tags/tag333.xml"/><Relationship Id="rId18" Type="http://schemas.openxmlformats.org/officeDocument/2006/relationships/tags" Target="../tags/tag338.xml"/><Relationship Id="rId26" Type="http://schemas.openxmlformats.org/officeDocument/2006/relationships/tags" Target="../tags/tag346.xml"/><Relationship Id="rId39" Type="http://schemas.openxmlformats.org/officeDocument/2006/relationships/tags" Target="../tags/tag359.xml"/><Relationship Id="rId21" Type="http://schemas.openxmlformats.org/officeDocument/2006/relationships/tags" Target="../tags/tag341.xml"/><Relationship Id="rId34" Type="http://schemas.openxmlformats.org/officeDocument/2006/relationships/tags" Target="../tags/tag354.xml"/><Relationship Id="rId42" Type="http://schemas.openxmlformats.org/officeDocument/2006/relationships/tags" Target="../tags/tag362.xml"/><Relationship Id="rId47" Type="http://schemas.openxmlformats.org/officeDocument/2006/relationships/tags" Target="../tags/tag367.xml"/><Relationship Id="rId50" Type="http://schemas.openxmlformats.org/officeDocument/2006/relationships/tags" Target="../tags/tag370.xml"/><Relationship Id="rId55" Type="http://schemas.openxmlformats.org/officeDocument/2006/relationships/tags" Target="../tags/tag375.xml"/><Relationship Id="rId63" Type="http://schemas.openxmlformats.org/officeDocument/2006/relationships/slideLayout" Target="../slideLayouts/slideLayout7.xml"/><Relationship Id="rId7" Type="http://schemas.openxmlformats.org/officeDocument/2006/relationships/tags" Target="../tags/tag327.xml"/><Relationship Id="rId2" Type="http://schemas.openxmlformats.org/officeDocument/2006/relationships/tags" Target="../tags/tag322.xml"/><Relationship Id="rId16" Type="http://schemas.openxmlformats.org/officeDocument/2006/relationships/tags" Target="../tags/tag336.xml"/><Relationship Id="rId29" Type="http://schemas.openxmlformats.org/officeDocument/2006/relationships/tags" Target="../tags/tag349.xml"/><Relationship Id="rId11" Type="http://schemas.openxmlformats.org/officeDocument/2006/relationships/tags" Target="../tags/tag331.xml"/><Relationship Id="rId24" Type="http://schemas.openxmlformats.org/officeDocument/2006/relationships/tags" Target="../tags/tag344.xml"/><Relationship Id="rId32" Type="http://schemas.openxmlformats.org/officeDocument/2006/relationships/tags" Target="../tags/tag352.xml"/><Relationship Id="rId37" Type="http://schemas.openxmlformats.org/officeDocument/2006/relationships/tags" Target="../tags/tag357.xml"/><Relationship Id="rId40" Type="http://schemas.openxmlformats.org/officeDocument/2006/relationships/tags" Target="../tags/tag360.xml"/><Relationship Id="rId45" Type="http://schemas.openxmlformats.org/officeDocument/2006/relationships/tags" Target="../tags/tag365.xml"/><Relationship Id="rId53" Type="http://schemas.openxmlformats.org/officeDocument/2006/relationships/tags" Target="../tags/tag373.xml"/><Relationship Id="rId58" Type="http://schemas.openxmlformats.org/officeDocument/2006/relationships/tags" Target="../tags/tag378.xml"/><Relationship Id="rId5" Type="http://schemas.openxmlformats.org/officeDocument/2006/relationships/tags" Target="../tags/tag325.xml"/><Relationship Id="rId61" Type="http://schemas.openxmlformats.org/officeDocument/2006/relationships/tags" Target="../tags/tag381.xml"/><Relationship Id="rId19" Type="http://schemas.openxmlformats.org/officeDocument/2006/relationships/tags" Target="../tags/tag339.xml"/><Relationship Id="rId14" Type="http://schemas.openxmlformats.org/officeDocument/2006/relationships/tags" Target="../tags/tag334.xml"/><Relationship Id="rId22" Type="http://schemas.openxmlformats.org/officeDocument/2006/relationships/tags" Target="../tags/tag342.xml"/><Relationship Id="rId27" Type="http://schemas.openxmlformats.org/officeDocument/2006/relationships/tags" Target="../tags/tag347.xml"/><Relationship Id="rId30" Type="http://schemas.openxmlformats.org/officeDocument/2006/relationships/tags" Target="../tags/tag350.xml"/><Relationship Id="rId35" Type="http://schemas.openxmlformats.org/officeDocument/2006/relationships/tags" Target="../tags/tag355.xml"/><Relationship Id="rId43" Type="http://schemas.openxmlformats.org/officeDocument/2006/relationships/tags" Target="../tags/tag363.xml"/><Relationship Id="rId48" Type="http://schemas.openxmlformats.org/officeDocument/2006/relationships/tags" Target="../tags/tag368.xml"/><Relationship Id="rId56" Type="http://schemas.openxmlformats.org/officeDocument/2006/relationships/tags" Target="../tags/tag376.xml"/><Relationship Id="rId8" Type="http://schemas.openxmlformats.org/officeDocument/2006/relationships/tags" Target="../tags/tag328.xml"/><Relationship Id="rId51" Type="http://schemas.openxmlformats.org/officeDocument/2006/relationships/tags" Target="../tags/tag371.xml"/><Relationship Id="rId3" Type="http://schemas.openxmlformats.org/officeDocument/2006/relationships/tags" Target="../tags/tag323.xml"/><Relationship Id="rId12" Type="http://schemas.openxmlformats.org/officeDocument/2006/relationships/tags" Target="../tags/tag332.xml"/><Relationship Id="rId17" Type="http://schemas.openxmlformats.org/officeDocument/2006/relationships/tags" Target="../tags/tag337.xml"/><Relationship Id="rId25" Type="http://schemas.openxmlformats.org/officeDocument/2006/relationships/tags" Target="../tags/tag345.xml"/><Relationship Id="rId33" Type="http://schemas.openxmlformats.org/officeDocument/2006/relationships/tags" Target="../tags/tag353.xml"/><Relationship Id="rId38" Type="http://schemas.openxmlformats.org/officeDocument/2006/relationships/tags" Target="../tags/tag358.xml"/><Relationship Id="rId46" Type="http://schemas.openxmlformats.org/officeDocument/2006/relationships/tags" Target="../tags/tag366.xml"/><Relationship Id="rId59" Type="http://schemas.openxmlformats.org/officeDocument/2006/relationships/tags" Target="../tags/tag379.xml"/><Relationship Id="rId20" Type="http://schemas.openxmlformats.org/officeDocument/2006/relationships/tags" Target="../tags/tag340.xml"/><Relationship Id="rId41" Type="http://schemas.openxmlformats.org/officeDocument/2006/relationships/tags" Target="../tags/tag361.xml"/><Relationship Id="rId54" Type="http://schemas.openxmlformats.org/officeDocument/2006/relationships/tags" Target="../tags/tag374.xml"/><Relationship Id="rId62" Type="http://schemas.openxmlformats.org/officeDocument/2006/relationships/tags" Target="../tags/tag382.xml"/><Relationship Id="rId1" Type="http://schemas.openxmlformats.org/officeDocument/2006/relationships/tags" Target="../tags/tag321.xml"/><Relationship Id="rId6" Type="http://schemas.openxmlformats.org/officeDocument/2006/relationships/tags" Target="../tags/tag326.xml"/><Relationship Id="rId15" Type="http://schemas.openxmlformats.org/officeDocument/2006/relationships/tags" Target="../tags/tag335.xml"/><Relationship Id="rId23" Type="http://schemas.openxmlformats.org/officeDocument/2006/relationships/tags" Target="../tags/tag343.xml"/><Relationship Id="rId28" Type="http://schemas.openxmlformats.org/officeDocument/2006/relationships/tags" Target="../tags/tag348.xml"/><Relationship Id="rId36" Type="http://schemas.openxmlformats.org/officeDocument/2006/relationships/tags" Target="../tags/tag356.xml"/><Relationship Id="rId49" Type="http://schemas.openxmlformats.org/officeDocument/2006/relationships/tags" Target="../tags/tag369.xml"/><Relationship Id="rId57" Type="http://schemas.openxmlformats.org/officeDocument/2006/relationships/tags" Target="../tags/tag377.xml"/><Relationship Id="rId10" Type="http://schemas.openxmlformats.org/officeDocument/2006/relationships/tags" Target="../tags/tag330.xml"/><Relationship Id="rId31" Type="http://schemas.openxmlformats.org/officeDocument/2006/relationships/tags" Target="../tags/tag351.xml"/><Relationship Id="rId44" Type="http://schemas.openxmlformats.org/officeDocument/2006/relationships/tags" Target="../tags/tag364.xml"/><Relationship Id="rId52" Type="http://schemas.openxmlformats.org/officeDocument/2006/relationships/tags" Target="../tags/tag372.xml"/><Relationship Id="rId60" Type="http://schemas.openxmlformats.org/officeDocument/2006/relationships/tags" Target="../tags/tag380.xml"/><Relationship Id="rId4" Type="http://schemas.openxmlformats.org/officeDocument/2006/relationships/tags" Target="../tags/tag324.xml"/><Relationship Id="rId9" Type="http://schemas.openxmlformats.org/officeDocument/2006/relationships/tags" Target="../tags/tag329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tags" Target="../tags/tag395.xml"/><Relationship Id="rId18" Type="http://schemas.openxmlformats.org/officeDocument/2006/relationships/tags" Target="../tags/tag400.xml"/><Relationship Id="rId26" Type="http://schemas.openxmlformats.org/officeDocument/2006/relationships/tags" Target="../tags/tag408.xml"/><Relationship Id="rId39" Type="http://schemas.openxmlformats.org/officeDocument/2006/relationships/tags" Target="../tags/tag421.xml"/><Relationship Id="rId21" Type="http://schemas.openxmlformats.org/officeDocument/2006/relationships/tags" Target="../tags/tag403.xml"/><Relationship Id="rId34" Type="http://schemas.openxmlformats.org/officeDocument/2006/relationships/tags" Target="../tags/tag416.xml"/><Relationship Id="rId42" Type="http://schemas.openxmlformats.org/officeDocument/2006/relationships/tags" Target="../tags/tag424.xml"/><Relationship Id="rId47" Type="http://schemas.openxmlformats.org/officeDocument/2006/relationships/tags" Target="../tags/tag429.xml"/><Relationship Id="rId50" Type="http://schemas.openxmlformats.org/officeDocument/2006/relationships/tags" Target="../tags/tag432.xml"/><Relationship Id="rId55" Type="http://schemas.openxmlformats.org/officeDocument/2006/relationships/tags" Target="../tags/tag437.xml"/><Relationship Id="rId63" Type="http://schemas.openxmlformats.org/officeDocument/2006/relationships/tags" Target="../tags/tag445.xml"/><Relationship Id="rId7" Type="http://schemas.openxmlformats.org/officeDocument/2006/relationships/tags" Target="../tags/tag389.xml"/><Relationship Id="rId2" Type="http://schemas.openxmlformats.org/officeDocument/2006/relationships/tags" Target="../tags/tag384.xml"/><Relationship Id="rId16" Type="http://schemas.openxmlformats.org/officeDocument/2006/relationships/tags" Target="../tags/tag398.xml"/><Relationship Id="rId29" Type="http://schemas.openxmlformats.org/officeDocument/2006/relationships/tags" Target="../tags/tag411.xml"/><Relationship Id="rId11" Type="http://schemas.openxmlformats.org/officeDocument/2006/relationships/tags" Target="../tags/tag393.xml"/><Relationship Id="rId24" Type="http://schemas.openxmlformats.org/officeDocument/2006/relationships/tags" Target="../tags/tag406.xml"/><Relationship Id="rId32" Type="http://schemas.openxmlformats.org/officeDocument/2006/relationships/tags" Target="../tags/tag414.xml"/><Relationship Id="rId37" Type="http://schemas.openxmlformats.org/officeDocument/2006/relationships/tags" Target="../tags/tag419.xml"/><Relationship Id="rId40" Type="http://schemas.openxmlformats.org/officeDocument/2006/relationships/tags" Target="../tags/tag422.xml"/><Relationship Id="rId45" Type="http://schemas.openxmlformats.org/officeDocument/2006/relationships/tags" Target="../tags/tag427.xml"/><Relationship Id="rId53" Type="http://schemas.openxmlformats.org/officeDocument/2006/relationships/tags" Target="../tags/tag435.xml"/><Relationship Id="rId58" Type="http://schemas.openxmlformats.org/officeDocument/2006/relationships/tags" Target="../tags/tag440.xml"/><Relationship Id="rId5" Type="http://schemas.openxmlformats.org/officeDocument/2006/relationships/tags" Target="../tags/tag387.xml"/><Relationship Id="rId61" Type="http://schemas.openxmlformats.org/officeDocument/2006/relationships/tags" Target="../tags/tag443.xml"/><Relationship Id="rId19" Type="http://schemas.openxmlformats.org/officeDocument/2006/relationships/tags" Target="../tags/tag401.xml"/><Relationship Id="rId14" Type="http://schemas.openxmlformats.org/officeDocument/2006/relationships/tags" Target="../tags/tag396.xml"/><Relationship Id="rId22" Type="http://schemas.openxmlformats.org/officeDocument/2006/relationships/tags" Target="../tags/tag404.xml"/><Relationship Id="rId27" Type="http://schemas.openxmlformats.org/officeDocument/2006/relationships/tags" Target="../tags/tag409.xml"/><Relationship Id="rId30" Type="http://schemas.openxmlformats.org/officeDocument/2006/relationships/tags" Target="../tags/tag412.xml"/><Relationship Id="rId35" Type="http://schemas.openxmlformats.org/officeDocument/2006/relationships/tags" Target="../tags/tag417.xml"/><Relationship Id="rId43" Type="http://schemas.openxmlformats.org/officeDocument/2006/relationships/tags" Target="../tags/tag425.xml"/><Relationship Id="rId48" Type="http://schemas.openxmlformats.org/officeDocument/2006/relationships/tags" Target="../tags/tag430.xml"/><Relationship Id="rId56" Type="http://schemas.openxmlformats.org/officeDocument/2006/relationships/tags" Target="../tags/tag438.xml"/><Relationship Id="rId64" Type="http://schemas.openxmlformats.org/officeDocument/2006/relationships/slideLayout" Target="../slideLayouts/slideLayout7.xml"/><Relationship Id="rId8" Type="http://schemas.openxmlformats.org/officeDocument/2006/relationships/tags" Target="../tags/tag390.xml"/><Relationship Id="rId51" Type="http://schemas.openxmlformats.org/officeDocument/2006/relationships/tags" Target="../tags/tag433.xml"/><Relationship Id="rId3" Type="http://schemas.openxmlformats.org/officeDocument/2006/relationships/tags" Target="../tags/tag385.xml"/><Relationship Id="rId12" Type="http://schemas.openxmlformats.org/officeDocument/2006/relationships/tags" Target="../tags/tag394.xml"/><Relationship Id="rId17" Type="http://schemas.openxmlformats.org/officeDocument/2006/relationships/tags" Target="../tags/tag399.xml"/><Relationship Id="rId25" Type="http://schemas.openxmlformats.org/officeDocument/2006/relationships/tags" Target="../tags/tag407.xml"/><Relationship Id="rId33" Type="http://schemas.openxmlformats.org/officeDocument/2006/relationships/tags" Target="../tags/tag415.xml"/><Relationship Id="rId38" Type="http://schemas.openxmlformats.org/officeDocument/2006/relationships/tags" Target="../tags/tag420.xml"/><Relationship Id="rId46" Type="http://schemas.openxmlformats.org/officeDocument/2006/relationships/tags" Target="../tags/tag428.xml"/><Relationship Id="rId59" Type="http://schemas.openxmlformats.org/officeDocument/2006/relationships/tags" Target="../tags/tag441.xml"/><Relationship Id="rId20" Type="http://schemas.openxmlformats.org/officeDocument/2006/relationships/tags" Target="../tags/tag402.xml"/><Relationship Id="rId41" Type="http://schemas.openxmlformats.org/officeDocument/2006/relationships/tags" Target="../tags/tag423.xml"/><Relationship Id="rId54" Type="http://schemas.openxmlformats.org/officeDocument/2006/relationships/tags" Target="../tags/tag436.xml"/><Relationship Id="rId62" Type="http://schemas.openxmlformats.org/officeDocument/2006/relationships/tags" Target="../tags/tag444.xml"/><Relationship Id="rId1" Type="http://schemas.openxmlformats.org/officeDocument/2006/relationships/tags" Target="../tags/tag383.xml"/><Relationship Id="rId6" Type="http://schemas.openxmlformats.org/officeDocument/2006/relationships/tags" Target="../tags/tag388.xml"/><Relationship Id="rId15" Type="http://schemas.openxmlformats.org/officeDocument/2006/relationships/tags" Target="../tags/tag397.xml"/><Relationship Id="rId23" Type="http://schemas.openxmlformats.org/officeDocument/2006/relationships/tags" Target="../tags/tag405.xml"/><Relationship Id="rId28" Type="http://schemas.openxmlformats.org/officeDocument/2006/relationships/tags" Target="../tags/tag410.xml"/><Relationship Id="rId36" Type="http://schemas.openxmlformats.org/officeDocument/2006/relationships/tags" Target="../tags/tag418.xml"/><Relationship Id="rId49" Type="http://schemas.openxmlformats.org/officeDocument/2006/relationships/tags" Target="../tags/tag431.xml"/><Relationship Id="rId57" Type="http://schemas.openxmlformats.org/officeDocument/2006/relationships/tags" Target="../tags/tag439.xml"/><Relationship Id="rId10" Type="http://schemas.openxmlformats.org/officeDocument/2006/relationships/tags" Target="../tags/tag392.xml"/><Relationship Id="rId31" Type="http://schemas.openxmlformats.org/officeDocument/2006/relationships/tags" Target="../tags/tag413.xml"/><Relationship Id="rId44" Type="http://schemas.openxmlformats.org/officeDocument/2006/relationships/tags" Target="../tags/tag426.xml"/><Relationship Id="rId52" Type="http://schemas.openxmlformats.org/officeDocument/2006/relationships/tags" Target="../tags/tag434.xml"/><Relationship Id="rId60" Type="http://schemas.openxmlformats.org/officeDocument/2006/relationships/tags" Target="../tags/tag442.xml"/><Relationship Id="rId4" Type="http://schemas.openxmlformats.org/officeDocument/2006/relationships/tags" Target="../tags/tag386.xml"/><Relationship Id="rId9" Type="http://schemas.openxmlformats.org/officeDocument/2006/relationships/tags" Target="../tags/tag391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tags" Target="../tags/tag458.xml"/><Relationship Id="rId18" Type="http://schemas.openxmlformats.org/officeDocument/2006/relationships/tags" Target="../tags/tag463.xml"/><Relationship Id="rId26" Type="http://schemas.openxmlformats.org/officeDocument/2006/relationships/tags" Target="../tags/tag471.xml"/><Relationship Id="rId39" Type="http://schemas.openxmlformats.org/officeDocument/2006/relationships/tags" Target="../tags/tag484.xml"/><Relationship Id="rId21" Type="http://schemas.openxmlformats.org/officeDocument/2006/relationships/tags" Target="../tags/tag466.xml"/><Relationship Id="rId34" Type="http://schemas.openxmlformats.org/officeDocument/2006/relationships/tags" Target="../tags/tag479.xml"/><Relationship Id="rId42" Type="http://schemas.openxmlformats.org/officeDocument/2006/relationships/tags" Target="../tags/tag487.xml"/><Relationship Id="rId47" Type="http://schemas.openxmlformats.org/officeDocument/2006/relationships/tags" Target="../tags/tag492.xml"/><Relationship Id="rId50" Type="http://schemas.openxmlformats.org/officeDocument/2006/relationships/tags" Target="../tags/tag495.xml"/><Relationship Id="rId55" Type="http://schemas.openxmlformats.org/officeDocument/2006/relationships/tags" Target="../tags/tag500.xml"/><Relationship Id="rId63" Type="http://schemas.openxmlformats.org/officeDocument/2006/relationships/slideLayout" Target="../slideLayouts/slideLayout7.xml"/><Relationship Id="rId7" Type="http://schemas.openxmlformats.org/officeDocument/2006/relationships/tags" Target="../tags/tag452.xml"/><Relationship Id="rId2" Type="http://schemas.openxmlformats.org/officeDocument/2006/relationships/tags" Target="../tags/tag447.xml"/><Relationship Id="rId16" Type="http://schemas.openxmlformats.org/officeDocument/2006/relationships/tags" Target="../tags/tag461.xml"/><Relationship Id="rId29" Type="http://schemas.openxmlformats.org/officeDocument/2006/relationships/tags" Target="../tags/tag474.xml"/><Relationship Id="rId11" Type="http://schemas.openxmlformats.org/officeDocument/2006/relationships/tags" Target="../tags/tag456.xml"/><Relationship Id="rId24" Type="http://schemas.openxmlformats.org/officeDocument/2006/relationships/tags" Target="../tags/tag469.xml"/><Relationship Id="rId32" Type="http://schemas.openxmlformats.org/officeDocument/2006/relationships/tags" Target="../tags/tag477.xml"/><Relationship Id="rId37" Type="http://schemas.openxmlformats.org/officeDocument/2006/relationships/tags" Target="../tags/tag482.xml"/><Relationship Id="rId40" Type="http://schemas.openxmlformats.org/officeDocument/2006/relationships/tags" Target="../tags/tag485.xml"/><Relationship Id="rId45" Type="http://schemas.openxmlformats.org/officeDocument/2006/relationships/tags" Target="../tags/tag490.xml"/><Relationship Id="rId53" Type="http://schemas.openxmlformats.org/officeDocument/2006/relationships/tags" Target="../tags/tag498.xml"/><Relationship Id="rId58" Type="http://schemas.openxmlformats.org/officeDocument/2006/relationships/tags" Target="../tags/tag503.xml"/><Relationship Id="rId5" Type="http://schemas.openxmlformats.org/officeDocument/2006/relationships/tags" Target="../tags/tag450.xml"/><Relationship Id="rId61" Type="http://schemas.openxmlformats.org/officeDocument/2006/relationships/tags" Target="../tags/tag506.xml"/><Relationship Id="rId19" Type="http://schemas.openxmlformats.org/officeDocument/2006/relationships/tags" Target="../tags/tag464.xml"/><Relationship Id="rId14" Type="http://schemas.openxmlformats.org/officeDocument/2006/relationships/tags" Target="../tags/tag459.xml"/><Relationship Id="rId22" Type="http://schemas.openxmlformats.org/officeDocument/2006/relationships/tags" Target="../tags/tag467.xml"/><Relationship Id="rId27" Type="http://schemas.openxmlformats.org/officeDocument/2006/relationships/tags" Target="../tags/tag472.xml"/><Relationship Id="rId30" Type="http://schemas.openxmlformats.org/officeDocument/2006/relationships/tags" Target="../tags/tag475.xml"/><Relationship Id="rId35" Type="http://schemas.openxmlformats.org/officeDocument/2006/relationships/tags" Target="../tags/tag480.xml"/><Relationship Id="rId43" Type="http://schemas.openxmlformats.org/officeDocument/2006/relationships/tags" Target="../tags/tag488.xml"/><Relationship Id="rId48" Type="http://schemas.openxmlformats.org/officeDocument/2006/relationships/tags" Target="../tags/tag493.xml"/><Relationship Id="rId56" Type="http://schemas.openxmlformats.org/officeDocument/2006/relationships/tags" Target="../tags/tag501.xml"/><Relationship Id="rId8" Type="http://schemas.openxmlformats.org/officeDocument/2006/relationships/tags" Target="../tags/tag453.xml"/><Relationship Id="rId51" Type="http://schemas.openxmlformats.org/officeDocument/2006/relationships/tags" Target="../tags/tag496.xml"/><Relationship Id="rId3" Type="http://schemas.openxmlformats.org/officeDocument/2006/relationships/tags" Target="../tags/tag448.xml"/><Relationship Id="rId12" Type="http://schemas.openxmlformats.org/officeDocument/2006/relationships/tags" Target="../tags/tag457.xml"/><Relationship Id="rId17" Type="http://schemas.openxmlformats.org/officeDocument/2006/relationships/tags" Target="../tags/tag462.xml"/><Relationship Id="rId25" Type="http://schemas.openxmlformats.org/officeDocument/2006/relationships/tags" Target="../tags/tag470.xml"/><Relationship Id="rId33" Type="http://schemas.openxmlformats.org/officeDocument/2006/relationships/tags" Target="../tags/tag478.xml"/><Relationship Id="rId38" Type="http://schemas.openxmlformats.org/officeDocument/2006/relationships/tags" Target="../tags/tag483.xml"/><Relationship Id="rId46" Type="http://schemas.openxmlformats.org/officeDocument/2006/relationships/tags" Target="../tags/tag491.xml"/><Relationship Id="rId59" Type="http://schemas.openxmlformats.org/officeDocument/2006/relationships/tags" Target="../tags/tag504.xml"/><Relationship Id="rId20" Type="http://schemas.openxmlformats.org/officeDocument/2006/relationships/tags" Target="../tags/tag465.xml"/><Relationship Id="rId41" Type="http://schemas.openxmlformats.org/officeDocument/2006/relationships/tags" Target="../tags/tag486.xml"/><Relationship Id="rId54" Type="http://schemas.openxmlformats.org/officeDocument/2006/relationships/tags" Target="../tags/tag499.xml"/><Relationship Id="rId62" Type="http://schemas.openxmlformats.org/officeDocument/2006/relationships/tags" Target="../tags/tag507.xml"/><Relationship Id="rId1" Type="http://schemas.openxmlformats.org/officeDocument/2006/relationships/tags" Target="../tags/tag446.xml"/><Relationship Id="rId6" Type="http://schemas.openxmlformats.org/officeDocument/2006/relationships/tags" Target="../tags/tag451.xml"/><Relationship Id="rId15" Type="http://schemas.openxmlformats.org/officeDocument/2006/relationships/tags" Target="../tags/tag460.xml"/><Relationship Id="rId23" Type="http://schemas.openxmlformats.org/officeDocument/2006/relationships/tags" Target="../tags/tag468.xml"/><Relationship Id="rId28" Type="http://schemas.openxmlformats.org/officeDocument/2006/relationships/tags" Target="../tags/tag473.xml"/><Relationship Id="rId36" Type="http://schemas.openxmlformats.org/officeDocument/2006/relationships/tags" Target="../tags/tag481.xml"/><Relationship Id="rId49" Type="http://schemas.openxmlformats.org/officeDocument/2006/relationships/tags" Target="../tags/tag494.xml"/><Relationship Id="rId57" Type="http://schemas.openxmlformats.org/officeDocument/2006/relationships/tags" Target="../tags/tag502.xml"/><Relationship Id="rId10" Type="http://schemas.openxmlformats.org/officeDocument/2006/relationships/tags" Target="../tags/tag455.xml"/><Relationship Id="rId31" Type="http://schemas.openxmlformats.org/officeDocument/2006/relationships/tags" Target="../tags/tag476.xml"/><Relationship Id="rId44" Type="http://schemas.openxmlformats.org/officeDocument/2006/relationships/tags" Target="../tags/tag489.xml"/><Relationship Id="rId52" Type="http://schemas.openxmlformats.org/officeDocument/2006/relationships/tags" Target="../tags/tag497.xml"/><Relationship Id="rId60" Type="http://schemas.openxmlformats.org/officeDocument/2006/relationships/tags" Target="../tags/tag505.xml"/><Relationship Id="rId4" Type="http://schemas.openxmlformats.org/officeDocument/2006/relationships/tags" Target="../tags/tag449.xml"/><Relationship Id="rId9" Type="http://schemas.openxmlformats.org/officeDocument/2006/relationships/tags" Target="../tags/tag45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0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1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2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2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22.xml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tags" Target="../tags/tag535.xml"/><Relationship Id="rId18" Type="http://schemas.openxmlformats.org/officeDocument/2006/relationships/tags" Target="../tags/tag540.xml"/><Relationship Id="rId26" Type="http://schemas.openxmlformats.org/officeDocument/2006/relationships/tags" Target="../tags/tag548.xml"/><Relationship Id="rId3" Type="http://schemas.openxmlformats.org/officeDocument/2006/relationships/tags" Target="../tags/tag525.xml"/><Relationship Id="rId21" Type="http://schemas.openxmlformats.org/officeDocument/2006/relationships/tags" Target="../tags/tag543.xml"/><Relationship Id="rId34" Type="http://schemas.openxmlformats.org/officeDocument/2006/relationships/tags" Target="../tags/tag556.xml"/><Relationship Id="rId7" Type="http://schemas.openxmlformats.org/officeDocument/2006/relationships/tags" Target="../tags/tag529.xml"/><Relationship Id="rId12" Type="http://schemas.openxmlformats.org/officeDocument/2006/relationships/tags" Target="../tags/tag534.xml"/><Relationship Id="rId17" Type="http://schemas.openxmlformats.org/officeDocument/2006/relationships/tags" Target="../tags/tag539.xml"/><Relationship Id="rId25" Type="http://schemas.openxmlformats.org/officeDocument/2006/relationships/tags" Target="../tags/tag547.xml"/><Relationship Id="rId33" Type="http://schemas.openxmlformats.org/officeDocument/2006/relationships/tags" Target="../tags/tag555.xml"/><Relationship Id="rId2" Type="http://schemas.openxmlformats.org/officeDocument/2006/relationships/tags" Target="../tags/tag524.xml"/><Relationship Id="rId16" Type="http://schemas.openxmlformats.org/officeDocument/2006/relationships/tags" Target="../tags/tag538.xml"/><Relationship Id="rId20" Type="http://schemas.openxmlformats.org/officeDocument/2006/relationships/tags" Target="../tags/tag542.xml"/><Relationship Id="rId29" Type="http://schemas.openxmlformats.org/officeDocument/2006/relationships/tags" Target="../tags/tag551.xml"/><Relationship Id="rId1" Type="http://schemas.openxmlformats.org/officeDocument/2006/relationships/tags" Target="../tags/tag523.xml"/><Relationship Id="rId6" Type="http://schemas.openxmlformats.org/officeDocument/2006/relationships/tags" Target="../tags/tag528.xml"/><Relationship Id="rId11" Type="http://schemas.openxmlformats.org/officeDocument/2006/relationships/tags" Target="../tags/tag533.xml"/><Relationship Id="rId24" Type="http://schemas.openxmlformats.org/officeDocument/2006/relationships/tags" Target="../tags/tag546.xml"/><Relationship Id="rId32" Type="http://schemas.openxmlformats.org/officeDocument/2006/relationships/tags" Target="../tags/tag554.xml"/><Relationship Id="rId5" Type="http://schemas.openxmlformats.org/officeDocument/2006/relationships/tags" Target="../tags/tag527.xml"/><Relationship Id="rId15" Type="http://schemas.openxmlformats.org/officeDocument/2006/relationships/tags" Target="../tags/tag537.xml"/><Relationship Id="rId23" Type="http://schemas.openxmlformats.org/officeDocument/2006/relationships/tags" Target="../tags/tag545.xml"/><Relationship Id="rId28" Type="http://schemas.openxmlformats.org/officeDocument/2006/relationships/tags" Target="../tags/tag550.xml"/><Relationship Id="rId36" Type="http://schemas.openxmlformats.org/officeDocument/2006/relationships/slideLayout" Target="../slideLayouts/slideLayout7.xml"/><Relationship Id="rId10" Type="http://schemas.openxmlformats.org/officeDocument/2006/relationships/tags" Target="../tags/tag532.xml"/><Relationship Id="rId19" Type="http://schemas.openxmlformats.org/officeDocument/2006/relationships/tags" Target="../tags/tag541.xml"/><Relationship Id="rId31" Type="http://schemas.openxmlformats.org/officeDocument/2006/relationships/tags" Target="../tags/tag553.xml"/><Relationship Id="rId4" Type="http://schemas.openxmlformats.org/officeDocument/2006/relationships/tags" Target="../tags/tag526.xml"/><Relationship Id="rId9" Type="http://schemas.openxmlformats.org/officeDocument/2006/relationships/tags" Target="../tags/tag531.xml"/><Relationship Id="rId14" Type="http://schemas.openxmlformats.org/officeDocument/2006/relationships/tags" Target="../tags/tag536.xml"/><Relationship Id="rId22" Type="http://schemas.openxmlformats.org/officeDocument/2006/relationships/tags" Target="../tags/tag544.xml"/><Relationship Id="rId27" Type="http://schemas.openxmlformats.org/officeDocument/2006/relationships/tags" Target="../tags/tag549.xml"/><Relationship Id="rId30" Type="http://schemas.openxmlformats.org/officeDocument/2006/relationships/tags" Target="../tags/tag552.xml"/><Relationship Id="rId35" Type="http://schemas.openxmlformats.org/officeDocument/2006/relationships/tags" Target="../tags/tag557.xml"/><Relationship Id="rId8" Type="http://schemas.openxmlformats.org/officeDocument/2006/relationships/tags" Target="../tags/tag530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565.xml"/><Relationship Id="rId13" Type="http://schemas.openxmlformats.org/officeDocument/2006/relationships/tags" Target="../tags/tag570.xml"/><Relationship Id="rId18" Type="http://schemas.openxmlformats.org/officeDocument/2006/relationships/tags" Target="../tags/tag575.xml"/><Relationship Id="rId3" Type="http://schemas.openxmlformats.org/officeDocument/2006/relationships/tags" Target="../tags/tag560.xml"/><Relationship Id="rId7" Type="http://schemas.openxmlformats.org/officeDocument/2006/relationships/tags" Target="../tags/tag564.xml"/><Relationship Id="rId12" Type="http://schemas.openxmlformats.org/officeDocument/2006/relationships/tags" Target="../tags/tag569.xml"/><Relationship Id="rId17" Type="http://schemas.openxmlformats.org/officeDocument/2006/relationships/tags" Target="../tags/tag574.xml"/><Relationship Id="rId2" Type="http://schemas.openxmlformats.org/officeDocument/2006/relationships/tags" Target="../tags/tag559.xml"/><Relationship Id="rId16" Type="http://schemas.openxmlformats.org/officeDocument/2006/relationships/tags" Target="../tags/tag573.xml"/><Relationship Id="rId1" Type="http://schemas.openxmlformats.org/officeDocument/2006/relationships/tags" Target="../tags/tag558.xml"/><Relationship Id="rId6" Type="http://schemas.openxmlformats.org/officeDocument/2006/relationships/tags" Target="../tags/tag563.xml"/><Relationship Id="rId11" Type="http://schemas.openxmlformats.org/officeDocument/2006/relationships/tags" Target="../tags/tag568.xml"/><Relationship Id="rId5" Type="http://schemas.openxmlformats.org/officeDocument/2006/relationships/tags" Target="../tags/tag562.xml"/><Relationship Id="rId15" Type="http://schemas.openxmlformats.org/officeDocument/2006/relationships/tags" Target="../tags/tag572.xml"/><Relationship Id="rId10" Type="http://schemas.openxmlformats.org/officeDocument/2006/relationships/tags" Target="../tags/tag567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561.xml"/><Relationship Id="rId9" Type="http://schemas.openxmlformats.org/officeDocument/2006/relationships/tags" Target="../tags/tag566.xml"/><Relationship Id="rId14" Type="http://schemas.openxmlformats.org/officeDocument/2006/relationships/tags" Target="../tags/tag57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7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D1FBBCF-8B55-45A9-BAB1-A33C4B175C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kern="100" spc="15" dirty="0">
                <a:solidFill>
                  <a:srgbClr val="202124"/>
                </a:solidFill>
                <a:effectLst/>
                <a:latin typeface="新細明體" panose="02020500000000000000" pitchFamily="18" charset="-120"/>
                <a:ea typeface="DengXian" panose="02010600030101010101" pitchFamily="2" charset="-122"/>
              </a:rPr>
              <a:t>幾何繪圖</a:t>
            </a:r>
            <a:br>
              <a:rPr lang="en-US" altLang="zh-CN" sz="4000" kern="100" spc="15" dirty="0">
                <a:solidFill>
                  <a:srgbClr val="202124"/>
                </a:solidFill>
                <a:effectLst/>
                <a:latin typeface="新細明體" panose="02020500000000000000" pitchFamily="18" charset="-120"/>
                <a:ea typeface="DengXian" panose="02010600030101010101" pitchFamily="2" charset="-122"/>
              </a:rPr>
            </a:br>
            <a:r>
              <a:rPr lang="zh-CN" altLang="en-US" sz="4000" kern="100" spc="15" dirty="0">
                <a:solidFill>
                  <a:srgbClr val="202124"/>
                </a:solidFill>
                <a:effectLst/>
                <a:latin typeface="新細明體" panose="02020500000000000000" pitchFamily="18" charset="-120"/>
                <a:ea typeface="DengXian" panose="02010600030101010101" pitchFamily="2" charset="-122"/>
              </a:rPr>
              <a:t>環境篇</a:t>
            </a:r>
            <a:endParaRPr lang="zh-TW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7CB0668F-BCBA-4863-9AF7-A232E2C3CB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3200" dirty="0"/>
              <a:t>陳明璋</a:t>
            </a:r>
            <a:endParaRPr lang="en-US" altLang="zh-TW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dirty="0"/>
              <a:t>AMA</a:t>
            </a:r>
            <a:r>
              <a:rPr lang="zh-TW" altLang="en-US" dirty="0"/>
              <a:t>認知與教學工作室</a:t>
            </a:r>
            <a:br>
              <a:rPr lang="en-US" altLang="zh-TW" dirty="0"/>
            </a:br>
            <a:r>
              <a:rPr lang="zh-TW" altLang="en-US" dirty="0"/>
              <a:t>陽明交通大學</a:t>
            </a:r>
            <a:br>
              <a:rPr lang="en-US" altLang="zh-TW" dirty="0"/>
            </a:br>
            <a:r>
              <a:rPr lang="en-US" altLang="zh-TW" dirty="0"/>
              <a:t>2023/11/01</a:t>
            </a: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71C3951-4FDA-47BD-9E27-1772FA0D60E3}"/>
              </a:ext>
            </a:extLst>
          </p:cNvPr>
          <p:cNvGrpSpPr/>
          <p:nvPr/>
        </p:nvGrpSpPr>
        <p:grpSpPr>
          <a:xfrm>
            <a:off x="6248289" y="1599603"/>
            <a:ext cx="4956986" cy="3938427"/>
            <a:chOff x="119336" y="980727"/>
            <a:chExt cx="6050003" cy="4748104"/>
          </a:xfrm>
          <a:solidFill>
            <a:srgbClr val="F1F1F1"/>
          </a:solidFill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FDC0E4F-8D33-4F14-9EF1-C30325631346}"/>
                </a:ext>
              </a:extLst>
            </p:cNvPr>
            <p:cNvSpPr/>
            <p:nvPr/>
          </p:nvSpPr>
          <p:spPr bwMode="auto">
            <a:xfrm>
              <a:off x="119336" y="980727"/>
              <a:ext cx="6050003" cy="4748104"/>
            </a:xfrm>
            <a:prstGeom prst="rect">
              <a:avLst/>
            </a:prstGeom>
            <a:grpFill/>
            <a:ln w="9525">
              <a:solidFill>
                <a:schemeClr val="tx2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600">
                <a:latin typeface="微軟正黑體" pitchFamily="34" charset="-120"/>
                <a:ea typeface="微軟正黑體" pitchFamily="34" charset="-120"/>
              </a:endParaRPr>
            </a:p>
          </p:txBody>
        </p: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CDD2F9CD-EA47-40DC-8D00-A95F7410F263}"/>
                </a:ext>
              </a:extLst>
            </p:cNvPr>
            <p:cNvGrpSpPr/>
            <p:nvPr/>
          </p:nvGrpSpPr>
          <p:grpSpPr>
            <a:xfrm>
              <a:off x="551384" y="1340768"/>
              <a:ext cx="4896544" cy="3384376"/>
              <a:chOff x="494275" y="1268760"/>
              <a:chExt cx="6177789" cy="3977868"/>
            </a:xfrm>
            <a:grpFill/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87242AA-7514-485A-9778-887A24D0514D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186369" y="3353933"/>
                <a:ext cx="1204886" cy="83406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36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轉化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57FE14E-D43E-41B7-A311-CFAE9D0C415F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4801667" y="3353933"/>
                <a:ext cx="1204886" cy="83406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36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管理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D5CB449-2552-4E68-8674-DD6297A7EEDC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3044351" y="1525397"/>
                <a:ext cx="1204886" cy="83406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36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生成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E2F6EDC-38FD-4805-9913-FFA6A5935F25}"/>
                  </a:ext>
                </a:extLst>
              </p:cNvPr>
              <p:cNvSpPr/>
              <p:nvPr/>
            </p:nvSpPr>
            <p:spPr bwMode="auto">
              <a:xfrm>
                <a:off x="1943432" y="1268760"/>
                <a:ext cx="3406723" cy="32079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600" dirty="0">
                    <a:latin typeface="微軟正黑體" pitchFamily="34" charset="-120"/>
                    <a:ea typeface="微軟正黑體" pitchFamily="34" charset="-120"/>
                  </a:rPr>
                  <a:t>點 </a:t>
                </a:r>
                <a:r>
                  <a:rPr lang="en-US" altLang="zh-TW" sz="1600" dirty="0">
                    <a:latin typeface="微軟正黑體" pitchFamily="34" charset="-120"/>
                    <a:ea typeface="微軟正黑體" pitchFamily="34" charset="-120"/>
                  </a:rPr>
                  <a:t>/ </a:t>
                </a:r>
                <a:r>
                  <a:rPr lang="zh-TW" altLang="en-US" sz="1600" dirty="0">
                    <a:latin typeface="微軟正黑體" pitchFamily="34" charset="-120"/>
                    <a:ea typeface="微軟正黑體" pitchFamily="34" charset="-120"/>
                  </a:rPr>
                  <a:t>線 </a:t>
                </a:r>
                <a:r>
                  <a:rPr lang="en-US" altLang="zh-TW" sz="1600" dirty="0">
                    <a:latin typeface="微軟正黑體" pitchFamily="34" charset="-120"/>
                    <a:ea typeface="微軟正黑體" pitchFamily="34" charset="-120"/>
                  </a:rPr>
                  <a:t>/ </a:t>
                </a:r>
                <a:r>
                  <a:rPr lang="zh-TW" altLang="en-US" sz="1600" dirty="0">
                    <a:latin typeface="微軟正黑體" pitchFamily="34" charset="-120"/>
                    <a:ea typeface="微軟正黑體" pitchFamily="34" charset="-120"/>
                  </a:rPr>
                  <a:t>形 </a:t>
                </a:r>
                <a:r>
                  <a:rPr lang="en-US" altLang="zh-TW" sz="1600" dirty="0">
                    <a:latin typeface="微軟正黑體" pitchFamily="34" charset="-120"/>
                    <a:ea typeface="微軟正黑體" pitchFamily="34" charset="-120"/>
                  </a:rPr>
                  <a:t>/ </a:t>
                </a:r>
                <a:r>
                  <a:rPr lang="zh-TW" altLang="en-US" sz="1600" dirty="0">
                    <a:latin typeface="微軟正黑體" pitchFamily="34" charset="-120"/>
                    <a:ea typeface="微軟正黑體" pitchFamily="34" charset="-120"/>
                  </a:rPr>
                  <a:t>結構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053151E-66F4-4424-8C0B-DEA7CE937EC0}"/>
                  </a:ext>
                </a:extLst>
              </p:cNvPr>
              <p:cNvSpPr/>
              <p:nvPr/>
            </p:nvSpPr>
            <p:spPr bwMode="auto">
              <a:xfrm>
                <a:off x="4213860" y="4155922"/>
                <a:ext cx="2458204" cy="109070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TW" altLang="en-US" sz="1600" dirty="0">
                    <a:latin typeface="微軟正黑體" pitchFamily="34" charset="-120"/>
                    <a:ea typeface="微軟正黑體" pitchFamily="34" charset="-120"/>
                  </a:rPr>
                  <a:t>方位 </a:t>
                </a:r>
                <a:r>
                  <a:rPr lang="en-US" altLang="zh-TW" sz="1600" dirty="0">
                    <a:latin typeface="微軟正黑體" pitchFamily="34" charset="-120"/>
                    <a:ea typeface="微軟正黑體" pitchFamily="34" charset="-120"/>
                  </a:rPr>
                  <a:t>/</a:t>
                </a:r>
                <a:r>
                  <a:rPr lang="zh-TW" altLang="en-US" sz="1600" dirty="0">
                    <a:latin typeface="微軟正黑體" pitchFamily="34" charset="-120"/>
                    <a:ea typeface="微軟正黑體" pitchFamily="34" charset="-120"/>
                  </a:rPr>
                  <a:t> 排序 </a:t>
                </a:r>
                <a:r>
                  <a:rPr lang="en-US" altLang="zh-TW" sz="1600" dirty="0">
                    <a:latin typeface="微軟正黑體" pitchFamily="34" charset="-120"/>
                    <a:ea typeface="微軟正黑體" pitchFamily="34" charset="-120"/>
                  </a:rPr>
                  <a:t>/</a:t>
                </a:r>
                <a:r>
                  <a:rPr lang="zh-TW" altLang="en-US" sz="1600" dirty="0">
                    <a:latin typeface="微軟正黑體" pitchFamily="34" charset="-120"/>
                    <a:ea typeface="微軟正黑體" pitchFamily="34" charset="-120"/>
                  </a:rPr>
                  <a:t> 關聯 </a:t>
                </a:r>
                <a:endParaRPr lang="en-US" altLang="zh-TW" sz="1600" dirty="0">
                  <a:latin typeface="微軟正黑體" pitchFamily="34" charset="-120"/>
                  <a:ea typeface="微軟正黑體" pitchFamily="34" charset="-120"/>
                </a:endParaRPr>
              </a:p>
              <a:p>
                <a:pPr algn="ctr">
                  <a:spcBef>
                    <a:spcPct val="0"/>
                  </a:spcBef>
                </a:pPr>
                <a:r>
                  <a:rPr lang="zh-TW" altLang="en-US" sz="1600" dirty="0">
                    <a:latin typeface="微軟正黑體" pitchFamily="34" charset="-120"/>
                    <a:ea typeface="微軟正黑體" pitchFamily="34" charset="-120"/>
                  </a:rPr>
                  <a:t>選取 </a:t>
                </a:r>
                <a:r>
                  <a:rPr lang="en-US" altLang="zh-TW" sz="1600" dirty="0">
                    <a:latin typeface="微軟正黑體" pitchFamily="34" charset="-120"/>
                    <a:ea typeface="微軟正黑體" pitchFamily="34" charset="-120"/>
                  </a:rPr>
                  <a:t>/</a:t>
                </a:r>
                <a:r>
                  <a:rPr lang="zh-TW" altLang="en-US" sz="1600" dirty="0">
                    <a:latin typeface="微軟正黑體" pitchFamily="34" charset="-120"/>
                    <a:ea typeface="微軟正黑體" pitchFamily="34" charset="-120"/>
                  </a:rPr>
                  <a:t> 分類</a:t>
                </a:r>
                <a:endParaRPr lang="en-US" altLang="zh-TW" sz="1600" dirty="0">
                  <a:latin typeface="微軟正黑體" pitchFamily="34" charset="-120"/>
                  <a:ea typeface="微軟正黑體" pitchFamily="34" charset="-120"/>
                </a:endParaRPr>
              </a:p>
              <a:p>
                <a:pPr algn="ctr">
                  <a:spcBef>
                    <a:spcPct val="0"/>
                  </a:spcBef>
                </a:pPr>
                <a:r>
                  <a:rPr lang="zh-TW" altLang="en-US" sz="1600" dirty="0">
                    <a:latin typeface="微軟正黑體" pitchFamily="34" charset="-120"/>
                    <a:ea typeface="微軟正黑體" pitchFamily="34" charset="-120"/>
                  </a:rPr>
                  <a:t>視覺搜尋</a:t>
                </a:r>
                <a:endParaRPr lang="en-US" altLang="zh-TW" sz="1600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7DF70F0-7BF1-4E5E-9664-DA8C448F2E50}"/>
                  </a:ext>
                </a:extLst>
              </p:cNvPr>
              <p:cNvSpPr/>
              <p:nvPr/>
            </p:nvSpPr>
            <p:spPr bwMode="auto">
              <a:xfrm>
                <a:off x="494275" y="4155922"/>
                <a:ext cx="2458204" cy="109070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600" dirty="0">
                    <a:latin typeface="微軟正黑體" pitchFamily="34" charset="-120"/>
                    <a:ea typeface="微軟正黑體" pitchFamily="34" charset="-120"/>
                  </a:rPr>
                  <a:t>程式與方法</a:t>
                </a:r>
                <a:endParaRPr lang="en-US" altLang="zh-TW" sz="1600" dirty="0">
                  <a:latin typeface="微軟正黑體" pitchFamily="34" charset="-120"/>
                  <a:ea typeface="微軟正黑體" pitchFamily="34" charset="-120"/>
                </a:endParaRP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600" dirty="0">
                    <a:latin typeface="微軟正黑體" pitchFamily="34" charset="-120"/>
                    <a:ea typeface="微軟正黑體" pitchFamily="34" charset="-120"/>
                  </a:rPr>
                  <a:t>幾何 </a:t>
                </a:r>
                <a:r>
                  <a:rPr lang="en-US" altLang="zh-TW" sz="1600" dirty="0">
                    <a:latin typeface="微軟正黑體" pitchFamily="34" charset="-120"/>
                    <a:ea typeface="微軟正黑體" pitchFamily="34" charset="-120"/>
                  </a:rPr>
                  <a:t>/ </a:t>
                </a:r>
                <a:r>
                  <a:rPr lang="zh-TW" altLang="en-US" sz="1600" dirty="0">
                    <a:latin typeface="微軟正黑體" pitchFamily="34" charset="-120"/>
                    <a:ea typeface="微軟正黑體" pitchFamily="34" charset="-120"/>
                  </a:rPr>
                  <a:t>計算 </a:t>
                </a:r>
                <a:r>
                  <a:rPr lang="en-US" altLang="zh-TW" sz="1600" dirty="0">
                    <a:latin typeface="微軟正黑體" pitchFamily="34" charset="-120"/>
                    <a:ea typeface="微軟正黑體" pitchFamily="34" charset="-120"/>
                  </a:rPr>
                  <a:t> / </a:t>
                </a:r>
                <a:r>
                  <a:rPr lang="zh-TW" altLang="en-US" sz="1600" dirty="0">
                    <a:latin typeface="微軟正黑體" pitchFamily="34" charset="-120"/>
                    <a:ea typeface="微軟正黑體" pitchFamily="34" charset="-120"/>
                  </a:rPr>
                  <a:t>數量</a:t>
                </a:r>
              </a:p>
            </p:txBody>
          </p: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77962BC3-09B0-4FFC-9FBC-824BC453C81B}"/>
                  </a:ext>
                </a:extLst>
              </p:cNvPr>
              <p:cNvSpPr/>
              <p:nvPr/>
            </p:nvSpPr>
            <p:spPr bwMode="auto">
              <a:xfrm>
                <a:off x="2549498" y="2351919"/>
                <a:ext cx="2093929" cy="1932322"/>
              </a:xfrm>
              <a:prstGeom prst="ellipse">
                <a:avLst/>
              </a:prstGeom>
              <a:grpFill/>
              <a:ln w="76200">
                <a:solidFill>
                  <a:schemeClr val="tx2">
                    <a:lumMod val="40000"/>
                    <a:lumOff val="6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TW" sz="200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sz="3200" dirty="0">
                    <a:latin typeface="微軟正黑體" pitchFamily="34" charset="-120"/>
                    <a:ea typeface="微軟正黑體" pitchFamily="34" charset="-120"/>
                  </a:rPr>
                  <a:t>AMA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zh-TW" altLang="en-US" sz="2000" dirty="0">
                    <a:latin typeface="微軟正黑體" pitchFamily="34" charset="-120"/>
                    <a:ea typeface="微軟正黑體" pitchFamily="34" charset="-120"/>
                  </a:rPr>
                  <a:t>幾何繪圖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5043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9C74814-25EE-4827-8BF9-9DF58F81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水晶球 </a:t>
            </a:r>
            <a:r>
              <a:rPr lang="en-US" altLang="zh-TW" dirty="0"/>
              <a:t>– </a:t>
            </a:r>
            <a:r>
              <a:rPr lang="zh-TW" altLang="en-US" dirty="0"/>
              <a:t>錯覺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CBEF7FE-4F80-4FAB-9E8F-A69B03A9B75D}"/>
              </a:ext>
            </a:extLst>
          </p:cNvPr>
          <p:cNvSpPr/>
          <p:nvPr/>
        </p:nvSpPr>
        <p:spPr>
          <a:xfrm rot="16199998">
            <a:off x="2937353" y="2614808"/>
            <a:ext cx="1922745" cy="1922745"/>
          </a:xfrm>
          <a:prstGeom prst="ellipse">
            <a:avLst/>
          </a:prstGeom>
          <a:solidFill>
            <a:schemeClr val="accent1">
              <a:lumMod val="5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778CDE7-E03D-4B66-89BC-08D96E3E0857}"/>
              </a:ext>
            </a:extLst>
          </p:cNvPr>
          <p:cNvSpPr/>
          <p:nvPr/>
        </p:nvSpPr>
        <p:spPr>
          <a:xfrm rot="13499999">
            <a:off x="2655774" y="1935015"/>
            <a:ext cx="1922745" cy="1922745"/>
          </a:xfrm>
          <a:prstGeom prst="ellipse">
            <a:avLst/>
          </a:prstGeom>
          <a:solidFill>
            <a:schemeClr val="accent1">
              <a:lumMod val="5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31E70C7-12FC-4383-90AF-1DAE8878451E}"/>
              </a:ext>
            </a:extLst>
          </p:cNvPr>
          <p:cNvSpPr/>
          <p:nvPr/>
        </p:nvSpPr>
        <p:spPr>
          <a:xfrm rot="10799998">
            <a:off x="1975982" y="1653436"/>
            <a:ext cx="1922745" cy="1922745"/>
          </a:xfrm>
          <a:prstGeom prst="ellipse">
            <a:avLst/>
          </a:prstGeom>
          <a:solidFill>
            <a:schemeClr val="accent1">
              <a:lumMod val="5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6603B16-6AAF-4E4C-9076-584465FECF48}"/>
              </a:ext>
            </a:extLst>
          </p:cNvPr>
          <p:cNvSpPr/>
          <p:nvPr/>
        </p:nvSpPr>
        <p:spPr>
          <a:xfrm rot="8099999">
            <a:off x="1296188" y="1935015"/>
            <a:ext cx="1922745" cy="1922745"/>
          </a:xfrm>
          <a:prstGeom prst="ellipse">
            <a:avLst/>
          </a:prstGeom>
          <a:solidFill>
            <a:schemeClr val="accent1">
              <a:lumMod val="5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4DD1E40C-8E87-4ED5-9AC7-81778BC496BD}"/>
              </a:ext>
            </a:extLst>
          </p:cNvPr>
          <p:cNvSpPr/>
          <p:nvPr/>
        </p:nvSpPr>
        <p:spPr>
          <a:xfrm rot="5399998">
            <a:off x="1014609" y="2614808"/>
            <a:ext cx="1922745" cy="1922745"/>
          </a:xfrm>
          <a:prstGeom prst="ellipse">
            <a:avLst/>
          </a:prstGeom>
          <a:solidFill>
            <a:schemeClr val="accent1">
              <a:lumMod val="5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399368D-96DE-4572-9DCA-EF9ED7C6E392}"/>
              </a:ext>
            </a:extLst>
          </p:cNvPr>
          <p:cNvSpPr/>
          <p:nvPr/>
        </p:nvSpPr>
        <p:spPr>
          <a:xfrm rot="2700000">
            <a:off x="1296189" y="3294601"/>
            <a:ext cx="1922745" cy="1922745"/>
          </a:xfrm>
          <a:prstGeom prst="ellipse">
            <a:avLst/>
          </a:prstGeom>
          <a:solidFill>
            <a:schemeClr val="accent1">
              <a:lumMod val="5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06EBD7E9-EC10-425A-8681-FB39B0580EA5}"/>
              </a:ext>
            </a:extLst>
          </p:cNvPr>
          <p:cNvSpPr/>
          <p:nvPr/>
        </p:nvSpPr>
        <p:spPr>
          <a:xfrm rot="18899999">
            <a:off x="2655774" y="3294601"/>
            <a:ext cx="1922745" cy="1922745"/>
          </a:xfrm>
          <a:prstGeom prst="ellipse">
            <a:avLst/>
          </a:prstGeom>
          <a:solidFill>
            <a:schemeClr val="accent1">
              <a:lumMod val="5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FAD0000-1762-43D1-89F8-ED11F364063F}"/>
              </a:ext>
            </a:extLst>
          </p:cNvPr>
          <p:cNvSpPr txBox="1"/>
          <p:nvPr/>
        </p:nvSpPr>
        <p:spPr>
          <a:xfrm>
            <a:off x="4199350" y="5877930"/>
            <a:ext cx="1775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形狀填充</a:t>
            </a:r>
            <a:r>
              <a:rPr lang="en-US" altLang="zh-TW" dirty="0"/>
              <a:t>70%</a:t>
            </a:r>
            <a:endParaRPr lang="zh-TW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5CB137-6FFC-413B-AE1B-15389FBCE6D4}"/>
              </a:ext>
            </a:extLst>
          </p:cNvPr>
          <p:cNvSpPr txBox="1"/>
          <p:nvPr/>
        </p:nvSpPr>
        <p:spPr>
          <a:xfrm>
            <a:off x="3858016" y="6228658"/>
            <a:ext cx="2116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形狀輪廓 無輪廓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F33DCB08-5617-4E70-802E-DF9D880569F8}"/>
              </a:ext>
            </a:extLst>
          </p:cNvPr>
          <p:cNvSpPr/>
          <p:nvPr/>
        </p:nvSpPr>
        <p:spPr>
          <a:xfrm>
            <a:off x="1975981" y="3576181"/>
            <a:ext cx="1922745" cy="1922745"/>
          </a:xfrm>
          <a:prstGeom prst="ellipse">
            <a:avLst/>
          </a:prstGeom>
          <a:solidFill>
            <a:schemeClr val="accent1">
              <a:lumMod val="5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8358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9C74814-25EE-4827-8BF9-9DF58F81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水晶球 </a:t>
            </a:r>
            <a:r>
              <a:rPr lang="en-US" altLang="zh-TW" dirty="0"/>
              <a:t>– </a:t>
            </a:r>
            <a:r>
              <a:rPr lang="zh-TW" altLang="en-US" dirty="0"/>
              <a:t>錯覺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CBEF7FE-4F80-4FAB-9E8F-A69B03A9B75D}"/>
              </a:ext>
            </a:extLst>
          </p:cNvPr>
          <p:cNvSpPr/>
          <p:nvPr/>
        </p:nvSpPr>
        <p:spPr>
          <a:xfrm rot="16199998">
            <a:off x="2937353" y="2614808"/>
            <a:ext cx="1922745" cy="1922745"/>
          </a:xfrm>
          <a:prstGeom prst="ellipse">
            <a:avLst/>
          </a:prstGeom>
          <a:solidFill>
            <a:schemeClr val="accent1">
              <a:lumMod val="5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778CDE7-E03D-4B66-89BC-08D96E3E0857}"/>
              </a:ext>
            </a:extLst>
          </p:cNvPr>
          <p:cNvSpPr/>
          <p:nvPr/>
        </p:nvSpPr>
        <p:spPr>
          <a:xfrm rot="13499999">
            <a:off x="2655774" y="1935015"/>
            <a:ext cx="1922745" cy="1922745"/>
          </a:xfrm>
          <a:prstGeom prst="ellipse">
            <a:avLst/>
          </a:prstGeom>
          <a:solidFill>
            <a:schemeClr val="accent1">
              <a:lumMod val="5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31E70C7-12FC-4383-90AF-1DAE8878451E}"/>
              </a:ext>
            </a:extLst>
          </p:cNvPr>
          <p:cNvSpPr/>
          <p:nvPr/>
        </p:nvSpPr>
        <p:spPr>
          <a:xfrm rot="10799998">
            <a:off x="1975982" y="1653436"/>
            <a:ext cx="1922745" cy="1922745"/>
          </a:xfrm>
          <a:prstGeom prst="ellipse">
            <a:avLst/>
          </a:prstGeom>
          <a:solidFill>
            <a:schemeClr val="accent1">
              <a:lumMod val="5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6603B16-6AAF-4E4C-9076-584465FECF48}"/>
              </a:ext>
            </a:extLst>
          </p:cNvPr>
          <p:cNvSpPr/>
          <p:nvPr/>
        </p:nvSpPr>
        <p:spPr>
          <a:xfrm rot="8099999">
            <a:off x="1296188" y="1935015"/>
            <a:ext cx="1922745" cy="1922745"/>
          </a:xfrm>
          <a:prstGeom prst="ellipse">
            <a:avLst/>
          </a:prstGeom>
          <a:solidFill>
            <a:schemeClr val="accent1">
              <a:lumMod val="5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4DD1E40C-8E87-4ED5-9AC7-81778BC496BD}"/>
              </a:ext>
            </a:extLst>
          </p:cNvPr>
          <p:cNvSpPr/>
          <p:nvPr/>
        </p:nvSpPr>
        <p:spPr>
          <a:xfrm rot="5399998">
            <a:off x="1014609" y="2614808"/>
            <a:ext cx="1922745" cy="1922745"/>
          </a:xfrm>
          <a:prstGeom prst="ellipse">
            <a:avLst/>
          </a:prstGeom>
          <a:solidFill>
            <a:schemeClr val="accent1">
              <a:lumMod val="5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399368D-96DE-4572-9DCA-EF9ED7C6E392}"/>
              </a:ext>
            </a:extLst>
          </p:cNvPr>
          <p:cNvSpPr/>
          <p:nvPr/>
        </p:nvSpPr>
        <p:spPr>
          <a:xfrm rot="2700000">
            <a:off x="1296189" y="3294601"/>
            <a:ext cx="1922745" cy="1922745"/>
          </a:xfrm>
          <a:prstGeom prst="ellipse">
            <a:avLst/>
          </a:prstGeom>
          <a:solidFill>
            <a:schemeClr val="accent1">
              <a:lumMod val="5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06EBD7E9-EC10-425A-8681-FB39B0580EA5}"/>
              </a:ext>
            </a:extLst>
          </p:cNvPr>
          <p:cNvSpPr/>
          <p:nvPr/>
        </p:nvSpPr>
        <p:spPr>
          <a:xfrm rot="18899999">
            <a:off x="2655774" y="3294601"/>
            <a:ext cx="1922745" cy="1922745"/>
          </a:xfrm>
          <a:prstGeom prst="ellipse">
            <a:avLst/>
          </a:prstGeom>
          <a:solidFill>
            <a:schemeClr val="accent1">
              <a:lumMod val="5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FAD0000-1762-43D1-89F8-ED11F364063F}"/>
              </a:ext>
            </a:extLst>
          </p:cNvPr>
          <p:cNvSpPr txBox="1"/>
          <p:nvPr/>
        </p:nvSpPr>
        <p:spPr>
          <a:xfrm>
            <a:off x="4199350" y="5877930"/>
            <a:ext cx="1775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形狀填充</a:t>
            </a:r>
            <a:r>
              <a:rPr lang="en-US" altLang="zh-TW" dirty="0"/>
              <a:t>70%</a:t>
            </a:r>
            <a:endParaRPr lang="zh-TW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5CB137-6FFC-413B-AE1B-15389FBCE6D4}"/>
              </a:ext>
            </a:extLst>
          </p:cNvPr>
          <p:cNvSpPr txBox="1"/>
          <p:nvPr/>
        </p:nvSpPr>
        <p:spPr>
          <a:xfrm>
            <a:off x="3858016" y="6228658"/>
            <a:ext cx="2116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形狀輪廓 無輪廓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F33DCB08-5617-4E70-802E-DF9D880569F8}"/>
              </a:ext>
            </a:extLst>
          </p:cNvPr>
          <p:cNvSpPr/>
          <p:nvPr/>
        </p:nvSpPr>
        <p:spPr>
          <a:xfrm>
            <a:off x="1975981" y="3576181"/>
            <a:ext cx="1922745" cy="1922745"/>
          </a:xfrm>
          <a:prstGeom prst="ellipse">
            <a:avLst/>
          </a:prstGeom>
          <a:solidFill>
            <a:schemeClr val="accent1">
              <a:lumMod val="5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8D5E68C2-85DA-43D5-912F-1F514F7A50EC}"/>
              </a:ext>
            </a:extLst>
          </p:cNvPr>
          <p:cNvSpPr/>
          <p:nvPr/>
        </p:nvSpPr>
        <p:spPr>
          <a:xfrm>
            <a:off x="4200041" y="387458"/>
            <a:ext cx="1580827" cy="158082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9650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9C74814-25EE-4827-8BF9-9DF58F81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水晶球 </a:t>
            </a:r>
            <a:r>
              <a:rPr lang="en-US" altLang="zh-TW" dirty="0"/>
              <a:t>– </a:t>
            </a:r>
            <a:r>
              <a:rPr lang="zh-TW" altLang="en-US" dirty="0"/>
              <a:t>錯覺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CBEF7FE-4F80-4FAB-9E8F-A69B03A9B75D}"/>
              </a:ext>
            </a:extLst>
          </p:cNvPr>
          <p:cNvSpPr/>
          <p:nvPr/>
        </p:nvSpPr>
        <p:spPr>
          <a:xfrm rot="16199998">
            <a:off x="2937353" y="2614808"/>
            <a:ext cx="1922745" cy="1922745"/>
          </a:xfrm>
          <a:prstGeom prst="ellipse">
            <a:avLst/>
          </a:prstGeom>
          <a:solidFill>
            <a:schemeClr val="accent1">
              <a:lumMod val="5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778CDE7-E03D-4B66-89BC-08D96E3E0857}"/>
              </a:ext>
            </a:extLst>
          </p:cNvPr>
          <p:cNvSpPr/>
          <p:nvPr/>
        </p:nvSpPr>
        <p:spPr>
          <a:xfrm rot="13499999">
            <a:off x="2655774" y="1935015"/>
            <a:ext cx="1922745" cy="1922745"/>
          </a:xfrm>
          <a:prstGeom prst="ellipse">
            <a:avLst/>
          </a:prstGeom>
          <a:solidFill>
            <a:schemeClr val="accent1">
              <a:lumMod val="5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31E70C7-12FC-4383-90AF-1DAE8878451E}"/>
              </a:ext>
            </a:extLst>
          </p:cNvPr>
          <p:cNvSpPr/>
          <p:nvPr/>
        </p:nvSpPr>
        <p:spPr>
          <a:xfrm rot="10799998">
            <a:off x="1975982" y="1653436"/>
            <a:ext cx="1922745" cy="1922745"/>
          </a:xfrm>
          <a:prstGeom prst="ellipse">
            <a:avLst/>
          </a:prstGeom>
          <a:solidFill>
            <a:schemeClr val="accent1">
              <a:lumMod val="5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6603B16-6AAF-4E4C-9076-584465FECF48}"/>
              </a:ext>
            </a:extLst>
          </p:cNvPr>
          <p:cNvSpPr/>
          <p:nvPr/>
        </p:nvSpPr>
        <p:spPr>
          <a:xfrm rot="8099999">
            <a:off x="1296188" y="1935015"/>
            <a:ext cx="1922745" cy="1922745"/>
          </a:xfrm>
          <a:prstGeom prst="ellipse">
            <a:avLst/>
          </a:prstGeom>
          <a:solidFill>
            <a:schemeClr val="accent1">
              <a:lumMod val="5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4DD1E40C-8E87-4ED5-9AC7-81778BC496BD}"/>
              </a:ext>
            </a:extLst>
          </p:cNvPr>
          <p:cNvSpPr/>
          <p:nvPr/>
        </p:nvSpPr>
        <p:spPr>
          <a:xfrm rot="5399998">
            <a:off x="1014609" y="2614808"/>
            <a:ext cx="1922745" cy="1922745"/>
          </a:xfrm>
          <a:prstGeom prst="ellipse">
            <a:avLst/>
          </a:prstGeom>
          <a:solidFill>
            <a:schemeClr val="accent1">
              <a:lumMod val="5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399368D-96DE-4572-9DCA-EF9ED7C6E392}"/>
              </a:ext>
            </a:extLst>
          </p:cNvPr>
          <p:cNvSpPr/>
          <p:nvPr/>
        </p:nvSpPr>
        <p:spPr>
          <a:xfrm rot="2700000">
            <a:off x="1296189" y="3294601"/>
            <a:ext cx="1922745" cy="1922745"/>
          </a:xfrm>
          <a:prstGeom prst="ellipse">
            <a:avLst/>
          </a:prstGeom>
          <a:solidFill>
            <a:schemeClr val="accent1">
              <a:lumMod val="5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06EBD7E9-EC10-425A-8681-FB39B0580EA5}"/>
              </a:ext>
            </a:extLst>
          </p:cNvPr>
          <p:cNvSpPr/>
          <p:nvPr/>
        </p:nvSpPr>
        <p:spPr>
          <a:xfrm rot="18899999">
            <a:off x="2655774" y="3294601"/>
            <a:ext cx="1922745" cy="1922745"/>
          </a:xfrm>
          <a:prstGeom prst="ellipse">
            <a:avLst/>
          </a:prstGeom>
          <a:solidFill>
            <a:schemeClr val="accent1">
              <a:lumMod val="5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FAD0000-1762-43D1-89F8-ED11F364063F}"/>
              </a:ext>
            </a:extLst>
          </p:cNvPr>
          <p:cNvSpPr txBox="1"/>
          <p:nvPr/>
        </p:nvSpPr>
        <p:spPr>
          <a:xfrm>
            <a:off x="4199350" y="5877930"/>
            <a:ext cx="1775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形狀填充</a:t>
            </a:r>
            <a:r>
              <a:rPr lang="en-US" altLang="zh-TW" dirty="0"/>
              <a:t>70%</a:t>
            </a:r>
            <a:endParaRPr lang="zh-TW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5CB137-6FFC-413B-AE1B-15389FBCE6D4}"/>
              </a:ext>
            </a:extLst>
          </p:cNvPr>
          <p:cNvSpPr txBox="1"/>
          <p:nvPr/>
        </p:nvSpPr>
        <p:spPr>
          <a:xfrm>
            <a:off x="3858016" y="6228658"/>
            <a:ext cx="2116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形狀輪廓 無輪廓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F33DCB08-5617-4E70-802E-DF9D880569F8}"/>
              </a:ext>
            </a:extLst>
          </p:cNvPr>
          <p:cNvSpPr/>
          <p:nvPr/>
        </p:nvSpPr>
        <p:spPr>
          <a:xfrm>
            <a:off x="1975981" y="3576181"/>
            <a:ext cx="1922745" cy="1922745"/>
          </a:xfrm>
          <a:prstGeom prst="ellipse">
            <a:avLst/>
          </a:prstGeom>
          <a:solidFill>
            <a:schemeClr val="accent1">
              <a:lumMod val="5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" name="手繪多邊形: 圖案 2" descr="R8">
            <a:extLst>
              <a:ext uri="{FF2B5EF4-FFF2-40B4-BE49-F238E27FC236}">
                <a16:creationId xmlns:a16="http://schemas.microsoft.com/office/drawing/2014/main" id="{7ABAD6F6-1ED9-445D-9EDE-2BE4D002782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260207" y="447624"/>
            <a:ext cx="1460494" cy="1460493"/>
          </a:xfrm>
          <a:custGeom>
            <a:avLst/>
            <a:gdLst>
              <a:gd name="connsiteX0" fmla="*/ 1460494 w 1460494"/>
              <a:gd name="connsiteY0" fmla="*/ 427768 h 1460493"/>
              <a:gd name="connsiteX1" fmla="*/ 1032725 w 1460494"/>
              <a:gd name="connsiteY1" fmla="*/ 0 h 1460493"/>
              <a:gd name="connsiteX2" fmla="*/ 427769 w 1460494"/>
              <a:gd name="connsiteY2" fmla="*/ 0 h 1460493"/>
              <a:gd name="connsiteX3" fmla="*/ 0 w 1460494"/>
              <a:gd name="connsiteY3" fmla="*/ 427768 h 1460493"/>
              <a:gd name="connsiteX4" fmla="*/ 0 w 1460494"/>
              <a:gd name="connsiteY4" fmla="*/ 1032724 h 1460493"/>
              <a:gd name="connsiteX5" fmla="*/ 427769 w 1460494"/>
              <a:gd name="connsiteY5" fmla="*/ 1460493 h 1460493"/>
              <a:gd name="connsiteX6" fmla="*/ 1032726 w 1460494"/>
              <a:gd name="connsiteY6" fmla="*/ 1460493 h 1460493"/>
              <a:gd name="connsiteX7" fmla="*/ 1460494 w 1460494"/>
              <a:gd name="connsiteY7" fmla="*/ 1032725 h 1460493"/>
              <a:gd name="connsiteX8" fmla="*/ 1460494 w 1460494"/>
              <a:gd name="connsiteY8" fmla="*/ 427768 h 1460493"/>
              <a:gd name="connsiteX9" fmla="*/ 1460494 w 1460494"/>
              <a:gd name="connsiteY9" fmla="*/ 427768 h 1460493"/>
              <a:gd name="connsiteX0" fmla="*/ 1460494 w 1460494"/>
              <a:gd name="connsiteY0" fmla="*/ 427768 h 1460493"/>
              <a:gd name="connsiteX1" fmla="*/ 1032725 w 1460494"/>
              <a:gd name="connsiteY1" fmla="*/ 0 h 1460493"/>
              <a:gd name="connsiteX2" fmla="*/ 427769 w 1460494"/>
              <a:gd name="connsiteY2" fmla="*/ 0 h 1460493"/>
              <a:gd name="connsiteX3" fmla="*/ 0 w 1460494"/>
              <a:gd name="connsiteY3" fmla="*/ 427768 h 1460493"/>
              <a:gd name="connsiteX4" fmla="*/ 0 w 1460494"/>
              <a:gd name="connsiteY4" fmla="*/ 1032724 h 1460493"/>
              <a:gd name="connsiteX5" fmla="*/ 427769 w 1460494"/>
              <a:gd name="connsiteY5" fmla="*/ 1460493 h 1460493"/>
              <a:gd name="connsiteX6" fmla="*/ 1032726 w 1460494"/>
              <a:gd name="connsiteY6" fmla="*/ 1460493 h 1460493"/>
              <a:gd name="connsiteX7" fmla="*/ 1460494 w 1460494"/>
              <a:gd name="connsiteY7" fmla="*/ 1032725 h 1460493"/>
              <a:gd name="connsiteX8" fmla="*/ 1460494 w 1460494"/>
              <a:gd name="connsiteY8" fmla="*/ 427768 h 1460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0494" h="1460493">
                <a:moveTo>
                  <a:pt x="1460494" y="427768"/>
                </a:moveTo>
                <a:lnTo>
                  <a:pt x="1032725" y="0"/>
                </a:lnTo>
                <a:lnTo>
                  <a:pt x="427769" y="0"/>
                </a:lnTo>
                <a:lnTo>
                  <a:pt x="0" y="427768"/>
                </a:lnTo>
                <a:lnTo>
                  <a:pt x="0" y="1032724"/>
                </a:lnTo>
                <a:lnTo>
                  <a:pt x="427769" y="1460493"/>
                </a:lnTo>
                <a:lnTo>
                  <a:pt x="1032726" y="1460493"/>
                </a:lnTo>
                <a:lnTo>
                  <a:pt x="1460494" y="1032725"/>
                </a:lnTo>
                <a:lnTo>
                  <a:pt x="1460494" y="42776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7434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F7AF38B-3364-4506-B9AF-0C0FABFBA9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正多邊形</a:t>
            </a:r>
            <a:br>
              <a:rPr lang="en-US" altLang="zh-TW" dirty="0"/>
            </a:br>
            <a:r>
              <a:rPr lang="zh-TW" altLang="en-US" dirty="0"/>
              <a:t>設計水晶球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CFECC84C-8DAC-411D-9666-C85C9CE19D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488507B-7115-4513-B02F-7DD2EB975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13</a:t>
            </a:fld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1895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9C74814-25EE-4827-8BF9-9DF58F81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水晶球 </a:t>
            </a:r>
            <a:r>
              <a:rPr lang="en-US" altLang="zh-TW" dirty="0"/>
              <a:t>– </a:t>
            </a:r>
            <a:r>
              <a:rPr lang="zh-TW" altLang="en-US" dirty="0"/>
              <a:t>錯覺</a:t>
            </a: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C24BB5CB-73D9-41FF-9EE9-54355BD13478}"/>
              </a:ext>
            </a:extLst>
          </p:cNvPr>
          <p:cNvSpPr/>
          <p:nvPr/>
        </p:nvSpPr>
        <p:spPr>
          <a:xfrm>
            <a:off x="1038386" y="1177871"/>
            <a:ext cx="3518116" cy="3518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80A184E-4A4C-4993-8756-51021157F530}"/>
              </a:ext>
            </a:extLst>
          </p:cNvPr>
          <p:cNvSpPr/>
          <p:nvPr/>
        </p:nvSpPr>
        <p:spPr>
          <a:xfrm>
            <a:off x="712922" y="4804475"/>
            <a:ext cx="1859797" cy="185979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0908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9C74814-25EE-4827-8BF9-9DF58F81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水晶球 </a:t>
            </a:r>
            <a:r>
              <a:rPr lang="en-US" altLang="zh-TW" dirty="0"/>
              <a:t>– </a:t>
            </a:r>
            <a:r>
              <a:rPr lang="zh-TW" altLang="en-US" dirty="0"/>
              <a:t>錯覺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80A184E-4A4C-4993-8756-51021157F530}"/>
              </a:ext>
            </a:extLst>
          </p:cNvPr>
          <p:cNvSpPr/>
          <p:nvPr/>
        </p:nvSpPr>
        <p:spPr>
          <a:xfrm>
            <a:off x="712922" y="4804475"/>
            <a:ext cx="1859797" cy="185979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80DA99F-616D-4D68-9EF8-5DBE214DFDD2}"/>
              </a:ext>
            </a:extLst>
          </p:cNvPr>
          <p:cNvGrpSpPr/>
          <p:nvPr/>
        </p:nvGrpSpPr>
        <p:grpSpPr>
          <a:xfrm>
            <a:off x="1038386" y="1177871"/>
            <a:ext cx="3518116" cy="3518116"/>
            <a:chOff x="1038386" y="1177871"/>
            <a:chExt cx="3518116" cy="3518116"/>
          </a:xfrm>
        </p:grpSpPr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4114A766-FB72-4280-9D3C-3CCC41ED54C6}"/>
                </a:ext>
              </a:extLst>
            </p:cNvPr>
            <p:cNvCxnSpPr/>
            <p:nvPr/>
          </p:nvCxnSpPr>
          <p:spPr>
            <a:xfrm>
              <a:off x="2797444" y="2936929"/>
              <a:ext cx="17590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80AB4B24-7211-441B-912C-6980AEFEDCC2}"/>
                </a:ext>
              </a:extLst>
            </p:cNvPr>
            <p:cNvCxnSpPr/>
            <p:nvPr/>
          </p:nvCxnSpPr>
          <p:spPr>
            <a:xfrm flipV="1">
              <a:off x="2797444" y="2057400"/>
              <a:ext cx="1523389" cy="879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BAAE28D0-A06D-456B-A7B0-68B2B2074E92}"/>
                </a:ext>
              </a:extLst>
            </p:cNvPr>
            <p:cNvCxnSpPr/>
            <p:nvPr/>
          </p:nvCxnSpPr>
          <p:spPr>
            <a:xfrm flipV="1">
              <a:off x="2797444" y="1413540"/>
              <a:ext cx="879529" cy="15233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4CA38207-6F24-4591-9E8F-9D7AF0A46E55}"/>
                </a:ext>
              </a:extLst>
            </p:cNvPr>
            <p:cNvCxnSpPr/>
            <p:nvPr/>
          </p:nvCxnSpPr>
          <p:spPr>
            <a:xfrm flipV="1">
              <a:off x="2797444" y="1177871"/>
              <a:ext cx="0" cy="1759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47B565F1-B97A-4392-9A0F-3191A641153E}"/>
                </a:ext>
              </a:extLst>
            </p:cNvPr>
            <p:cNvCxnSpPr/>
            <p:nvPr/>
          </p:nvCxnSpPr>
          <p:spPr>
            <a:xfrm flipH="1" flipV="1">
              <a:off x="1917915" y="1413540"/>
              <a:ext cx="879529" cy="15233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1B5274FD-2672-44D2-A150-50A1578BF993}"/>
                </a:ext>
              </a:extLst>
            </p:cNvPr>
            <p:cNvCxnSpPr/>
            <p:nvPr/>
          </p:nvCxnSpPr>
          <p:spPr>
            <a:xfrm flipH="1" flipV="1">
              <a:off x="1274055" y="2057400"/>
              <a:ext cx="1523389" cy="879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728928DC-E88A-4571-B8AA-DF89E7BED5B9}"/>
                </a:ext>
              </a:extLst>
            </p:cNvPr>
            <p:cNvCxnSpPr/>
            <p:nvPr/>
          </p:nvCxnSpPr>
          <p:spPr>
            <a:xfrm flipH="1">
              <a:off x="1038386" y="2936929"/>
              <a:ext cx="17590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FF69D14C-DB2B-4EE8-B760-32821B855733}"/>
                </a:ext>
              </a:extLst>
            </p:cNvPr>
            <p:cNvCxnSpPr/>
            <p:nvPr/>
          </p:nvCxnSpPr>
          <p:spPr>
            <a:xfrm flipH="1">
              <a:off x="1274055" y="2936929"/>
              <a:ext cx="1523389" cy="879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039F2E85-8957-4064-8DC3-C2E4097E9147}"/>
                </a:ext>
              </a:extLst>
            </p:cNvPr>
            <p:cNvCxnSpPr/>
            <p:nvPr/>
          </p:nvCxnSpPr>
          <p:spPr>
            <a:xfrm flipH="1">
              <a:off x="1917915" y="2936929"/>
              <a:ext cx="879529" cy="1523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D206451D-C169-4D04-A964-0523795C2B13}"/>
                </a:ext>
              </a:extLst>
            </p:cNvPr>
            <p:cNvCxnSpPr/>
            <p:nvPr/>
          </p:nvCxnSpPr>
          <p:spPr>
            <a:xfrm flipH="1">
              <a:off x="2797443" y="2936929"/>
              <a:ext cx="1" cy="1759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8FD606CB-F5AF-4D6D-B88D-9ADBF55688B6}"/>
                </a:ext>
              </a:extLst>
            </p:cNvPr>
            <p:cNvCxnSpPr/>
            <p:nvPr/>
          </p:nvCxnSpPr>
          <p:spPr>
            <a:xfrm>
              <a:off x="2797444" y="2936929"/>
              <a:ext cx="879528" cy="15233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7F075E90-7897-4166-9312-37F2A3F78D8B}"/>
                </a:ext>
              </a:extLst>
            </p:cNvPr>
            <p:cNvCxnSpPr/>
            <p:nvPr/>
          </p:nvCxnSpPr>
          <p:spPr>
            <a:xfrm>
              <a:off x="2797444" y="2936929"/>
              <a:ext cx="1523389" cy="879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C73A2973-A467-43ED-806C-F201C35A683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642021" y="6322377"/>
            <a:ext cx="2453979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7.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組織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9.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放射線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(12)</a:t>
            </a:r>
            <a:endParaRPr lang="zh-TW" altLang="en-US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1564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9C74814-25EE-4827-8BF9-9DF58F81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水晶球 </a:t>
            </a:r>
            <a:r>
              <a:rPr lang="en-US" altLang="zh-TW" dirty="0"/>
              <a:t>– </a:t>
            </a:r>
            <a:r>
              <a:rPr lang="zh-TW" altLang="en-US" dirty="0"/>
              <a:t>錯覺</a:t>
            </a: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40D7CB4A-E6B9-4979-BD55-B4A02AA0566C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712922" y="5734373"/>
            <a:ext cx="1859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62CBCCBE-A43A-4423-859F-E2A4A1F728F4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1642820" y="4804475"/>
            <a:ext cx="0" cy="1859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手繪多邊形: 圖案 23" descr="R12">
            <a:extLst>
              <a:ext uri="{FF2B5EF4-FFF2-40B4-BE49-F238E27FC236}">
                <a16:creationId xmlns:a16="http://schemas.microsoft.com/office/drawing/2014/main" id="{6ACCE693-DC0B-436A-8D03-B70005527D0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12921" y="4804474"/>
            <a:ext cx="1859797" cy="1859797"/>
          </a:xfrm>
          <a:custGeom>
            <a:avLst/>
            <a:gdLst>
              <a:gd name="connsiteX0" fmla="*/ 1735214 w 1859797"/>
              <a:gd name="connsiteY0" fmla="*/ 464949 h 1859797"/>
              <a:gd name="connsiteX1" fmla="*/ 1394848 w 1859797"/>
              <a:gd name="connsiteY1" fmla="*/ 124583 h 1859797"/>
              <a:gd name="connsiteX2" fmla="*/ 929898 w 1859797"/>
              <a:gd name="connsiteY2" fmla="*/ 0 h 1859797"/>
              <a:gd name="connsiteX3" fmla="*/ 464949 w 1859797"/>
              <a:gd name="connsiteY3" fmla="*/ 124583 h 1859797"/>
              <a:gd name="connsiteX4" fmla="*/ 124583 w 1859797"/>
              <a:gd name="connsiteY4" fmla="*/ 464949 h 1859797"/>
              <a:gd name="connsiteX5" fmla="*/ 0 w 1859797"/>
              <a:gd name="connsiteY5" fmla="*/ 929898 h 1859797"/>
              <a:gd name="connsiteX6" fmla="*/ 124583 w 1859797"/>
              <a:gd name="connsiteY6" fmla="*/ 1394848 h 1859797"/>
              <a:gd name="connsiteX7" fmla="*/ 464949 w 1859797"/>
              <a:gd name="connsiteY7" fmla="*/ 1735214 h 1859797"/>
              <a:gd name="connsiteX8" fmla="*/ 929898 w 1859797"/>
              <a:gd name="connsiteY8" fmla="*/ 1859797 h 1859797"/>
              <a:gd name="connsiteX9" fmla="*/ 1394847 w 1859797"/>
              <a:gd name="connsiteY9" fmla="*/ 1735214 h 1859797"/>
              <a:gd name="connsiteX10" fmla="*/ 1735214 w 1859797"/>
              <a:gd name="connsiteY10" fmla="*/ 1394848 h 1859797"/>
              <a:gd name="connsiteX11" fmla="*/ 1859797 w 1859797"/>
              <a:gd name="connsiteY11" fmla="*/ 929899 h 1859797"/>
              <a:gd name="connsiteX12" fmla="*/ 1735214 w 1859797"/>
              <a:gd name="connsiteY12" fmla="*/ 464949 h 1859797"/>
              <a:gd name="connsiteX13" fmla="*/ 1735214 w 1859797"/>
              <a:gd name="connsiteY13" fmla="*/ 464949 h 1859797"/>
              <a:gd name="connsiteX0" fmla="*/ 1735214 w 1859797"/>
              <a:gd name="connsiteY0" fmla="*/ 464949 h 1859797"/>
              <a:gd name="connsiteX1" fmla="*/ 1394848 w 1859797"/>
              <a:gd name="connsiteY1" fmla="*/ 124583 h 1859797"/>
              <a:gd name="connsiteX2" fmla="*/ 929898 w 1859797"/>
              <a:gd name="connsiteY2" fmla="*/ 0 h 1859797"/>
              <a:gd name="connsiteX3" fmla="*/ 464949 w 1859797"/>
              <a:gd name="connsiteY3" fmla="*/ 124583 h 1859797"/>
              <a:gd name="connsiteX4" fmla="*/ 124583 w 1859797"/>
              <a:gd name="connsiteY4" fmla="*/ 464949 h 1859797"/>
              <a:gd name="connsiteX5" fmla="*/ 0 w 1859797"/>
              <a:gd name="connsiteY5" fmla="*/ 929898 h 1859797"/>
              <a:gd name="connsiteX6" fmla="*/ 124583 w 1859797"/>
              <a:gd name="connsiteY6" fmla="*/ 1394848 h 1859797"/>
              <a:gd name="connsiteX7" fmla="*/ 464949 w 1859797"/>
              <a:gd name="connsiteY7" fmla="*/ 1735214 h 1859797"/>
              <a:gd name="connsiteX8" fmla="*/ 929898 w 1859797"/>
              <a:gd name="connsiteY8" fmla="*/ 1859797 h 1859797"/>
              <a:gd name="connsiteX9" fmla="*/ 1394847 w 1859797"/>
              <a:gd name="connsiteY9" fmla="*/ 1735214 h 1859797"/>
              <a:gd name="connsiteX10" fmla="*/ 1735214 w 1859797"/>
              <a:gd name="connsiteY10" fmla="*/ 1394848 h 1859797"/>
              <a:gd name="connsiteX11" fmla="*/ 1859797 w 1859797"/>
              <a:gd name="connsiteY11" fmla="*/ 929899 h 1859797"/>
              <a:gd name="connsiteX12" fmla="*/ 1735214 w 1859797"/>
              <a:gd name="connsiteY12" fmla="*/ 464949 h 185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59797" h="1859797">
                <a:moveTo>
                  <a:pt x="1735214" y="464949"/>
                </a:moveTo>
                <a:lnTo>
                  <a:pt x="1394848" y="124583"/>
                </a:lnTo>
                <a:lnTo>
                  <a:pt x="929898" y="0"/>
                </a:lnTo>
                <a:lnTo>
                  <a:pt x="464949" y="124583"/>
                </a:lnTo>
                <a:lnTo>
                  <a:pt x="124583" y="464949"/>
                </a:lnTo>
                <a:lnTo>
                  <a:pt x="0" y="929898"/>
                </a:lnTo>
                <a:lnTo>
                  <a:pt x="124583" y="1394848"/>
                </a:lnTo>
                <a:lnTo>
                  <a:pt x="464949" y="1735214"/>
                </a:lnTo>
                <a:lnTo>
                  <a:pt x="929898" y="1859797"/>
                </a:lnTo>
                <a:lnTo>
                  <a:pt x="1394847" y="1735214"/>
                </a:lnTo>
                <a:lnTo>
                  <a:pt x="1735214" y="1394848"/>
                </a:lnTo>
                <a:lnTo>
                  <a:pt x="1859797" y="929899"/>
                </a:lnTo>
                <a:lnTo>
                  <a:pt x="1735214" y="4649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BBE7609E-D985-4228-9991-8E653DA810A8}"/>
              </a:ext>
            </a:extLst>
          </p:cNvPr>
          <p:cNvGrpSpPr/>
          <p:nvPr/>
        </p:nvGrpSpPr>
        <p:grpSpPr>
          <a:xfrm>
            <a:off x="1038386" y="1177871"/>
            <a:ext cx="3518116" cy="3518116"/>
            <a:chOff x="1038386" y="1177871"/>
            <a:chExt cx="3518116" cy="3518116"/>
          </a:xfrm>
        </p:grpSpPr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24508AE1-8807-40CA-893D-93169750EE32}"/>
                </a:ext>
              </a:extLst>
            </p:cNvPr>
            <p:cNvCxnSpPr/>
            <p:nvPr/>
          </p:nvCxnSpPr>
          <p:spPr>
            <a:xfrm>
              <a:off x="2797444" y="2936929"/>
              <a:ext cx="17590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82F97143-3E99-42BD-8D4D-2E5576C79018}"/>
                </a:ext>
              </a:extLst>
            </p:cNvPr>
            <p:cNvCxnSpPr/>
            <p:nvPr/>
          </p:nvCxnSpPr>
          <p:spPr>
            <a:xfrm flipV="1">
              <a:off x="2797444" y="2057400"/>
              <a:ext cx="1523389" cy="879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121244C7-68C3-49B8-822C-39877738995B}"/>
                </a:ext>
              </a:extLst>
            </p:cNvPr>
            <p:cNvCxnSpPr/>
            <p:nvPr/>
          </p:nvCxnSpPr>
          <p:spPr>
            <a:xfrm flipV="1">
              <a:off x="2797444" y="1413540"/>
              <a:ext cx="879529" cy="15233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6418E651-AB77-4BF4-9DB2-7C6B8A364675}"/>
                </a:ext>
              </a:extLst>
            </p:cNvPr>
            <p:cNvCxnSpPr/>
            <p:nvPr/>
          </p:nvCxnSpPr>
          <p:spPr>
            <a:xfrm flipV="1">
              <a:off x="2797444" y="1177871"/>
              <a:ext cx="0" cy="1759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0D1F666D-02CA-496B-B896-B9C3FBB436C5}"/>
                </a:ext>
              </a:extLst>
            </p:cNvPr>
            <p:cNvCxnSpPr/>
            <p:nvPr/>
          </p:nvCxnSpPr>
          <p:spPr>
            <a:xfrm flipH="1" flipV="1">
              <a:off x="1917915" y="1413540"/>
              <a:ext cx="879529" cy="15233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9DC90A16-5F95-46FB-8960-EA919C4847E4}"/>
                </a:ext>
              </a:extLst>
            </p:cNvPr>
            <p:cNvCxnSpPr/>
            <p:nvPr/>
          </p:nvCxnSpPr>
          <p:spPr>
            <a:xfrm flipH="1" flipV="1">
              <a:off x="1274055" y="2057400"/>
              <a:ext cx="1523389" cy="879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4B5FB327-5B91-449B-9011-ACBB9309C959}"/>
                </a:ext>
              </a:extLst>
            </p:cNvPr>
            <p:cNvCxnSpPr/>
            <p:nvPr/>
          </p:nvCxnSpPr>
          <p:spPr>
            <a:xfrm flipH="1">
              <a:off x="1038386" y="2936929"/>
              <a:ext cx="17590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309283DB-BD86-48DF-8FCA-8481B4C5E74A}"/>
                </a:ext>
              </a:extLst>
            </p:cNvPr>
            <p:cNvCxnSpPr/>
            <p:nvPr/>
          </p:nvCxnSpPr>
          <p:spPr>
            <a:xfrm flipH="1">
              <a:off x="1274055" y="2936929"/>
              <a:ext cx="1523389" cy="879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212C4D38-9867-46E9-8B97-490262B312B9}"/>
                </a:ext>
              </a:extLst>
            </p:cNvPr>
            <p:cNvCxnSpPr/>
            <p:nvPr/>
          </p:nvCxnSpPr>
          <p:spPr>
            <a:xfrm flipH="1">
              <a:off x="1917915" y="2936929"/>
              <a:ext cx="879529" cy="1523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F9340E32-D0E7-4D02-BD81-BDFCF8E47E69}"/>
                </a:ext>
              </a:extLst>
            </p:cNvPr>
            <p:cNvCxnSpPr/>
            <p:nvPr/>
          </p:nvCxnSpPr>
          <p:spPr>
            <a:xfrm flipH="1">
              <a:off x="2797443" y="2936929"/>
              <a:ext cx="1" cy="1759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89BC2CC4-2B13-4777-BEDB-4C6DA9BE3120}"/>
                </a:ext>
              </a:extLst>
            </p:cNvPr>
            <p:cNvCxnSpPr/>
            <p:nvPr/>
          </p:nvCxnSpPr>
          <p:spPr>
            <a:xfrm>
              <a:off x="2797444" y="2936929"/>
              <a:ext cx="879528" cy="15233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74106AED-7F08-4A7C-8616-C2149A2989BF}"/>
                </a:ext>
              </a:extLst>
            </p:cNvPr>
            <p:cNvCxnSpPr/>
            <p:nvPr/>
          </p:nvCxnSpPr>
          <p:spPr>
            <a:xfrm>
              <a:off x="2797444" y="2936929"/>
              <a:ext cx="1523389" cy="879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75C5B84A-1C74-4AFE-8E3B-960A4E72F6A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350690" y="6322377"/>
            <a:ext cx="2745310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7.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組織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多邊形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(12,15)</a:t>
            </a:r>
            <a:endParaRPr lang="zh-TW" altLang="en-US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4666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9C74814-25EE-4827-8BF9-9DF58F81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水晶球 </a:t>
            </a:r>
            <a:r>
              <a:rPr lang="en-US" altLang="zh-TW" dirty="0"/>
              <a:t>– </a:t>
            </a:r>
            <a:r>
              <a:rPr lang="zh-TW" altLang="en-US" dirty="0"/>
              <a:t>錯覺</a:t>
            </a: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62CBCCBE-A43A-4423-859F-E2A4A1F728F4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1642820" y="4804475"/>
            <a:ext cx="0" cy="1859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手繪多邊形: 圖案 23" descr="R12">
            <a:extLst>
              <a:ext uri="{FF2B5EF4-FFF2-40B4-BE49-F238E27FC236}">
                <a16:creationId xmlns:a16="http://schemas.microsoft.com/office/drawing/2014/main" id="{6ACCE693-DC0B-436A-8D03-B70005527D0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12921" y="4804474"/>
            <a:ext cx="1859797" cy="1859797"/>
          </a:xfrm>
          <a:custGeom>
            <a:avLst/>
            <a:gdLst>
              <a:gd name="connsiteX0" fmla="*/ 1735214 w 1859797"/>
              <a:gd name="connsiteY0" fmla="*/ 464949 h 1859797"/>
              <a:gd name="connsiteX1" fmla="*/ 1394848 w 1859797"/>
              <a:gd name="connsiteY1" fmla="*/ 124583 h 1859797"/>
              <a:gd name="connsiteX2" fmla="*/ 929898 w 1859797"/>
              <a:gd name="connsiteY2" fmla="*/ 0 h 1859797"/>
              <a:gd name="connsiteX3" fmla="*/ 464949 w 1859797"/>
              <a:gd name="connsiteY3" fmla="*/ 124583 h 1859797"/>
              <a:gd name="connsiteX4" fmla="*/ 124583 w 1859797"/>
              <a:gd name="connsiteY4" fmla="*/ 464949 h 1859797"/>
              <a:gd name="connsiteX5" fmla="*/ 0 w 1859797"/>
              <a:gd name="connsiteY5" fmla="*/ 929898 h 1859797"/>
              <a:gd name="connsiteX6" fmla="*/ 124583 w 1859797"/>
              <a:gd name="connsiteY6" fmla="*/ 1394848 h 1859797"/>
              <a:gd name="connsiteX7" fmla="*/ 464949 w 1859797"/>
              <a:gd name="connsiteY7" fmla="*/ 1735214 h 1859797"/>
              <a:gd name="connsiteX8" fmla="*/ 929898 w 1859797"/>
              <a:gd name="connsiteY8" fmla="*/ 1859797 h 1859797"/>
              <a:gd name="connsiteX9" fmla="*/ 1394847 w 1859797"/>
              <a:gd name="connsiteY9" fmla="*/ 1735214 h 1859797"/>
              <a:gd name="connsiteX10" fmla="*/ 1735214 w 1859797"/>
              <a:gd name="connsiteY10" fmla="*/ 1394848 h 1859797"/>
              <a:gd name="connsiteX11" fmla="*/ 1859797 w 1859797"/>
              <a:gd name="connsiteY11" fmla="*/ 929899 h 1859797"/>
              <a:gd name="connsiteX12" fmla="*/ 1735214 w 1859797"/>
              <a:gd name="connsiteY12" fmla="*/ 464949 h 1859797"/>
              <a:gd name="connsiteX13" fmla="*/ 1735214 w 1859797"/>
              <a:gd name="connsiteY13" fmla="*/ 464949 h 1859797"/>
              <a:gd name="connsiteX0" fmla="*/ 1735214 w 1859797"/>
              <a:gd name="connsiteY0" fmla="*/ 464949 h 1859797"/>
              <a:gd name="connsiteX1" fmla="*/ 1394848 w 1859797"/>
              <a:gd name="connsiteY1" fmla="*/ 124583 h 1859797"/>
              <a:gd name="connsiteX2" fmla="*/ 929898 w 1859797"/>
              <a:gd name="connsiteY2" fmla="*/ 0 h 1859797"/>
              <a:gd name="connsiteX3" fmla="*/ 464949 w 1859797"/>
              <a:gd name="connsiteY3" fmla="*/ 124583 h 1859797"/>
              <a:gd name="connsiteX4" fmla="*/ 124583 w 1859797"/>
              <a:gd name="connsiteY4" fmla="*/ 464949 h 1859797"/>
              <a:gd name="connsiteX5" fmla="*/ 0 w 1859797"/>
              <a:gd name="connsiteY5" fmla="*/ 929898 h 1859797"/>
              <a:gd name="connsiteX6" fmla="*/ 124583 w 1859797"/>
              <a:gd name="connsiteY6" fmla="*/ 1394848 h 1859797"/>
              <a:gd name="connsiteX7" fmla="*/ 464949 w 1859797"/>
              <a:gd name="connsiteY7" fmla="*/ 1735214 h 1859797"/>
              <a:gd name="connsiteX8" fmla="*/ 929898 w 1859797"/>
              <a:gd name="connsiteY8" fmla="*/ 1859797 h 1859797"/>
              <a:gd name="connsiteX9" fmla="*/ 1394847 w 1859797"/>
              <a:gd name="connsiteY9" fmla="*/ 1735214 h 1859797"/>
              <a:gd name="connsiteX10" fmla="*/ 1735214 w 1859797"/>
              <a:gd name="connsiteY10" fmla="*/ 1394848 h 1859797"/>
              <a:gd name="connsiteX11" fmla="*/ 1859797 w 1859797"/>
              <a:gd name="connsiteY11" fmla="*/ 929899 h 1859797"/>
              <a:gd name="connsiteX12" fmla="*/ 1735214 w 1859797"/>
              <a:gd name="connsiteY12" fmla="*/ 464949 h 185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59797" h="1859797">
                <a:moveTo>
                  <a:pt x="1735214" y="464949"/>
                </a:moveTo>
                <a:lnTo>
                  <a:pt x="1394848" y="124583"/>
                </a:lnTo>
                <a:lnTo>
                  <a:pt x="929898" y="0"/>
                </a:lnTo>
                <a:lnTo>
                  <a:pt x="464949" y="124583"/>
                </a:lnTo>
                <a:lnTo>
                  <a:pt x="124583" y="464949"/>
                </a:lnTo>
                <a:lnTo>
                  <a:pt x="0" y="929898"/>
                </a:lnTo>
                <a:lnTo>
                  <a:pt x="124583" y="1394848"/>
                </a:lnTo>
                <a:lnTo>
                  <a:pt x="464949" y="1735214"/>
                </a:lnTo>
                <a:lnTo>
                  <a:pt x="929898" y="1859797"/>
                </a:lnTo>
                <a:lnTo>
                  <a:pt x="1394847" y="1735214"/>
                </a:lnTo>
                <a:lnTo>
                  <a:pt x="1735214" y="1394848"/>
                </a:lnTo>
                <a:lnTo>
                  <a:pt x="1859797" y="929899"/>
                </a:lnTo>
                <a:lnTo>
                  <a:pt x="1735214" y="4649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BBE7609E-D985-4228-9991-8E653DA810A8}"/>
              </a:ext>
            </a:extLst>
          </p:cNvPr>
          <p:cNvGrpSpPr/>
          <p:nvPr/>
        </p:nvGrpSpPr>
        <p:grpSpPr>
          <a:xfrm>
            <a:off x="1038386" y="1177871"/>
            <a:ext cx="3518116" cy="3518116"/>
            <a:chOff x="1038386" y="1177871"/>
            <a:chExt cx="3518116" cy="3518116"/>
          </a:xfrm>
        </p:grpSpPr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24508AE1-8807-40CA-893D-93169750EE32}"/>
                </a:ext>
              </a:extLst>
            </p:cNvPr>
            <p:cNvCxnSpPr/>
            <p:nvPr/>
          </p:nvCxnSpPr>
          <p:spPr>
            <a:xfrm>
              <a:off x="2797444" y="2936929"/>
              <a:ext cx="17590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82F97143-3E99-42BD-8D4D-2E5576C79018}"/>
                </a:ext>
              </a:extLst>
            </p:cNvPr>
            <p:cNvCxnSpPr/>
            <p:nvPr/>
          </p:nvCxnSpPr>
          <p:spPr>
            <a:xfrm flipV="1">
              <a:off x="2797444" y="2057400"/>
              <a:ext cx="1523389" cy="879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121244C7-68C3-49B8-822C-39877738995B}"/>
                </a:ext>
              </a:extLst>
            </p:cNvPr>
            <p:cNvCxnSpPr/>
            <p:nvPr/>
          </p:nvCxnSpPr>
          <p:spPr>
            <a:xfrm flipV="1">
              <a:off x="2797444" y="1413540"/>
              <a:ext cx="879529" cy="15233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6418E651-AB77-4BF4-9DB2-7C6B8A364675}"/>
                </a:ext>
              </a:extLst>
            </p:cNvPr>
            <p:cNvCxnSpPr/>
            <p:nvPr/>
          </p:nvCxnSpPr>
          <p:spPr>
            <a:xfrm flipV="1">
              <a:off x="2797444" y="1177871"/>
              <a:ext cx="0" cy="1759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0D1F666D-02CA-496B-B896-B9C3FBB436C5}"/>
                </a:ext>
              </a:extLst>
            </p:cNvPr>
            <p:cNvCxnSpPr/>
            <p:nvPr/>
          </p:nvCxnSpPr>
          <p:spPr>
            <a:xfrm flipH="1" flipV="1">
              <a:off x="1917915" y="1413540"/>
              <a:ext cx="879529" cy="15233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9DC90A16-5F95-46FB-8960-EA919C4847E4}"/>
                </a:ext>
              </a:extLst>
            </p:cNvPr>
            <p:cNvCxnSpPr/>
            <p:nvPr/>
          </p:nvCxnSpPr>
          <p:spPr>
            <a:xfrm flipH="1" flipV="1">
              <a:off x="1274055" y="2057400"/>
              <a:ext cx="1523389" cy="879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4B5FB327-5B91-449B-9011-ACBB9309C959}"/>
                </a:ext>
              </a:extLst>
            </p:cNvPr>
            <p:cNvCxnSpPr/>
            <p:nvPr/>
          </p:nvCxnSpPr>
          <p:spPr>
            <a:xfrm flipH="1">
              <a:off x="1038386" y="2936929"/>
              <a:ext cx="17590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309283DB-BD86-48DF-8FCA-8481B4C5E74A}"/>
                </a:ext>
              </a:extLst>
            </p:cNvPr>
            <p:cNvCxnSpPr/>
            <p:nvPr/>
          </p:nvCxnSpPr>
          <p:spPr>
            <a:xfrm flipH="1">
              <a:off x="1274055" y="2936929"/>
              <a:ext cx="1523389" cy="879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212C4D38-9867-46E9-8B97-490262B312B9}"/>
                </a:ext>
              </a:extLst>
            </p:cNvPr>
            <p:cNvCxnSpPr/>
            <p:nvPr/>
          </p:nvCxnSpPr>
          <p:spPr>
            <a:xfrm flipH="1">
              <a:off x="1917915" y="2936929"/>
              <a:ext cx="879529" cy="1523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F9340E32-D0E7-4D02-BD81-BDFCF8E47E69}"/>
                </a:ext>
              </a:extLst>
            </p:cNvPr>
            <p:cNvCxnSpPr/>
            <p:nvPr/>
          </p:nvCxnSpPr>
          <p:spPr>
            <a:xfrm flipH="1">
              <a:off x="2797443" y="2936929"/>
              <a:ext cx="1" cy="1759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89BC2CC4-2B13-4777-BEDB-4C6DA9BE3120}"/>
                </a:ext>
              </a:extLst>
            </p:cNvPr>
            <p:cNvCxnSpPr/>
            <p:nvPr/>
          </p:nvCxnSpPr>
          <p:spPr>
            <a:xfrm>
              <a:off x="2797444" y="2936929"/>
              <a:ext cx="879528" cy="15233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74106AED-7F08-4A7C-8616-C2149A2989BF}"/>
                </a:ext>
              </a:extLst>
            </p:cNvPr>
            <p:cNvCxnSpPr/>
            <p:nvPr/>
          </p:nvCxnSpPr>
          <p:spPr>
            <a:xfrm>
              <a:off x="2797444" y="2936929"/>
              <a:ext cx="1523389" cy="879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75C5B84A-1C74-4AFE-8E3B-960A4E72F6A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350690" y="6322377"/>
            <a:ext cx="2745310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7.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組織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多邊形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(12,15)</a:t>
            </a:r>
            <a:endParaRPr lang="zh-TW" altLang="en-US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2983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9C74814-25EE-4827-8BF9-9DF58F81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水晶球 </a:t>
            </a:r>
            <a:r>
              <a:rPr lang="en-US" altLang="zh-TW" dirty="0"/>
              <a:t>– </a:t>
            </a:r>
            <a:r>
              <a:rPr lang="zh-TW" altLang="en-US" dirty="0"/>
              <a:t>錯覺</a:t>
            </a: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62CBCCBE-A43A-4423-859F-E2A4A1F728F4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1642820" y="4804475"/>
            <a:ext cx="0" cy="1859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手繪多邊形: 圖案 23" descr="R12">
            <a:extLst>
              <a:ext uri="{FF2B5EF4-FFF2-40B4-BE49-F238E27FC236}">
                <a16:creationId xmlns:a16="http://schemas.microsoft.com/office/drawing/2014/main" id="{6ACCE693-DC0B-436A-8D03-B70005527D0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12921" y="4804474"/>
            <a:ext cx="1859797" cy="1859797"/>
          </a:xfrm>
          <a:custGeom>
            <a:avLst/>
            <a:gdLst>
              <a:gd name="connsiteX0" fmla="*/ 1735214 w 1859797"/>
              <a:gd name="connsiteY0" fmla="*/ 464949 h 1859797"/>
              <a:gd name="connsiteX1" fmla="*/ 1394848 w 1859797"/>
              <a:gd name="connsiteY1" fmla="*/ 124583 h 1859797"/>
              <a:gd name="connsiteX2" fmla="*/ 929898 w 1859797"/>
              <a:gd name="connsiteY2" fmla="*/ 0 h 1859797"/>
              <a:gd name="connsiteX3" fmla="*/ 464949 w 1859797"/>
              <a:gd name="connsiteY3" fmla="*/ 124583 h 1859797"/>
              <a:gd name="connsiteX4" fmla="*/ 124583 w 1859797"/>
              <a:gd name="connsiteY4" fmla="*/ 464949 h 1859797"/>
              <a:gd name="connsiteX5" fmla="*/ 0 w 1859797"/>
              <a:gd name="connsiteY5" fmla="*/ 929898 h 1859797"/>
              <a:gd name="connsiteX6" fmla="*/ 124583 w 1859797"/>
              <a:gd name="connsiteY6" fmla="*/ 1394848 h 1859797"/>
              <a:gd name="connsiteX7" fmla="*/ 464949 w 1859797"/>
              <a:gd name="connsiteY7" fmla="*/ 1735214 h 1859797"/>
              <a:gd name="connsiteX8" fmla="*/ 929898 w 1859797"/>
              <a:gd name="connsiteY8" fmla="*/ 1859797 h 1859797"/>
              <a:gd name="connsiteX9" fmla="*/ 1394847 w 1859797"/>
              <a:gd name="connsiteY9" fmla="*/ 1735214 h 1859797"/>
              <a:gd name="connsiteX10" fmla="*/ 1735214 w 1859797"/>
              <a:gd name="connsiteY10" fmla="*/ 1394848 h 1859797"/>
              <a:gd name="connsiteX11" fmla="*/ 1859797 w 1859797"/>
              <a:gd name="connsiteY11" fmla="*/ 929899 h 1859797"/>
              <a:gd name="connsiteX12" fmla="*/ 1735214 w 1859797"/>
              <a:gd name="connsiteY12" fmla="*/ 464949 h 1859797"/>
              <a:gd name="connsiteX13" fmla="*/ 1735214 w 1859797"/>
              <a:gd name="connsiteY13" fmla="*/ 464949 h 1859797"/>
              <a:gd name="connsiteX0" fmla="*/ 1735214 w 1859797"/>
              <a:gd name="connsiteY0" fmla="*/ 464949 h 1859797"/>
              <a:gd name="connsiteX1" fmla="*/ 1394848 w 1859797"/>
              <a:gd name="connsiteY1" fmla="*/ 124583 h 1859797"/>
              <a:gd name="connsiteX2" fmla="*/ 929898 w 1859797"/>
              <a:gd name="connsiteY2" fmla="*/ 0 h 1859797"/>
              <a:gd name="connsiteX3" fmla="*/ 464949 w 1859797"/>
              <a:gd name="connsiteY3" fmla="*/ 124583 h 1859797"/>
              <a:gd name="connsiteX4" fmla="*/ 124583 w 1859797"/>
              <a:gd name="connsiteY4" fmla="*/ 464949 h 1859797"/>
              <a:gd name="connsiteX5" fmla="*/ 0 w 1859797"/>
              <a:gd name="connsiteY5" fmla="*/ 929898 h 1859797"/>
              <a:gd name="connsiteX6" fmla="*/ 124583 w 1859797"/>
              <a:gd name="connsiteY6" fmla="*/ 1394848 h 1859797"/>
              <a:gd name="connsiteX7" fmla="*/ 464949 w 1859797"/>
              <a:gd name="connsiteY7" fmla="*/ 1735214 h 1859797"/>
              <a:gd name="connsiteX8" fmla="*/ 929898 w 1859797"/>
              <a:gd name="connsiteY8" fmla="*/ 1859797 h 1859797"/>
              <a:gd name="connsiteX9" fmla="*/ 1394847 w 1859797"/>
              <a:gd name="connsiteY9" fmla="*/ 1735214 h 1859797"/>
              <a:gd name="connsiteX10" fmla="*/ 1735214 w 1859797"/>
              <a:gd name="connsiteY10" fmla="*/ 1394848 h 1859797"/>
              <a:gd name="connsiteX11" fmla="*/ 1859797 w 1859797"/>
              <a:gd name="connsiteY11" fmla="*/ 929899 h 1859797"/>
              <a:gd name="connsiteX12" fmla="*/ 1735214 w 1859797"/>
              <a:gd name="connsiteY12" fmla="*/ 464949 h 185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59797" h="1859797">
                <a:moveTo>
                  <a:pt x="1735214" y="464949"/>
                </a:moveTo>
                <a:lnTo>
                  <a:pt x="1394848" y="124583"/>
                </a:lnTo>
                <a:lnTo>
                  <a:pt x="929898" y="0"/>
                </a:lnTo>
                <a:lnTo>
                  <a:pt x="464949" y="124583"/>
                </a:lnTo>
                <a:lnTo>
                  <a:pt x="124583" y="464949"/>
                </a:lnTo>
                <a:lnTo>
                  <a:pt x="0" y="929898"/>
                </a:lnTo>
                <a:lnTo>
                  <a:pt x="124583" y="1394848"/>
                </a:lnTo>
                <a:lnTo>
                  <a:pt x="464949" y="1735214"/>
                </a:lnTo>
                <a:lnTo>
                  <a:pt x="929898" y="1859797"/>
                </a:lnTo>
                <a:lnTo>
                  <a:pt x="1394847" y="1735214"/>
                </a:lnTo>
                <a:lnTo>
                  <a:pt x="1735214" y="1394848"/>
                </a:lnTo>
                <a:lnTo>
                  <a:pt x="1859797" y="929899"/>
                </a:lnTo>
                <a:lnTo>
                  <a:pt x="1735214" y="4649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0" name="手繪多邊形: 圖案 19" descr="R12">
            <a:extLst>
              <a:ext uri="{FF2B5EF4-FFF2-40B4-BE49-F238E27FC236}">
                <a16:creationId xmlns:a16="http://schemas.microsoft.com/office/drawing/2014/main" id="{50A4586D-8736-42EA-A1E4-0E259FF8913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16199998">
            <a:off x="2797444" y="2057400"/>
            <a:ext cx="1759058" cy="1759058"/>
          </a:xfrm>
          <a:custGeom>
            <a:avLst/>
            <a:gdLst>
              <a:gd name="connsiteX0" fmla="*/ 1735214 w 1859797"/>
              <a:gd name="connsiteY0" fmla="*/ 464949 h 1859797"/>
              <a:gd name="connsiteX1" fmla="*/ 1394848 w 1859797"/>
              <a:gd name="connsiteY1" fmla="*/ 124583 h 1859797"/>
              <a:gd name="connsiteX2" fmla="*/ 929898 w 1859797"/>
              <a:gd name="connsiteY2" fmla="*/ 0 h 1859797"/>
              <a:gd name="connsiteX3" fmla="*/ 464949 w 1859797"/>
              <a:gd name="connsiteY3" fmla="*/ 124583 h 1859797"/>
              <a:gd name="connsiteX4" fmla="*/ 124583 w 1859797"/>
              <a:gd name="connsiteY4" fmla="*/ 464949 h 1859797"/>
              <a:gd name="connsiteX5" fmla="*/ 0 w 1859797"/>
              <a:gd name="connsiteY5" fmla="*/ 929898 h 1859797"/>
              <a:gd name="connsiteX6" fmla="*/ 124583 w 1859797"/>
              <a:gd name="connsiteY6" fmla="*/ 1394848 h 1859797"/>
              <a:gd name="connsiteX7" fmla="*/ 464949 w 1859797"/>
              <a:gd name="connsiteY7" fmla="*/ 1735214 h 1859797"/>
              <a:gd name="connsiteX8" fmla="*/ 929898 w 1859797"/>
              <a:gd name="connsiteY8" fmla="*/ 1859797 h 1859797"/>
              <a:gd name="connsiteX9" fmla="*/ 1394847 w 1859797"/>
              <a:gd name="connsiteY9" fmla="*/ 1735214 h 1859797"/>
              <a:gd name="connsiteX10" fmla="*/ 1735214 w 1859797"/>
              <a:gd name="connsiteY10" fmla="*/ 1394848 h 1859797"/>
              <a:gd name="connsiteX11" fmla="*/ 1859797 w 1859797"/>
              <a:gd name="connsiteY11" fmla="*/ 929899 h 1859797"/>
              <a:gd name="connsiteX12" fmla="*/ 1735214 w 1859797"/>
              <a:gd name="connsiteY12" fmla="*/ 464949 h 1859797"/>
              <a:gd name="connsiteX13" fmla="*/ 1735214 w 1859797"/>
              <a:gd name="connsiteY13" fmla="*/ 464949 h 1859797"/>
              <a:gd name="connsiteX0" fmla="*/ 1735214 w 1859797"/>
              <a:gd name="connsiteY0" fmla="*/ 464949 h 1859797"/>
              <a:gd name="connsiteX1" fmla="*/ 1394848 w 1859797"/>
              <a:gd name="connsiteY1" fmla="*/ 124583 h 1859797"/>
              <a:gd name="connsiteX2" fmla="*/ 929898 w 1859797"/>
              <a:gd name="connsiteY2" fmla="*/ 0 h 1859797"/>
              <a:gd name="connsiteX3" fmla="*/ 464949 w 1859797"/>
              <a:gd name="connsiteY3" fmla="*/ 124583 h 1859797"/>
              <a:gd name="connsiteX4" fmla="*/ 124583 w 1859797"/>
              <a:gd name="connsiteY4" fmla="*/ 464949 h 1859797"/>
              <a:gd name="connsiteX5" fmla="*/ 0 w 1859797"/>
              <a:gd name="connsiteY5" fmla="*/ 929898 h 1859797"/>
              <a:gd name="connsiteX6" fmla="*/ 124583 w 1859797"/>
              <a:gd name="connsiteY6" fmla="*/ 1394848 h 1859797"/>
              <a:gd name="connsiteX7" fmla="*/ 464949 w 1859797"/>
              <a:gd name="connsiteY7" fmla="*/ 1735214 h 1859797"/>
              <a:gd name="connsiteX8" fmla="*/ 929898 w 1859797"/>
              <a:gd name="connsiteY8" fmla="*/ 1859797 h 1859797"/>
              <a:gd name="connsiteX9" fmla="*/ 1394847 w 1859797"/>
              <a:gd name="connsiteY9" fmla="*/ 1735214 h 1859797"/>
              <a:gd name="connsiteX10" fmla="*/ 1735214 w 1859797"/>
              <a:gd name="connsiteY10" fmla="*/ 1394848 h 1859797"/>
              <a:gd name="connsiteX11" fmla="*/ 1859797 w 1859797"/>
              <a:gd name="connsiteY11" fmla="*/ 929899 h 1859797"/>
              <a:gd name="connsiteX12" fmla="*/ 1735214 w 1859797"/>
              <a:gd name="connsiteY12" fmla="*/ 464949 h 185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59797" h="1859797">
                <a:moveTo>
                  <a:pt x="1735214" y="464949"/>
                </a:moveTo>
                <a:lnTo>
                  <a:pt x="1394848" y="124583"/>
                </a:lnTo>
                <a:lnTo>
                  <a:pt x="929898" y="0"/>
                </a:lnTo>
                <a:lnTo>
                  <a:pt x="464949" y="124583"/>
                </a:lnTo>
                <a:lnTo>
                  <a:pt x="124583" y="464949"/>
                </a:lnTo>
                <a:lnTo>
                  <a:pt x="0" y="929898"/>
                </a:lnTo>
                <a:lnTo>
                  <a:pt x="124583" y="1394848"/>
                </a:lnTo>
                <a:lnTo>
                  <a:pt x="464949" y="1735214"/>
                </a:lnTo>
                <a:lnTo>
                  <a:pt x="929898" y="1859797"/>
                </a:lnTo>
                <a:lnTo>
                  <a:pt x="1394847" y="1735214"/>
                </a:lnTo>
                <a:lnTo>
                  <a:pt x="1735214" y="1394848"/>
                </a:lnTo>
                <a:lnTo>
                  <a:pt x="1859797" y="929899"/>
                </a:lnTo>
                <a:lnTo>
                  <a:pt x="1735214" y="4649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5" name="手繪多邊形: 圖案 24" descr="R12">
            <a:extLst>
              <a:ext uri="{FF2B5EF4-FFF2-40B4-BE49-F238E27FC236}">
                <a16:creationId xmlns:a16="http://schemas.microsoft.com/office/drawing/2014/main" id="{FFE9AADC-470D-4602-9A68-E1E8B3149B4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14400000">
            <a:off x="2679610" y="1617637"/>
            <a:ext cx="1759058" cy="1759058"/>
          </a:xfrm>
          <a:custGeom>
            <a:avLst/>
            <a:gdLst>
              <a:gd name="connsiteX0" fmla="*/ 1735214 w 1859797"/>
              <a:gd name="connsiteY0" fmla="*/ 464949 h 1859797"/>
              <a:gd name="connsiteX1" fmla="*/ 1394848 w 1859797"/>
              <a:gd name="connsiteY1" fmla="*/ 124583 h 1859797"/>
              <a:gd name="connsiteX2" fmla="*/ 929898 w 1859797"/>
              <a:gd name="connsiteY2" fmla="*/ 0 h 1859797"/>
              <a:gd name="connsiteX3" fmla="*/ 464949 w 1859797"/>
              <a:gd name="connsiteY3" fmla="*/ 124583 h 1859797"/>
              <a:gd name="connsiteX4" fmla="*/ 124583 w 1859797"/>
              <a:gd name="connsiteY4" fmla="*/ 464949 h 1859797"/>
              <a:gd name="connsiteX5" fmla="*/ 0 w 1859797"/>
              <a:gd name="connsiteY5" fmla="*/ 929898 h 1859797"/>
              <a:gd name="connsiteX6" fmla="*/ 124583 w 1859797"/>
              <a:gd name="connsiteY6" fmla="*/ 1394848 h 1859797"/>
              <a:gd name="connsiteX7" fmla="*/ 464949 w 1859797"/>
              <a:gd name="connsiteY7" fmla="*/ 1735214 h 1859797"/>
              <a:gd name="connsiteX8" fmla="*/ 929898 w 1859797"/>
              <a:gd name="connsiteY8" fmla="*/ 1859797 h 1859797"/>
              <a:gd name="connsiteX9" fmla="*/ 1394847 w 1859797"/>
              <a:gd name="connsiteY9" fmla="*/ 1735214 h 1859797"/>
              <a:gd name="connsiteX10" fmla="*/ 1735214 w 1859797"/>
              <a:gd name="connsiteY10" fmla="*/ 1394848 h 1859797"/>
              <a:gd name="connsiteX11" fmla="*/ 1859797 w 1859797"/>
              <a:gd name="connsiteY11" fmla="*/ 929899 h 1859797"/>
              <a:gd name="connsiteX12" fmla="*/ 1735214 w 1859797"/>
              <a:gd name="connsiteY12" fmla="*/ 464949 h 1859797"/>
              <a:gd name="connsiteX13" fmla="*/ 1735214 w 1859797"/>
              <a:gd name="connsiteY13" fmla="*/ 464949 h 1859797"/>
              <a:gd name="connsiteX0" fmla="*/ 1735214 w 1859797"/>
              <a:gd name="connsiteY0" fmla="*/ 464949 h 1859797"/>
              <a:gd name="connsiteX1" fmla="*/ 1394848 w 1859797"/>
              <a:gd name="connsiteY1" fmla="*/ 124583 h 1859797"/>
              <a:gd name="connsiteX2" fmla="*/ 929898 w 1859797"/>
              <a:gd name="connsiteY2" fmla="*/ 0 h 1859797"/>
              <a:gd name="connsiteX3" fmla="*/ 464949 w 1859797"/>
              <a:gd name="connsiteY3" fmla="*/ 124583 h 1859797"/>
              <a:gd name="connsiteX4" fmla="*/ 124583 w 1859797"/>
              <a:gd name="connsiteY4" fmla="*/ 464949 h 1859797"/>
              <a:gd name="connsiteX5" fmla="*/ 0 w 1859797"/>
              <a:gd name="connsiteY5" fmla="*/ 929898 h 1859797"/>
              <a:gd name="connsiteX6" fmla="*/ 124583 w 1859797"/>
              <a:gd name="connsiteY6" fmla="*/ 1394848 h 1859797"/>
              <a:gd name="connsiteX7" fmla="*/ 464949 w 1859797"/>
              <a:gd name="connsiteY7" fmla="*/ 1735214 h 1859797"/>
              <a:gd name="connsiteX8" fmla="*/ 929898 w 1859797"/>
              <a:gd name="connsiteY8" fmla="*/ 1859797 h 1859797"/>
              <a:gd name="connsiteX9" fmla="*/ 1394847 w 1859797"/>
              <a:gd name="connsiteY9" fmla="*/ 1735214 h 1859797"/>
              <a:gd name="connsiteX10" fmla="*/ 1735214 w 1859797"/>
              <a:gd name="connsiteY10" fmla="*/ 1394848 h 1859797"/>
              <a:gd name="connsiteX11" fmla="*/ 1859797 w 1859797"/>
              <a:gd name="connsiteY11" fmla="*/ 929899 h 1859797"/>
              <a:gd name="connsiteX12" fmla="*/ 1735214 w 1859797"/>
              <a:gd name="connsiteY12" fmla="*/ 464949 h 185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59797" h="1859797">
                <a:moveTo>
                  <a:pt x="1735214" y="464949"/>
                </a:moveTo>
                <a:lnTo>
                  <a:pt x="1394848" y="124583"/>
                </a:lnTo>
                <a:lnTo>
                  <a:pt x="929898" y="0"/>
                </a:lnTo>
                <a:lnTo>
                  <a:pt x="464949" y="124583"/>
                </a:lnTo>
                <a:lnTo>
                  <a:pt x="124583" y="464949"/>
                </a:lnTo>
                <a:lnTo>
                  <a:pt x="0" y="929898"/>
                </a:lnTo>
                <a:lnTo>
                  <a:pt x="124583" y="1394848"/>
                </a:lnTo>
                <a:lnTo>
                  <a:pt x="464949" y="1735214"/>
                </a:lnTo>
                <a:lnTo>
                  <a:pt x="929898" y="1859797"/>
                </a:lnTo>
                <a:lnTo>
                  <a:pt x="1394847" y="1735214"/>
                </a:lnTo>
                <a:lnTo>
                  <a:pt x="1735214" y="1394848"/>
                </a:lnTo>
                <a:lnTo>
                  <a:pt x="1859797" y="929899"/>
                </a:lnTo>
                <a:lnTo>
                  <a:pt x="1735214" y="4649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" name="手繪多邊形: 圖案 26" descr="R12">
            <a:extLst>
              <a:ext uri="{FF2B5EF4-FFF2-40B4-BE49-F238E27FC236}">
                <a16:creationId xmlns:a16="http://schemas.microsoft.com/office/drawing/2014/main" id="{F27132D2-0AC9-4281-9328-28525C844A4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2599999">
            <a:off x="2357680" y="1295706"/>
            <a:ext cx="1759058" cy="1759058"/>
          </a:xfrm>
          <a:custGeom>
            <a:avLst/>
            <a:gdLst>
              <a:gd name="connsiteX0" fmla="*/ 1735214 w 1859797"/>
              <a:gd name="connsiteY0" fmla="*/ 464949 h 1859797"/>
              <a:gd name="connsiteX1" fmla="*/ 1394848 w 1859797"/>
              <a:gd name="connsiteY1" fmla="*/ 124583 h 1859797"/>
              <a:gd name="connsiteX2" fmla="*/ 929898 w 1859797"/>
              <a:gd name="connsiteY2" fmla="*/ 0 h 1859797"/>
              <a:gd name="connsiteX3" fmla="*/ 464949 w 1859797"/>
              <a:gd name="connsiteY3" fmla="*/ 124583 h 1859797"/>
              <a:gd name="connsiteX4" fmla="*/ 124583 w 1859797"/>
              <a:gd name="connsiteY4" fmla="*/ 464949 h 1859797"/>
              <a:gd name="connsiteX5" fmla="*/ 0 w 1859797"/>
              <a:gd name="connsiteY5" fmla="*/ 929898 h 1859797"/>
              <a:gd name="connsiteX6" fmla="*/ 124583 w 1859797"/>
              <a:gd name="connsiteY6" fmla="*/ 1394848 h 1859797"/>
              <a:gd name="connsiteX7" fmla="*/ 464949 w 1859797"/>
              <a:gd name="connsiteY7" fmla="*/ 1735214 h 1859797"/>
              <a:gd name="connsiteX8" fmla="*/ 929898 w 1859797"/>
              <a:gd name="connsiteY8" fmla="*/ 1859797 h 1859797"/>
              <a:gd name="connsiteX9" fmla="*/ 1394847 w 1859797"/>
              <a:gd name="connsiteY9" fmla="*/ 1735214 h 1859797"/>
              <a:gd name="connsiteX10" fmla="*/ 1735214 w 1859797"/>
              <a:gd name="connsiteY10" fmla="*/ 1394848 h 1859797"/>
              <a:gd name="connsiteX11" fmla="*/ 1859797 w 1859797"/>
              <a:gd name="connsiteY11" fmla="*/ 929899 h 1859797"/>
              <a:gd name="connsiteX12" fmla="*/ 1735214 w 1859797"/>
              <a:gd name="connsiteY12" fmla="*/ 464949 h 1859797"/>
              <a:gd name="connsiteX13" fmla="*/ 1735214 w 1859797"/>
              <a:gd name="connsiteY13" fmla="*/ 464949 h 1859797"/>
              <a:gd name="connsiteX0" fmla="*/ 1735214 w 1859797"/>
              <a:gd name="connsiteY0" fmla="*/ 464949 h 1859797"/>
              <a:gd name="connsiteX1" fmla="*/ 1394848 w 1859797"/>
              <a:gd name="connsiteY1" fmla="*/ 124583 h 1859797"/>
              <a:gd name="connsiteX2" fmla="*/ 929898 w 1859797"/>
              <a:gd name="connsiteY2" fmla="*/ 0 h 1859797"/>
              <a:gd name="connsiteX3" fmla="*/ 464949 w 1859797"/>
              <a:gd name="connsiteY3" fmla="*/ 124583 h 1859797"/>
              <a:gd name="connsiteX4" fmla="*/ 124583 w 1859797"/>
              <a:gd name="connsiteY4" fmla="*/ 464949 h 1859797"/>
              <a:gd name="connsiteX5" fmla="*/ 0 w 1859797"/>
              <a:gd name="connsiteY5" fmla="*/ 929898 h 1859797"/>
              <a:gd name="connsiteX6" fmla="*/ 124583 w 1859797"/>
              <a:gd name="connsiteY6" fmla="*/ 1394848 h 1859797"/>
              <a:gd name="connsiteX7" fmla="*/ 464949 w 1859797"/>
              <a:gd name="connsiteY7" fmla="*/ 1735214 h 1859797"/>
              <a:gd name="connsiteX8" fmla="*/ 929898 w 1859797"/>
              <a:gd name="connsiteY8" fmla="*/ 1859797 h 1859797"/>
              <a:gd name="connsiteX9" fmla="*/ 1394847 w 1859797"/>
              <a:gd name="connsiteY9" fmla="*/ 1735214 h 1859797"/>
              <a:gd name="connsiteX10" fmla="*/ 1735214 w 1859797"/>
              <a:gd name="connsiteY10" fmla="*/ 1394848 h 1859797"/>
              <a:gd name="connsiteX11" fmla="*/ 1859797 w 1859797"/>
              <a:gd name="connsiteY11" fmla="*/ 929899 h 1859797"/>
              <a:gd name="connsiteX12" fmla="*/ 1735214 w 1859797"/>
              <a:gd name="connsiteY12" fmla="*/ 464949 h 185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59797" h="1859797">
                <a:moveTo>
                  <a:pt x="1735214" y="464949"/>
                </a:moveTo>
                <a:lnTo>
                  <a:pt x="1394848" y="124583"/>
                </a:lnTo>
                <a:lnTo>
                  <a:pt x="929898" y="0"/>
                </a:lnTo>
                <a:lnTo>
                  <a:pt x="464949" y="124583"/>
                </a:lnTo>
                <a:lnTo>
                  <a:pt x="124583" y="464949"/>
                </a:lnTo>
                <a:lnTo>
                  <a:pt x="0" y="929898"/>
                </a:lnTo>
                <a:lnTo>
                  <a:pt x="124583" y="1394848"/>
                </a:lnTo>
                <a:lnTo>
                  <a:pt x="464949" y="1735214"/>
                </a:lnTo>
                <a:lnTo>
                  <a:pt x="929898" y="1859797"/>
                </a:lnTo>
                <a:lnTo>
                  <a:pt x="1394847" y="1735214"/>
                </a:lnTo>
                <a:lnTo>
                  <a:pt x="1735214" y="1394848"/>
                </a:lnTo>
                <a:lnTo>
                  <a:pt x="1859797" y="929899"/>
                </a:lnTo>
                <a:lnTo>
                  <a:pt x="1735214" y="4649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9" name="手繪多邊形: 圖案 28" descr="R12">
            <a:extLst>
              <a:ext uri="{FF2B5EF4-FFF2-40B4-BE49-F238E27FC236}">
                <a16:creationId xmlns:a16="http://schemas.microsoft.com/office/drawing/2014/main" id="{871DF29A-72FA-4B4D-B621-E32AE2D79CE4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0799998">
            <a:off x="1917915" y="1177872"/>
            <a:ext cx="1759058" cy="1759058"/>
          </a:xfrm>
          <a:custGeom>
            <a:avLst/>
            <a:gdLst>
              <a:gd name="connsiteX0" fmla="*/ 1735214 w 1859797"/>
              <a:gd name="connsiteY0" fmla="*/ 464949 h 1859797"/>
              <a:gd name="connsiteX1" fmla="*/ 1394848 w 1859797"/>
              <a:gd name="connsiteY1" fmla="*/ 124583 h 1859797"/>
              <a:gd name="connsiteX2" fmla="*/ 929898 w 1859797"/>
              <a:gd name="connsiteY2" fmla="*/ 0 h 1859797"/>
              <a:gd name="connsiteX3" fmla="*/ 464949 w 1859797"/>
              <a:gd name="connsiteY3" fmla="*/ 124583 h 1859797"/>
              <a:gd name="connsiteX4" fmla="*/ 124583 w 1859797"/>
              <a:gd name="connsiteY4" fmla="*/ 464949 h 1859797"/>
              <a:gd name="connsiteX5" fmla="*/ 0 w 1859797"/>
              <a:gd name="connsiteY5" fmla="*/ 929898 h 1859797"/>
              <a:gd name="connsiteX6" fmla="*/ 124583 w 1859797"/>
              <a:gd name="connsiteY6" fmla="*/ 1394848 h 1859797"/>
              <a:gd name="connsiteX7" fmla="*/ 464949 w 1859797"/>
              <a:gd name="connsiteY7" fmla="*/ 1735214 h 1859797"/>
              <a:gd name="connsiteX8" fmla="*/ 929898 w 1859797"/>
              <a:gd name="connsiteY8" fmla="*/ 1859797 h 1859797"/>
              <a:gd name="connsiteX9" fmla="*/ 1394847 w 1859797"/>
              <a:gd name="connsiteY9" fmla="*/ 1735214 h 1859797"/>
              <a:gd name="connsiteX10" fmla="*/ 1735214 w 1859797"/>
              <a:gd name="connsiteY10" fmla="*/ 1394848 h 1859797"/>
              <a:gd name="connsiteX11" fmla="*/ 1859797 w 1859797"/>
              <a:gd name="connsiteY11" fmla="*/ 929899 h 1859797"/>
              <a:gd name="connsiteX12" fmla="*/ 1735214 w 1859797"/>
              <a:gd name="connsiteY12" fmla="*/ 464949 h 1859797"/>
              <a:gd name="connsiteX13" fmla="*/ 1735214 w 1859797"/>
              <a:gd name="connsiteY13" fmla="*/ 464949 h 1859797"/>
              <a:gd name="connsiteX0" fmla="*/ 1735214 w 1859797"/>
              <a:gd name="connsiteY0" fmla="*/ 464949 h 1859797"/>
              <a:gd name="connsiteX1" fmla="*/ 1394848 w 1859797"/>
              <a:gd name="connsiteY1" fmla="*/ 124583 h 1859797"/>
              <a:gd name="connsiteX2" fmla="*/ 929898 w 1859797"/>
              <a:gd name="connsiteY2" fmla="*/ 0 h 1859797"/>
              <a:gd name="connsiteX3" fmla="*/ 464949 w 1859797"/>
              <a:gd name="connsiteY3" fmla="*/ 124583 h 1859797"/>
              <a:gd name="connsiteX4" fmla="*/ 124583 w 1859797"/>
              <a:gd name="connsiteY4" fmla="*/ 464949 h 1859797"/>
              <a:gd name="connsiteX5" fmla="*/ 0 w 1859797"/>
              <a:gd name="connsiteY5" fmla="*/ 929898 h 1859797"/>
              <a:gd name="connsiteX6" fmla="*/ 124583 w 1859797"/>
              <a:gd name="connsiteY6" fmla="*/ 1394848 h 1859797"/>
              <a:gd name="connsiteX7" fmla="*/ 464949 w 1859797"/>
              <a:gd name="connsiteY7" fmla="*/ 1735214 h 1859797"/>
              <a:gd name="connsiteX8" fmla="*/ 929898 w 1859797"/>
              <a:gd name="connsiteY8" fmla="*/ 1859797 h 1859797"/>
              <a:gd name="connsiteX9" fmla="*/ 1394847 w 1859797"/>
              <a:gd name="connsiteY9" fmla="*/ 1735214 h 1859797"/>
              <a:gd name="connsiteX10" fmla="*/ 1735214 w 1859797"/>
              <a:gd name="connsiteY10" fmla="*/ 1394848 h 1859797"/>
              <a:gd name="connsiteX11" fmla="*/ 1859797 w 1859797"/>
              <a:gd name="connsiteY11" fmla="*/ 929899 h 1859797"/>
              <a:gd name="connsiteX12" fmla="*/ 1735214 w 1859797"/>
              <a:gd name="connsiteY12" fmla="*/ 464949 h 185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59797" h="1859797">
                <a:moveTo>
                  <a:pt x="1735214" y="464949"/>
                </a:moveTo>
                <a:lnTo>
                  <a:pt x="1394848" y="124583"/>
                </a:lnTo>
                <a:lnTo>
                  <a:pt x="929898" y="0"/>
                </a:lnTo>
                <a:lnTo>
                  <a:pt x="464949" y="124583"/>
                </a:lnTo>
                <a:lnTo>
                  <a:pt x="124583" y="464949"/>
                </a:lnTo>
                <a:lnTo>
                  <a:pt x="0" y="929898"/>
                </a:lnTo>
                <a:lnTo>
                  <a:pt x="124583" y="1394848"/>
                </a:lnTo>
                <a:lnTo>
                  <a:pt x="464949" y="1735214"/>
                </a:lnTo>
                <a:lnTo>
                  <a:pt x="929898" y="1859797"/>
                </a:lnTo>
                <a:lnTo>
                  <a:pt x="1394847" y="1735214"/>
                </a:lnTo>
                <a:lnTo>
                  <a:pt x="1735214" y="1394848"/>
                </a:lnTo>
                <a:lnTo>
                  <a:pt x="1859797" y="929899"/>
                </a:lnTo>
                <a:lnTo>
                  <a:pt x="1735214" y="4649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2" name="手繪多邊形: 圖案 31" descr="R12">
            <a:extLst>
              <a:ext uri="{FF2B5EF4-FFF2-40B4-BE49-F238E27FC236}">
                <a16:creationId xmlns:a16="http://schemas.microsoft.com/office/drawing/2014/main" id="{EDDEB09A-3A2D-40C1-A511-82906E773B68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rot="8999998">
            <a:off x="1478151" y="1295706"/>
            <a:ext cx="1759058" cy="1759058"/>
          </a:xfrm>
          <a:custGeom>
            <a:avLst/>
            <a:gdLst>
              <a:gd name="connsiteX0" fmla="*/ 1735214 w 1859797"/>
              <a:gd name="connsiteY0" fmla="*/ 464949 h 1859797"/>
              <a:gd name="connsiteX1" fmla="*/ 1394848 w 1859797"/>
              <a:gd name="connsiteY1" fmla="*/ 124583 h 1859797"/>
              <a:gd name="connsiteX2" fmla="*/ 929898 w 1859797"/>
              <a:gd name="connsiteY2" fmla="*/ 0 h 1859797"/>
              <a:gd name="connsiteX3" fmla="*/ 464949 w 1859797"/>
              <a:gd name="connsiteY3" fmla="*/ 124583 h 1859797"/>
              <a:gd name="connsiteX4" fmla="*/ 124583 w 1859797"/>
              <a:gd name="connsiteY4" fmla="*/ 464949 h 1859797"/>
              <a:gd name="connsiteX5" fmla="*/ 0 w 1859797"/>
              <a:gd name="connsiteY5" fmla="*/ 929898 h 1859797"/>
              <a:gd name="connsiteX6" fmla="*/ 124583 w 1859797"/>
              <a:gd name="connsiteY6" fmla="*/ 1394848 h 1859797"/>
              <a:gd name="connsiteX7" fmla="*/ 464949 w 1859797"/>
              <a:gd name="connsiteY7" fmla="*/ 1735214 h 1859797"/>
              <a:gd name="connsiteX8" fmla="*/ 929898 w 1859797"/>
              <a:gd name="connsiteY8" fmla="*/ 1859797 h 1859797"/>
              <a:gd name="connsiteX9" fmla="*/ 1394847 w 1859797"/>
              <a:gd name="connsiteY9" fmla="*/ 1735214 h 1859797"/>
              <a:gd name="connsiteX10" fmla="*/ 1735214 w 1859797"/>
              <a:gd name="connsiteY10" fmla="*/ 1394848 h 1859797"/>
              <a:gd name="connsiteX11" fmla="*/ 1859797 w 1859797"/>
              <a:gd name="connsiteY11" fmla="*/ 929899 h 1859797"/>
              <a:gd name="connsiteX12" fmla="*/ 1735214 w 1859797"/>
              <a:gd name="connsiteY12" fmla="*/ 464949 h 1859797"/>
              <a:gd name="connsiteX13" fmla="*/ 1735214 w 1859797"/>
              <a:gd name="connsiteY13" fmla="*/ 464949 h 1859797"/>
              <a:gd name="connsiteX0" fmla="*/ 1735214 w 1859797"/>
              <a:gd name="connsiteY0" fmla="*/ 464949 h 1859797"/>
              <a:gd name="connsiteX1" fmla="*/ 1394848 w 1859797"/>
              <a:gd name="connsiteY1" fmla="*/ 124583 h 1859797"/>
              <a:gd name="connsiteX2" fmla="*/ 929898 w 1859797"/>
              <a:gd name="connsiteY2" fmla="*/ 0 h 1859797"/>
              <a:gd name="connsiteX3" fmla="*/ 464949 w 1859797"/>
              <a:gd name="connsiteY3" fmla="*/ 124583 h 1859797"/>
              <a:gd name="connsiteX4" fmla="*/ 124583 w 1859797"/>
              <a:gd name="connsiteY4" fmla="*/ 464949 h 1859797"/>
              <a:gd name="connsiteX5" fmla="*/ 0 w 1859797"/>
              <a:gd name="connsiteY5" fmla="*/ 929898 h 1859797"/>
              <a:gd name="connsiteX6" fmla="*/ 124583 w 1859797"/>
              <a:gd name="connsiteY6" fmla="*/ 1394848 h 1859797"/>
              <a:gd name="connsiteX7" fmla="*/ 464949 w 1859797"/>
              <a:gd name="connsiteY7" fmla="*/ 1735214 h 1859797"/>
              <a:gd name="connsiteX8" fmla="*/ 929898 w 1859797"/>
              <a:gd name="connsiteY8" fmla="*/ 1859797 h 1859797"/>
              <a:gd name="connsiteX9" fmla="*/ 1394847 w 1859797"/>
              <a:gd name="connsiteY9" fmla="*/ 1735214 h 1859797"/>
              <a:gd name="connsiteX10" fmla="*/ 1735214 w 1859797"/>
              <a:gd name="connsiteY10" fmla="*/ 1394848 h 1859797"/>
              <a:gd name="connsiteX11" fmla="*/ 1859797 w 1859797"/>
              <a:gd name="connsiteY11" fmla="*/ 929899 h 1859797"/>
              <a:gd name="connsiteX12" fmla="*/ 1735214 w 1859797"/>
              <a:gd name="connsiteY12" fmla="*/ 464949 h 185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59797" h="1859797">
                <a:moveTo>
                  <a:pt x="1735214" y="464949"/>
                </a:moveTo>
                <a:lnTo>
                  <a:pt x="1394848" y="124583"/>
                </a:lnTo>
                <a:lnTo>
                  <a:pt x="929898" y="0"/>
                </a:lnTo>
                <a:lnTo>
                  <a:pt x="464949" y="124583"/>
                </a:lnTo>
                <a:lnTo>
                  <a:pt x="124583" y="464949"/>
                </a:lnTo>
                <a:lnTo>
                  <a:pt x="0" y="929898"/>
                </a:lnTo>
                <a:lnTo>
                  <a:pt x="124583" y="1394848"/>
                </a:lnTo>
                <a:lnTo>
                  <a:pt x="464949" y="1735214"/>
                </a:lnTo>
                <a:lnTo>
                  <a:pt x="929898" y="1859797"/>
                </a:lnTo>
                <a:lnTo>
                  <a:pt x="1394847" y="1735214"/>
                </a:lnTo>
                <a:lnTo>
                  <a:pt x="1735214" y="1394848"/>
                </a:lnTo>
                <a:lnTo>
                  <a:pt x="1859797" y="929899"/>
                </a:lnTo>
                <a:lnTo>
                  <a:pt x="1735214" y="4649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5" name="手繪多邊形: 圖案 34" descr="R12">
            <a:extLst>
              <a:ext uri="{FF2B5EF4-FFF2-40B4-BE49-F238E27FC236}">
                <a16:creationId xmlns:a16="http://schemas.microsoft.com/office/drawing/2014/main" id="{7C22A62E-5D82-414B-A2EA-FEDDA611BB5B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rot="7199998">
            <a:off x="1156221" y="1617635"/>
            <a:ext cx="1759058" cy="1759058"/>
          </a:xfrm>
          <a:custGeom>
            <a:avLst/>
            <a:gdLst>
              <a:gd name="connsiteX0" fmla="*/ 1735214 w 1859797"/>
              <a:gd name="connsiteY0" fmla="*/ 464949 h 1859797"/>
              <a:gd name="connsiteX1" fmla="*/ 1394848 w 1859797"/>
              <a:gd name="connsiteY1" fmla="*/ 124583 h 1859797"/>
              <a:gd name="connsiteX2" fmla="*/ 929898 w 1859797"/>
              <a:gd name="connsiteY2" fmla="*/ 0 h 1859797"/>
              <a:gd name="connsiteX3" fmla="*/ 464949 w 1859797"/>
              <a:gd name="connsiteY3" fmla="*/ 124583 h 1859797"/>
              <a:gd name="connsiteX4" fmla="*/ 124583 w 1859797"/>
              <a:gd name="connsiteY4" fmla="*/ 464949 h 1859797"/>
              <a:gd name="connsiteX5" fmla="*/ 0 w 1859797"/>
              <a:gd name="connsiteY5" fmla="*/ 929898 h 1859797"/>
              <a:gd name="connsiteX6" fmla="*/ 124583 w 1859797"/>
              <a:gd name="connsiteY6" fmla="*/ 1394848 h 1859797"/>
              <a:gd name="connsiteX7" fmla="*/ 464949 w 1859797"/>
              <a:gd name="connsiteY7" fmla="*/ 1735214 h 1859797"/>
              <a:gd name="connsiteX8" fmla="*/ 929898 w 1859797"/>
              <a:gd name="connsiteY8" fmla="*/ 1859797 h 1859797"/>
              <a:gd name="connsiteX9" fmla="*/ 1394847 w 1859797"/>
              <a:gd name="connsiteY9" fmla="*/ 1735214 h 1859797"/>
              <a:gd name="connsiteX10" fmla="*/ 1735214 w 1859797"/>
              <a:gd name="connsiteY10" fmla="*/ 1394848 h 1859797"/>
              <a:gd name="connsiteX11" fmla="*/ 1859797 w 1859797"/>
              <a:gd name="connsiteY11" fmla="*/ 929899 h 1859797"/>
              <a:gd name="connsiteX12" fmla="*/ 1735214 w 1859797"/>
              <a:gd name="connsiteY12" fmla="*/ 464949 h 1859797"/>
              <a:gd name="connsiteX13" fmla="*/ 1735214 w 1859797"/>
              <a:gd name="connsiteY13" fmla="*/ 464949 h 1859797"/>
              <a:gd name="connsiteX0" fmla="*/ 1735214 w 1859797"/>
              <a:gd name="connsiteY0" fmla="*/ 464949 h 1859797"/>
              <a:gd name="connsiteX1" fmla="*/ 1394848 w 1859797"/>
              <a:gd name="connsiteY1" fmla="*/ 124583 h 1859797"/>
              <a:gd name="connsiteX2" fmla="*/ 929898 w 1859797"/>
              <a:gd name="connsiteY2" fmla="*/ 0 h 1859797"/>
              <a:gd name="connsiteX3" fmla="*/ 464949 w 1859797"/>
              <a:gd name="connsiteY3" fmla="*/ 124583 h 1859797"/>
              <a:gd name="connsiteX4" fmla="*/ 124583 w 1859797"/>
              <a:gd name="connsiteY4" fmla="*/ 464949 h 1859797"/>
              <a:gd name="connsiteX5" fmla="*/ 0 w 1859797"/>
              <a:gd name="connsiteY5" fmla="*/ 929898 h 1859797"/>
              <a:gd name="connsiteX6" fmla="*/ 124583 w 1859797"/>
              <a:gd name="connsiteY6" fmla="*/ 1394848 h 1859797"/>
              <a:gd name="connsiteX7" fmla="*/ 464949 w 1859797"/>
              <a:gd name="connsiteY7" fmla="*/ 1735214 h 1859797"/>
              <a:gd name="connsiteX8" fmla="*/ 929898 w 1859797"/>
              <a:gd name="connsiteY8" fmla="*/ 1859797 h 1859797"/>
              <a:gd name="connsiteX9" fmla="*/ 1394847 w 1859797"/>
              <a:gd name="connsiteY9" fmla="*/ 1735214 h 1859797"/>
              <a:gd name="connsiteX10" fmla="*/ 1735214 w 1859797"/>
              <a:gd name="connsiteY10" fmla="*/ 1394848 h 1859797"/>
              <a:gd name="connsiteX11" fmla="*/ 1859797 w 1859797"/>
              <a:gd name="connsiteY11" fmla="*/ 929899 h 1859797"/>
              <a:gd name="connsiteX12" fmla="*/ 1735214 w 1859797"/>
              <a:gd name="connsiteY12" fmla="*/ 464949 h 185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59797" h="1859797">
                <a:moveTo>
                  <a:pt x="1735214" y="464949"/>
                </a:moveTo>
                <a:lnTo>
                  <a:pt x="1394848" y="124583"/>
                </a:lnTo>
                <a:lnTo>
                  <a:pt x="929898" y="0"/>
                </a:lnTo>
                <a:lnTo>
                  <a:pt x="464949" y="124583"/>
                </a:lnTo>
                <a:lnTo>
                  <a:pt x="124583" y="464949"/>
                </a:lnTo>
                <a:lnTo>
                  <a:pt x="0" y="929898"/>
                </a:lnTo>
                <a:lnTo>
                  <a:pt x="124583" y="1394848"/>
                </a:lnTo>
                <a:lnTo>
                  <a:pt x="464949" y="1735214"/>
                </a:lnTo>
                <a:lnTo>
                  <a:pt x="929898" y="1859797"/>
                </a:lnTo>
                <a:lnTo>
                  <a:pt x="1394847" y="1735214"/>
                </a:lnTo>
                <a:lnTo>
                  <a:pt x="1735214" y="1394848"/>
                </a:lnTo>
                <a:lnTo>
                  <a:pt x="1859797" y="929899"/>
                </a:lnTo>
                <a:lnTo>
                  <a:pt x="1735214" y="4649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8" name="手繪多邊形: 圖案 37" descr="R12">
            <a:extLst>
              <a:ext uri="{FF2B5EF4-FFF2-40B4-BE49-F238E27FC236}">
                <a16:creationId xmlns:a16="http://schemas.microsoft.com/office/drawing/2014/main" id="{0FE9AE7D-15D1-4B85-AB21-2BF0A9F96F83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rot="5399998">
            <a:off x="1038386" y="2057399"/>
            <a:ext cx="1759058" cy="1759058"/>
          </a:xfrm>
          <a:custGeom>
            <a:avLst/>
            <a:gdLst>
              <a:gd name="connsiteX0" fmla="*/ 1735214 w 1859797"/>
              <a:gd name="connsiteY0" fmla="*/ 464949 h 1859797"/>
              <a:gd name="connsiteX1" fmla="*/ 1394848 w 1859797"/>
              <a:gd name="connsiteY1" fmla="*/ 124583 h 1859797"/>
              <a:gd name="connsiteX2" fmla="*/ 929898 w 1859797"/>
              <a:gd name="connsiteY2" fmla="*/ 0 h 1859797"/>
              <a:gd name="connsiteX3" fmla="*/ 464949 w 1859797"/>
              <a:gd name="connsiteY3" fmla="*/ 124583 h 1859797"/>
              <a:gd name="connsiteX4" fmla="*/ 124583 w 1859797"/>
              <a:gd name="connsiteY4" fmla="*/ 464949 h 1859797"/>
              <a:gd name="connsiteX5" fmla="*/ 0 w 1859797"/>
              <a:gd name="connsiteY5" fmla="*/ 929898 h 1859797"/>
              <a:gd name="connsiteX6" fmla="*/ 124583 w 1859797"/>
              <a:gd name="connsiteY6" fmla="*/ 1394848 h 1859797"/>
              <a:gd name="connsiteX7" fmla="*/ 464949 w 1859797"/>
              <a:gd name="connsiteY7" fmla="*/ 1735214 h 1859797"/>
              <a:gd name="connsiteX8" fmla="*/ 929898 w 1859797"/>
              <a:gd name="connsiteY8" fmla="*/ 1859797 h 1859797"/>
              <a:gd name="connsiteX9" fmla="*/ 1394847 w 1859797"/>
              <a:gd name="connsiteY9" fmla="*/ 1735214 h 1859797"/>
              <a:gd name="connsiteX10" fmla="*/ 1735214 w 1859797"/>
              <a:gd name="connsiteY10" fmla="*/ 1394848 h 1859797"/>
              <a:gd name="connsiteX11" fmla="*/ 1859797 w 1859797"/>
              <a:gd name="connsiteY11" fmla="*/ 929899 h 1859797"/>
              <a:gd name="connsiteX12" fmla="*/ 1735214 w 1859797"/>
              <a:gd name="connsiteY12" fmla="*/ 464949 h 1859797"/>
              <a:gd name="connsiteX13" fmla="*/ 1735214 w 1859797"/>
              <a:gd name="connsiteY13" fmla="*/ 464949 h 1859797"/>
              <a:gd name="connsiteX0" fmla="*/ 1735214 w 1859797"/>
              <a:gd name="connsiteY0" fmla="*/ 464949 h 1859797"/>
              <a:gd name="connsiteX1" fmla="*/ 1394848 w 1859797"/>
              <a:gd name="connsiteY1" fmla="*/ 124583 h 1859797"/>
              <a:gd name="connsiteX2" fmla="*/ 929898 w 1859797"/>
              <a:gd name="connsiteY2" fmla="*/ 0 h 1859797"/>
              <a:gd name="connsiteX3" fmla="*/ 464949 w 1859797"/>
              <a:gd name="connsiteY3" fmla="*/ 124583 h 1859797"/>
              <a:gd name="connsiteX4" fmla="*/ 124583 w 1859797"/>
              <a:gd name="connsiteY4" fmla="*/ 464949 h 1859797"/>
              <a:gd name="connsiteX5" fmla="*/ 0 w 1859797"/>
              <a:gd name="connsiteY5" fmla="*/ 929898 h 1859797"/>
              <a:gd name="connsiteX6" fmla="*/ 124583 w 1859797"/>
              <a:gd name="connsiteY6" fmla="*/ 1394848 h 1859797"/>
              <a:gd name="connsiteX7" fmla="*/ 464949 w 1859797"/>
              <a:gd name="connsiteY7" fmla="*/ 1735214 h 1859797"/>
              <a:gd name="connsiteX8" fmla="*/ 929898 w 1859797"/>
              <a:gd name="connsiteY8" fmla="*/ 1859797 h 1859797"/>
              <a:gd name="connsiteX9" fmla="*/ 1394847 w 1859797"/>
              <a:gd name="connsiteY9" fmla="*/ 1735214 h 1859797"/>
              <a:gd name="connsiteX10" fmla="*/ 1735214 w 1859797"/>
              <a:gd name="connsiteY10" fmla="*/ 1394848 h 1859797"/>
              <a:gd name="connsiteX11" fmla="*/ 1859797 w 1859797"/>
              <a:gd name="connsiteY11" fmla="*/ 929899 h 1859797"/>
              <a:gd name="connsiteX12" fmla="*/ 1735214 w 1859797"/>
              <a:gd name="connsiteY12" fmla="*/ 464949 h 185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59797" h="1859797">
                <a:moveTo>
                  <a:pt x="1735214" y="464949"/>
                </a:moveTo>
                <a:lnTo>
                  <a:pt x="1394848" y="124583"/>
                </a:lnTo>
                <a:lnTo>
                  <a:pt x="929898" y="0"/>
                </a:lnTo>
                <a:lnTo>
                  <a:pt x="464949" y="124583"/>
                </a:lnTo>
                <a:lnTo>
                  <a:pt x="124583" y="464949"/>
                </a:lnTo>
                <a:lnTo>
                  <a:pt x="0" y="929898"/>
                </a:lnTo>
                <a:lnTo>
                  <a:pt x="124583" y="1394848"/>
                </a:lnTo>
                <a:lnTo>
                  <a:pt x="464949" y="1735214"/>
                </a:lnTo>
                <a:lnTo>
                  <a:pt x="929898" y="1859797"/>
                </a:lnTo>
                <a:lnTo>
                  <a:pt x="1394847" y="1735214"/>
                </a:lnTo>
                <a:lnTo>
                  <a:pt x="1735214" y="1394848"/>
                </a:lnTo>
                <a:lnTo>
                  <a:pt x="1859797" y="929899"/>
                </a:lnTo>
                <a:lnTo>
                  <a:pt x="1735214" y="4649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1" name="手繪多邊形: 圖案 40" descr="R12">
            <a:extLst>
              <a:ext uri="{FF2B5EF4-FFF2-40B4-BE49-F238E27FC236}">
                <a16:creationId xmlns:a16="http://schemas.microsoft.com/office/drawing/2014/main" id="{2D6AF838-ABC9-44EB-ACCB-8636C41C6C9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rot="3599999">
            <a:off x="1156220" y="2497163"/>
            <a:ext cx="1759058" cy="1759058"/>
          </a:xfrm>
          <a:custGeom>
            <a:avLst/>
            <a:gdLst>
              <a:gd name="connsiteX0" fmla="*/ 1735214 w 1859797"/>
              <a:gd name="connsiteY0" fmla="*/ 464949 h 1859797"/>
              <a:gd name="connsiteX1" fmla="*/ 1394848 w 1859797"/>
              <a:gd name="connsiteY1" fmla="*/ 124583 h 1859797"/>
              <a:gd name="connsiteX2" fmla="*/ 929898 w 1859797"/>
              <a:gd name="connsiteY2" fmla="*/ 0 h 1859797"/>
              <a:gd name="connsiteX3" fmla="*/ 464949 w 1859797"/>
              <a:gd name="connsiteY3" fmla="*/ 124583 h 1859797"/>
              <a:gd name="connsiteX4" fmla="*/ 124583 w 1859797"/>
              <a:gd name="connsiteY4" fmla="*/ 464949 h 1859797"/>
              <a:gd name="connsiteX5" fmla="*/ 0 w 1859797"/>
              <a:gd name="connsiteY5" fmla="*/ 929898 h 1859797"/>
              <a:gd name="connsiteX6" fmla="*/ 124583 w 1859797"/>
              <a:gd name="connsiteY6" fmla="*/ 1394848 h 1859797"/>
              <a:gd name="connsiteX7" fmla="*/ 464949 w 1859797"/>
              <a:gd name="connsiteY7" fmla="*/ 1735214 h 1859797"/>
              <a:gd name="connsiteX8" fmla="*/ 929898 w 1859797"/>
              <a:gd name="connsiteY8" fmla="*/ 1859797 h 1859797"/>
              <a:gd name="connsiteX9" fmla="*/ 1394847 w 1859797"/>
              <a:gd name="connsiteY9" fmla="*/ 1735214 h 1859797"/>
              <a:gd name="connsiteX10" fmla="*/ 1735214 w 1859797"/>
              <a:gd name="connsiteY10" fmla="*/ 1394848 h 1859797"/>
              <a:gd name="connsiteX11" fmla="*/ 1859797 w 1859797"/>
              <a:gd name="connsiteY11" fmla="*/ 929899 h 1859797"/>
              <a:gd name="connsiteX12" fmla="*/ 1735214 w 1859797"/>
              <a:gd name="connsiteY12" fmla="*/ 464949 h 1859797"/>
              <a:gd name="connsiteX13" fmla="*/ 1735214 w 1859797"/>
              <a:gd name="connsiteY13" fmla="*/ 464949 h 1859797"/>
              <a:gd name="connsiteX0" fmla="*/ 1735214 w 1859797"/>
              <a:gd name="connsiteY0" fmla="*/ 464949 h 1859797"/>
              <a:gd name="connsiteX1" fmla="*/ 1394848 w 1859797"/>
              <a:gd name="connsiteY1" fmla="*/ 124583 h 1859797"/>
              <a:gd name="connsiteX2" fmla="*/ 929898 w 1859797"/>
              <a:gd name="connsiteY2" fmla="*/ 0 h 1859797"/>
              <a:gd name="connsiteX3" fmla="*/ 464949 w 1859797"/>
              <a:gd name="connsiteY3" fmla="*/ 124583 h 1859797"/>
              <a:gd name="connsiteX4" fmla="*/ 124583 w 1859797"/>
              <a:gd name="connsiteY4" fmla="*/ 464949 h 1859797"/>
              <a:gd name="connsiteX5" fmla="*/ 0 w 1859797"/>
              <a:gd name="connsiteY5" fmla="*/ 929898 h 1859797"/>
              <a:gd name="connsiteX6" fmla="*/ 124583 w 1859797"/>
              <a:gd name="connsiteY6" fmla="*/ 1394848 h 1859797"/>
              <a:gd name="connsiteX7" fmla="*/ 464949 w 1859797"/>
              <a:gd name="connsiteY7" fmla="*/ 1735214 h 1859797"/>
              <a:gd name="connsiteX8" fmla="*/ 929898 w 1859797"/>
              <a:gd name="connsiteY8" fmla="*/ 1859797 h 1859797"/>
              <a:gd name="connsiteX9" fmla="*/ 1394847 w 1859797"/>
              <a:gd name="connsiteY9" fmla="*/ 1735214 h 1859797"/>
              <a:gd name="connsiteX10" fmla="*/ 1735214 w 1859797"/>
              <a:gd name="connsiteY10" fmla="*/ 1394848 h 1859797"/>
              <a:gd name="connsiteX11" fmla="*/ 1859797 w 1859797"/>
              <a:gd name="connsiteY11" fmla="*/ 929899 h 1859797"/>
              <a:gd name="connsiteX12" fmla="*/ 1735214 w 1859797"/>
              <a:gd name="connsiteY12" fmla="*/ 464949 h 185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59797" h="1859797">
                <a:moveTo>
                  <a:pt x="1735214" y="464949"/>
                </a:moveTo>
                <a:lnTo>
                  <a:pt x="1394848" y="124583"/>
                </a:lnTo>
                <a:lnTo>
                  <a:pt x="929898" y="0"/>
                </a:lnTo>
                <a:lnTo>
                  <a:pt x="464949" y="124583"/>
                </a:lnTo>
                <a:lnTo>
                  <a:pt x="124583" y="464949"/>
                </a:lnTo>
                <a:lnTo>
                  <a:pt x="0" y="929898"/>
                </a:lnTo>
                <a:lnTo>
                  <a:pt x="124583" y="1394848"/>
                </a:lnTo>
                <a:lnTo>
                  <a:pt x="464949" y="1735214"/>
                </a:lnTo>
                <a:lnTo>
                  <a:pt x="929898" y="1859797"/>
                </a:lnTo>
                <a:lnTo>
                  <a:pt x="1394847" y="1735214"/>
                </a:lnTo>
                <a:lnTo>
                  <a:pt x="1735214" y="1394848"/>
                </a:lnTo>
                <a:lnTo>
                  <a:pt x="1859797" y="929899"/>
                </a:lnTo>
                <a:lnTo>
                  <a:pt x="1735214" y="4649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4" name="手繪多邊形: 圖案 43" descr="R12">
            <a:extLst>
              <a:ext uri="{FF2B5EF4-FFF2-40B4-BE49-F238E27FC236}">
                <a16:creationId xmlns:a16="http://schemas.microsoft.com/office/drawing/2014/main" id="{C2BC6C78-F880-4F17-93EC-B46B8F4D3C95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rot="1800001">
            <a:off x="1478150" y="2819094"/>
            <a:ext cx="1759057" cy="1759057"/>
          </a:xfrm>
          <a:custGeom>
            <a:avLst/>
            <a:gdLst>
              <a:gd name="connsiteX0" fmla="*/ 1735214 w 1859797"/>
              <a:gd name="connsiteY0" fmla="*/ 464949 h 1859797"/>
              <a:gd name="connsiteX1" fmla="*/ 1394848 w 1859797"/>
              <a:gd name="connsiteY1" fmla="*/ 124583 h 1859797"/>
              <a:gd name="connsiteX2" fmla="*/ 929898 w 1859797"/>
              <a:gd name="connsiteY2" fmla="*/ 0 h 1859797"/>
              <a:gd name="connsiteX3" fmla="*/ 464949 w 1859797"/>
              <a:gd name="connsiteY3" fmla="*/ 124583 h 1859797"/>
              <a:gd name="connsiteX4" fmla="*/ 124583 w 1859797"/>
              <a:gd name="connsiteY4" fmla="*/ 464949 h 1859797"/>
              <a:gd name="connsiteX5" fmla="*/ 0 w 1859797"/>
              <a:gd name="connsiteY5" fmla="*/ 929898 h 1859797"/>
              <a:gd name="connsiteX6" fmla="*/ 124583 w 1859797"/>
              <a:gd name="connsiteY6" fmla="*/ 1394848 h 1859797"/>
              <a:gd name="connsiteX7" fmla="*/ 464949 w 1859797"/>
              <a:gd name="connsiteY7" fmla="*/ 1735214 h 1859797"/>
              <a:gd name="connsiteX8" fmla="*/ 929898 w 1859797"/>
              <a:gd name="connsiteY8" fmla="*/ 1859797 h 1859797"/>
              <a:gd name="connsiteX9" fmla="*/ 1394847 w 1859797"/>
              <a:gd name="connsiteY9" fmla="*/ 1735214 h 1859797"/>
              <a:gd name="connsiteX10" fmla="*/ 1735214 w 1859797"/>
              <a:gd name="connsiteY10" fmla="*/ 1394848 h 1859797"/>
              <a:gd name="connsiteX11" fmla="*/ 1859797 w 1859797"/>
              <a:gd name="connsiteY11" fmla="*/ 929899 h 1859797"/>
              <a:gd name="connsiteX12" fmla="*/ 1735214 w 1859797"/>
              <a:gd name="connsiteY12" fmla="*/ 464949 h 1859797"/>
              <a:gd name="connsiteX13" fmla="*/ 1735214 w 1859797"/>
              <a:gd name="connsiteY13" fmla="*/ 464949 h 1859797"/>
              <a:gd name="connsiteX0" fmla="*/ 1735214 w 1859797"/>
              <a:gd name="connsiteY0" fmla="*/ 464949 h 1859797"/>
              <a:gd name="connsiteX1" fmla="*/ 1394848 w 1859797"/>
              <a:gd name="connsiteY1" fmla="*/ 124583 h 1859797"/>
              <a:gd name="connsiteX2" fmla="*/ 929898 w 1859797"/>
              <a:gd name="connsiteY2" fmla="*/ 0 h 1859797"/>
              <a:gd name="connsiteX3" fmla="*/ 464949 w 1859797"/>
              <a:gd name="connsiteY3" fmla="*/ 124583 h 1859797"/>
              <a:gd name="connsiteX4" fmla="*/ 124583 w 1859797"/>
              <a:gd name="connsiteY4" fmla="*/ 464949 h 1859797"/>
              <a:gd name="connsiteX5" fmla="*/ 0 w 1859797"/>
              <a:gd name="connsiteY5" fmla="*/ 929898 h 1859797"/>
              <a:gd name="connsiteX6" fmla="*/ 124583 w 1859797"/>
              <a:gd name="connsiteY6" fmla="*/ 1394848 h 1859797"/>
              <a:gd name="connsiteX7" fmla="*/ 464949 w 1859797"/>
              <a:gd name="connsiteY7" fmla="*/ 1735214 h 1859797"/>
              <a:gd name="connsiteX8" fmla="*/ 929898 w 1859797"/>
              <a:gd name="connsiteY8" fmla="*/ 1859797 h 1859797"/>
              <a:gd name="connsiteX9" fmla="*/ 1394847 w 1859797"/>
              <a:gd name="connsiteY9" fmla="*/ 1735214 h 1859797"/>
              <a:gd name="connsiteX10" fmla="*/ 1735214 w 1859797"/>
              <a:gd name="connsiteY10" fmla="*/ 1394848 h 1859797"/>
              <a:gd name="connsiteX11" fmla="*/ 1859797 w 1859797"/>
              <a:gd name="connsiteY11" fmla="*/ 929899 h 1859797"/>
              <a:gd name="connsiteX12" fmla="*/ 1735214 w 1859797"/>
              <a:gd name="connsiteY12" fmla="*/ 464949 h 185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59797" h="1859797">
                <a:moveTo>
                  <a:pt x="1735214" y="464949"/>
                </a:moveTo>
                <a:lnTo>
                  <a:pt x="1394848" y="124583"/>
                </a:lnTo>
                <a:lnTo>
                  <a:pt x="929898" y="0"/>
                </a:lnTo>
                <a:lnTo>
                  <a:pt x="464949" y="124583"/>
                </a:lnTo>
                <a:lnTo>
                  <a:pt x="124583" y="464949"/>
                </a:lnTo>
                <a:lnTo>
                  <a:pt x="0" y="929898"/>
                </a:lnTo>
                <a:lnTo>
                  <a:pt x="124583" y="1394848"/>
                </a:lnTo>
                <a:lnTo>
                  <a:pt x="464949" y="1735214"/>
                </a:lnTo>
                <a:lnTo>
                  <a:pt x="929898" y="1859797"/>
                </a:lnTo>
                <a:lnTo>
                  <a:pt x="1394847" y="1735214"/>
                </a:lnTo>
                <a:lnTo>
                  <a:pt x="1735214" y="1394848"/>
                </a:lnTo>
                <a:lnTo>
                  <a:pt x="1859797" y="929899"/>
                </a:lnTo>
                <a:lnTo>
                  <a:pt x="1735214" y="4649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7" name="手繪多邊形: 圖案 46" descr="R12">
            <a:extLst>
              <a:ext uri="{FF2B5EF4-FFF2-40B4-BE49-F238E27FC236}">
                <a16:creationId xmlns:a16="http://schemas.microsoft.com/office/drawing/2014/main" id="{93F536AC-35AA-40B3-9FD9-D20105DB0C3E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rot="2">
            <a:off x="1917915" y="2936928"/>
            <a:ext cx="1759058" cy="1759058"/>
          </a:xfrm>
          <a:custGeom>
            <a:avLst/>
            <a:gdLst>
              <a:gd name="connsiteX0" fmla="*/ 1735214 w 1859797"/>
              <a:gd name="connsiteY0" fmla="*/ 464949 h 1859797"/>
              <a:gd name="connsiteX1" fmla="*/ 1394848 w 1859797"/>
              <a:gd name="connsiteY1" fmla="*/ 124583 h 1859797"/>
              <a:gd name="connsiteX2" fmla="*/ 929898 w 1859797"/>
              <a:gd name="connsiteY2" fmla="*/ 0 h 1859797"/>
              <a:gd name="connsiteX3" fmla="*/ 464949 w 1859797"/>
              <a:gd name="connsiteY3" fmla="*/ 124583 h 1859797"/>
              <a:gd name="connsiteX4" fmla="*/ 124583 w 1859797"/>
              <a:gd name="connsiteY4" fmla="*/ 464949 h 1859797"/>
              <a:gd name="connsiteX5" fmla="*/ 0 w 1859797"/>
              <a:gd name="connsiteY5" fmla="*/ 929898 h 1859797"/>
              <a:gd name="connsiteX6" fmla="*/ 124583 w 1859797"/>
              <a:gd name="connsiteY6" fmla="*/ 1394848 h 1859797"/>
              <a:gd name="connsiteX7" fmla="*/ 464949 w 1859797"/>
              <a:gd name="connsiteY7" fmla="*/ 1735214 h 1859797"/>
              <a:gd name="connsiteX8" fmla="*/ 929898 w 1859797"/>
              <a:gd name="connsiteY8" fmla="*/ 1859797 h 1859797"/>
              <a:gd name="connsiteX9" fmla="*/ 1394847 w 1859797"/>
              <a:gd name="connsiteY9" fmla="*/ 1735214 h 1859797"/>
              <a:gd name="connsiteX10" fmla="*/ 1735214 w 1859797"/>
              <a:gd name="connsiteY10" fmla="*/ 1394848 h 1859797"/>
              <a:gd name="connsiteX11" fmla="*/ 1859797 w 1859797"/>
              <a:gd name="connsiteY11" fmla="*/ 929899 h 1859797"/>
              <a:gd name="connsiteX12" fmla="*/ 1735214 w 1859797"/>
              <a:gd name="connsiteY12" fmla="*/ 464949 h 1859797"/>
              <a:gd name="connsiteX13" fmla="*/ 1735214 w 1859797"/>
              <a:gd name="connsiteY13" fmla="*/ 464949 h 1859797"/>
              <a:gd name="connsiteX0" fmla="*/ 1735214 w 1859797"/>
              <a:gd name="connsiteY0" fmla="*/ 464949 h 1859797"/>
              <a:gd name="connsiteX1" fmla="*/ 1394848 w 1859797"/>
              <a:gd name="connsiteY1" fmla="*/ 124583 h 1859797"/>
              <a:gd name="connsiteX2" fmla="*/ 929898 w 1859797"/>
              <a:gd name="connsiteY2" fmla="*/ 0 h 1859797"/>
              <a:gd name="connsiteX3" fmla="*/ 464949 w 1859797"/>
              <a:gd name="connsiteY3" fmla="*/ 124583 h 1859797"/>
              <a:gd name="connsiteX4" fmla="*/ 124583 w 1859797"/>
              <a:gd name="connsiteY4" fmla="*/ 464949 h 1859797"/>
              <a:gd name="connsiteX5" fmla="*/ 0 w 1859797"/>
              <a:gd name="connsiteY5" fmla="*/ 929898 h 1859797"/>
              <a:gd name="connsiteX6" fmla="*/ 124583 w 1859797"/>
              <a:gd name="connsiteY6" fmla="*/ 1394848 h 1859797"/>
              <a:gd name="connsiteX7" fmla="*/ 464949 w 1859797"/>
              <a:gd name="connsiteY7" fmla="*/ 1735214 h 1859797"/>
              <a:gd name="connsiteX8" fmla="*/ 929898 w 1859797"/>
              <a:gd name="connsiteY8" fmla="*/ 1859797 h 1859797"/>
              <a:gd name="connsiteX9" fmla="*/ 1394847 w 1859797"/>
              <a:gd name="connsiteY9" fmla="*/ 1735214 h 1859797"/>
              <a:gd name="connsiteX10" fmla="*/ 1735214 w 1859797"/>
              <a:gd name="connsiteY10" fmla="*/ 1394848 h 1859797"/>
              <a:gd name="connsiteX11" fmla="*/ 1859797 w 1859797"/>
              <a:gd name="connsiteY11" fmla="*/ 929899 h 1859797"/>
              <a:gd name="connsiteX12" fmla="*/ 1735214 w 1859797"/>
              <a:gd name="connsiteY12" fmla="*/ 464949 h 185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59797" h="1859797">
                <a:moveTo>
                  <a:pt x="1735214" y="464949"/>
                </a:moveTo>
                <a:lnTo>
                  <a:pt x="1394848" y="124583"/>
                </a:lnTo>
                <a:lnTo>
                  <a:pt x="929898" y="0"/>
                </a:lnTo>
                <a:lnTo>
                  <a:pt x="464949" y="124583"/>
                </a:lnTo>
                <a:lnTo>
                  <a:pt x="124583" y="464949"/>
                </a:lnTo>
                <a:lnTo>
                  <a:pt x="0" y="929898"/>
                </a:lnTo>
                <a:lnTo>
                  <a:pt x="124583" y="1394848"/>
                </a:lnTo>
                <a:lnTo>
                  <a:pt x="464949" y="1735214"/>
                </a:lnTo>
                <a:lnTo>
                  <a:pt x="929898" y="1859797"/>
                </a:lnTo>
                <a:lnTo>
                  <a:pt x="1394847" y="1735214"/>
                </a:lnTo>
                <a:lnTo>
                  <a:pt x="1735214" y="1394848"/>
                </a:lnTo>
                <a:lnTo>
                  <a:pt x="1859797" y="929899"/>
                </a:lnTo>
                <a:lnTo>
                  <a:pt x="1735214" y="4649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0" name="手繪多邊形: 圖案 49" descr="R12">
            <a:extLst>
              <a:ext uri="{FF2B5EF4-FFF2-40B4-BE49-F238E27FC236}">
                <a16:creationId xmlns:a16="http://schemas.microsoft.com/office/drawing/2014/main" id="{FFF09055-BD2B-4248-B182-67F1066CCFCB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rot="19800002">
            <a:off x="2357678" y="2819093"/>
            <a:ext cx="1759058" cy="1759058"/>
          </a:xfrm>
          <a:custGeom>
            <a:avLst/>
            <a:gdLst>
              <a:gd name="connsiteX0" fmla="*/ 1735214 w 1859797"/>
              <a:gd name="connsiteY0" fmla="*/ 464949 h 1859797"/>
              <a:gd name="connsiteX1" fmla="*/ 1394848 w 1859797"/>
              <a:gd name="connsiteY1" fmla="*/ 124583 h 1859797"/>
              <a:gd name="connsiteX2" fmla="*/ 929898 w 1859797"/>
              <a:gd name="connsiteY2" fmla="*/ 0 h 1859797"/>
              <a:gd name="connsiteX3" fmla="*/ 464949 w 1859797"/>
              <a:gd name="connsiteY3" fmla="*/ 124583 h 1859797"/>
              <a:gd name="connsiteX4" fmla="*/ 124583 w 1859797"/>
              <a:gd name="connsiteY4" fmla="*/ 464949 h 1859797"/>
              <a:gd name="connsiteX5" fmla="*/ 0 w 1859797"/>
              <a:gd name="connsiteY5" fmla="*/ 929898 h 1859797"/>
              <a:gd name="connsiteX6" fmla="*/ 124583 w 1859797"/>
              <a:gd name="connsiteY6" fmla="*/ 1394848 h 1859797"/>
              <a:gd name="connsiteX7" fmla="*/ 464949 w 1859797"/>
              <a:gd name="connsiteY7" fmla="*/ 1735214 h 1859797"/>
              <a:gd name="connsiteX8" fmla="*/ 929898 w 1859797"/>
              <a:gd name="connsiteY8" fmla="*/ 1859797 h 1859797"/>
              <a:gd name="connsiteX9" fmla="*/ 1394847 w 1859797"/>
              <a:gd name="connsiteY9" fmla="*/ 1735214 h 1859797"/>
              <a:gd name="connsiteX10" fmla="*/ 1735214 w 1859797"/>
              <a:gd name="connsiteY10" fmla="*/ 1394848 h 1859797"/>
              <a:gd name="connsiteX11" fmla="*/ 1859797 w 1859797"/>
              <a:gd name="connsiteY11" fmla="*/ 929899 h 1859797"/>
              <a:gd name="connsiteX12" fmla="*/ 1735214 w 1859797"/>
              <a:gd name="connsiteY12" fmla="*/ 464949 h 1859797"/>
              <a:gd name="connsiteX13" fmla="*/ 1735214 w 1859797"/>
              <a:gd name="connsiteY13" fmla="*/ 464949 h 1859797"/>
              <a:gd name="connsiteX0" fmla="*/ 1735214 w 1859797"/>
              <a:gd name="connsiteY0" fmla="*/ 464949 h 1859797"/>
              <a:gd name="connsiteX1" fmla="*/ 1394848 w 1859797"/>
              <a:gd name="connsiteY1" fmla="*/ 124583 h 1859797"/>
              <a:gd name="connsiteX2" fmla="*/ 929898 w 1859797"/>
              <a:gd name="connsiteY2" fmla="*/ 0 h 1859797"/>
              <a:gd name="connsiteX3" fmla="*/ 464949 w 1859797"/>
              <a:gd name="connsiteY3" fmla="*/ 124583 h 1859797"/>
              <a:gd name="connsiteX4" fmla="*/ 124583 w 1859797"/>
              <a:gd name="connsiteY4" fmla="*/ 464949 h 1859797"/>
              <a:gd name="connsiteX5" fmla="*/ 0 w 1859797"/>
              <a:gd name="connsiteY5" fmla="*/ 929898 h 1859797"/>
              <a:gd name="connsiteX6" fmla="*/ 124583 w 1859797"/>
              <a:gd name="connsiteY6" fmla="*/ 1394848 h 1859797"/>
              <a:gd name="connsiteX7" fmla="*/ 464949 w 1859797"/>
              <a:gd name="connsiteY7" fmla="*/ 1735214 h 1859797"/>
              <a:gd name="connsiteX8" fmla="*/ 929898 w 1859797"/>
              <a:gd name="connsiteY8" fmla="*/ 1859797 h 1859797"/>
              <a:gd name="connsiteX9" fmla="*/ 1394847 w 1859797"/>
              <a:gd name="connsiteY9" fmla="*/ 1735214 h 1859797"/>
              <a:gd name="connsiteX10" fmla="*/ 1735214 w 1859797"/>
              <a:gd name="connsiteY10" fmla="*/ 1394848 h 1859797"/>
              <a:gd name="connsiteX11" fmla="*/ 1859797 w 1859797"/>
              <a:gd name="connsiteY11" fmla="*/ 929899 h 1859797"/>
              <a:gd name="connsiteX12" fmla="*/ 1735214 w 1859797"/>
              <a:gd name="connsiteY12" fmla="*/ 464949 h 185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59797" h="1859797">
                <a:moveTo>
                  <a:pt x="1735214" y="464949"/>
                </a:moveTo>
                <a:lnTo>
                  <a:pt x="1394848" y="124583"/>
                </a:lnTo>
                <a:lnTo>
                  <a:pt x="929898" y="0"/>
                </a:lnTo>
                <a:lnTo>
                  <a:pt x="464949" y="124583"/>
                </a:lnTo>
                <a:lnTo>
                  <a:pt x="124583" y="464949"/>
                </a:lnTo>
                <a:lnTo>
                  <a:pt x="0" y="929898"/>
                </a:lnTo>
                <a:lnTo>
                  <a:pt x="124583" y="1394848"/>
                </a:lnTo>
                <a:lnTo>
                  <a:pt x="464949" y="1735214"/>
                </a:lnTo>
                <a:lnTo>
                  <a:pt x="929898" y="1859797"/>
                </a:lnTo>
                <a:lnTo>
                  <a:pt x="1394847" y="1735214"/>
                </a:lnTo>
                <a:lnTo>
                  <a:pt x="1735214" y="1394848"/>
                </a:lnTo>
                <a:lnTo>
                  <a:pt x="1859797" y="929899"/>
                </a:lnTo>
                <a:lnTo>
                  <a:pt x="1735214" y="4649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3" name="手繪多邊形: 圖案 52" descr="R12">
            <a:extLst>
              <a:ext uri="{FF2B5EF4-FFF2-40B4-BE49-F238E27FC236}">
                <a16:creationId xmlns:a16="http://schemas.microsoft.com/office/drawing/2014/main" id="{02507745-BAD0-4354-844A-25ADAA03F21D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rot="17999999">
            <a:off x="2679609" y="2497165"/>
            <a:ext cx="1759058" cy="1759058"/>
          </a:xfrm>
          <a:custGeom>
            <a:avLst/>
            <a:gdLst>
              <a:gd name="connsiteX0" fmla="*/ 1735214 w 1859797"/>
              <a:gd name="connsiteY0" fmla="*/ 464949 h 1859797"/>
              <a:gd name="connsiteX1" fmla="*/ 1394848 w 1859797"/>
              <a:gd name="connsiteY1" fmla="*/ 124583 h 1859797"/>
              <a:gd name="connsiteX2" fmla="*/ 929898 w 1859797"/>
              <a:gd name="connsiteY2" fmla="*/ 0 h 1859797"/>
              <a:gd name="connsiteX3" fmla="*/ 464949 w 1859797"/>
              <a:gd name="connsiteY3" fmla="*/ 124583 h 1859797"/>
              <a:gd name="connsiteX4" fmla="*/ 124583 w 1859797"/>
              <a:gd name="connsiteY4" fmla="*/ 464949 h 1859797"/>
              <a:gd name="connsiteX5" fmla="*/ 0 w 1859797"/>
              <a:gd name="connsiteY5" fmla="*/ 929898 h 1859797"/>
              <a:gd name="connsiteX6" fmla="*/ 124583 w 1859797"/>
              <a:gd name="connsiteY6" fmla="*/ 1394848 h 1859797"/>
              <a:gd name="connsiteX7" fmla="*/ 464949 w 1859797"/>
              <a:gd name="connsiteY7" fmla="*/ 1735214 h 1859797"/>
              <a:gd name="connsiteX8" fmla="*/ 929898 w 1859797"/>
              <a:gd name="connsiteY8" fmla="*/ 1859797 h 1859797"/>
              <a:gd name="connsiteX9" fmla="*/ 1394847 w 1859797"/>
              <a:gd name="connsiteY9" fmla="*/ 1735214 h 1859797"/>
              <a:gd name="connsiteX10" fmla="*/ 1735214 w 1859797"/>
              <a:gd name="connsiteY10" fmla="*/ 1394848 h 1859797"/>
              <a:gd name="connsiteX11" fmla="*/ 1859797 w 1859797"/>
              <a:gd name="connsiteY11" fmla="*/ 929899 h 1859797"/>
              <a:gd name="connsiteX12" fmla="*/ 1735214 w 1859797"/>
              <a:gd name="connsiteY12" fmla="*/ 464949 h 1859797"/>
              <a:gd name="connsiteX13" fmla="*/ 1735214 w 1859797"/>
              <a:gd name="connsiteY13" fmla="*/ 464949 h 1859797"/>
              <a:gd name="connsiteX0" fmla="*/ 1735214 w 1859797"/>
              <a:gd name="connsiteY0" fmla="*/ 464949 h 1859797"/>
              <a:gd name="connsiteX1" fmla="*/ 1394848 w 1859797"/>
              <a:gd name="connsiteY1" fmla="*/ 124583 h 1859797"/>
              <a:gd name="connsiteX2" fmla="*/ 929898 w 1859797"/>
              <a:gd name="connsiteY2" fmla="*/ 0 h 1859797"/>
              <a:gd name="connsiteX3" fmla="*/ 464949 w 1859797"/>
              <a:gd name="connsiteY3" fmla="*/ 124583 h 1859797"/>
              <a:gd name="connsiteX4" fmla="*/ 124583 w 1859797"/>
              <a:gd name="connsiteY4" fmla="*/ 464949 h 1859797"/>
              <a:gd name="connsiteX5" fmla="*/ 0 w 1859797"/>
              <a:gd name="connsiteY5" fmla="*/ 929898 h 1859797"/>
              <a:gd name="connsiteX6" fmla="*/ 124583 w 1859797"/>
              <a:gd name="connsiteY6" fmla="*/ 1394848 h 1859797"/>
              <a:gd name="connsiteX7" fmla="*/ 464949 w 1859797"/>
              <a:gd name="connsiteY7" fmla="*/ 1735214 h 1859797"/>
              <a:gd name="connsiteX8" fmla="*/ 929898 w 1859797"/>
              <a:gd name="connsiteY8" fmla="*/ 1859797 h 1859797"/>
              <a:gd name="connsiteX9" fmla="*/ 1394847 w 1859797"/>
              <a:gd name="connsiteY9" fmla="*/ 1735214 h 1859797"/>
              <a:gd name="connsiteX10" fmla="*/ 1735214 w 1859797"/>
              <a:gd name="connsiteY10" fmla="*/ 1394848 h 1859797"/>
              <a:gd name="connsiteX11" fmla="*/ 1859797 w 1859797"/>
              <a:gd name="connsiteY11" fmla="*/ 929899 h 1859797"/>
              <a:gd name="connsiteX12" fmla="*/ 1735214 w 1859797"/>
              <a:gd name="connsiteY12" fmla="*/ 464949 h 185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59797" h="1859797">
                <a:moveTo>
                  <a:pt x="1735214" y="464949"/>
                </a:moveTo>
                <a:lnTo>
                  <a:pt x="1394848" y="124583"/>
                </a:lnTo>
                <a:lnTo>
                  <a:pt x="929898" y="0"/>
                </a:lnTo>
                <a:lnTo>
                  <a:pt x="464949" y="124583"/>
                </a:lnTo>
                <a:lnTo>
                  <a:pt x="124583" y="464949"/>
                </a:lnTo>
                <a:lnTo>
                  <a:pt x="0" y="929898"/>
                </a:lnTo>
                <a:lnTo>
                  <a:pt x="124583" y="1394848"/>
                </a:lnTo>
                <a:lnTo>
                  <a:pt x="464949" y="1735214"/>
                </a:lnTo>
                <a:lnTo>
                  <a:pt x="929898" y="1859797"/>
                </a:lnTo>
                <a:lnTo>
                  <a:pt x="1394847" y="1735214"/>
                </a:lnTo>
                <a:lnTo>
                  <a:pt x="1735214" y="1394848"/>
                </a:lnTo>
                <a:lnTo>
                  <a:pt x="1859797" y="929899"/>
                </a:lnTo>
                <a:lnTo>
                  <a:pt x="1735214" y="4649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9590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9C74814-25EE-4827-8BF9-9DF58F81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水晶球 </a:t>
            </a:r>
            <a:r>
              <a:rPr lang="en-US" altLang="zh-TW" dirty="0"/>
              <a:t>– </a:t>
            </a:r>
            <a:r>
              <a:rPr lang="zh-TW" altLang="en-US" dirty="0"/>
              <a:t>錯覺</a:t>
            </a:r>
          </a:p>
        </p:txBody>
      </p:sp>
      <p:sp>
        <p:nvSpPr>
          <p:cNvPr id="20" name="手繪多邊形: 圖案 19" descr="R12">
            <a:extLst>
              <a:ext uri="{FF2B5EF4-FFF2-40B4-BE49-F238E27FC236}">
                <a16:creationId xmlns:a16="http://schemas.microsoft.com/office/drawing/2014/main" id="{50A4586D-8736-42EA-A1E4-0E259FF8913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6199998">
            <a:off x="2797444" y="2057400"/>
            <a:ext cx="1759058" cy="1759058"/>
          </a:xfrm>
          <a:custGeom>
            <a:avLst/>
            <a:gdLst>
              <a:gd name="connsiteX0" fmla="*/ 1735214 w 1859797"/>
              <a:gd name="connsiteY0" fmla="*/ 464949 h 1859797"/>
              <a:gd name="connsiteX1" fmla="*/ 1394848 w 1859797"/>
              <a:gd name="connsiteY1" fmla="*/ 124583 h 1859797"/>
              <a:gd name="connsiteX2" fmla="*/ 929898 w 1859797"/>
              <a:gd name="connsiteY2" fmla="*/ 0 h 1859797"/>
              <a:gd name="connsiteX3" fmla="*/ 464949 w 1859797"/>
              <a:gd name="connsiteY3" fmla="*/ 124583 h 1859797"/>
              <a:gd name="connsiteX4" fmla="*/ 124583 w 1859797"/>
              <a:gd name="connsiteY4" fmla="*/ 464949 h 1859797"/>
              <a:gd name="connsiteX5" fmla="*/ 0 w 1859797"/>
              <a:gd name="connsiteY5" fmla="*/ 929898 h 1859797"/>
              <a:gd name="connsiteX6" fmla="*/ 124583 w 1859797"/>
              <a:gd name="connsiteY6" fmla="*/ 1394848 h 1859797"/>
              <a:gd name="connsiteX7" fmla="*/ 464949 w 1859797"/>
              <a:gd name="connsiteY7" fmla="*/ 1735214 h 1859797"/>
              <a:gd name="connsiteX8" fmla="*/ 929898 w 1859797"/>
              <a:gd name="connsiteY8" fmla="*/ 1859797 h 1859797"/>
              <a:gd name="connsiteX9" fmla="*/ 1394847 w 1859797"/>
              <a:gd name="connsiteY9" fmla="*/ 1735214 h 1859797"/>
              <a:gd name="connsiteX10" fmla="*/ 1735214 w 1859797"/>
              <a:gd name="connsiteY10" fmla="*/ 1394848 h 1859797"/>
              <a:gd name="connsiteX11" fmla="*/ 1859797 w 1859797"/>
              <a:gd name="connsiteY11" fmla="*/ 929899 h 1859797"/>
              <a:gd name="connsiteX12" fmla="*/ 1735214 w 1859797"/>
              <a:gd name="connsiteY12" fmla="*/ 464949 h 1859797"/>
              <a:gd name="connsiteX13" fmla="*/ 1735214 w 1859797"/>
              <a:gd name="connsiteY13" fmla="*/ 464949 h 1859797"/>
              <a:gd name="connsiteX0" fmla="*/ 1735214 w 1859797"/>
              <a:gd name="connsiteY0" fmla="*/ 464949 h 1859797"/>
              <a:gd name="connsiteX1" fmla="*/ 1394848 w 1859797"/>
              <a:gd name="connsiteY1" fmla="*/ 124583 h 1859797"/>
              <a:gd name="connsiteX2" fmla="*/ 929898 w 1859797"/>
              <a:gd name="connsiteY2" fmla="*/ 0 h 1859797"/>
              <a:gd name="connsiteX3" fmla="*/ 464949 w 1859797"/>
              <a:gd name="connsiteY3" fmla="*/ 124583 h 1859797"/>
              <a:gd name="connsiteX4" fmla="*/ 124583 w 1859797"/>
              <a:gd name="connsiteY4" fmla="*/ 464949 h 1859797"/>
              <a:gd name="connsiteX5" fmla="*/ 0 w 1859797"/>
              <a:gd name="connsiteY5" fmla="*/ 929898 h 1859797"/>
              <a:gd name="connsiteX6" fmla="*/ 124583 w 1859797"/>
              <a:gd name="connsiteY6" fmla="*/ 1394848 h 1859797"/>
              <a:gd name="connsiteX7" fmla="*/ 464949 w 1859797"/>
              <a:gd name="connsiteY7" fmla="*/ 1735214 h 1859797"/>
              <a:gd name="connsiteX8" fmla="*/ 929898 w 1859797"/>
              <a:gd name="connsiteY8" fmla="*/ 1859797 h 1859797"/>
              <a:gd name="connsiteX9" fmla="*/ 1394847 w 1859797"/>
              <a:gd name="connsiteY9" fmla="*/ 1735214 h 1859797"/>
              <a:gd name="connsiteX10" fmla="*/ 1735214 w 1859797"/>
              <a:gd name="connsiteY10" fmla="*/ 1394848 h 1859797"/>
              <a:gd name="connsiteX11" fmla="*/ 1859797 w 1859797"/>
              <a:gd name="connsiteY11" fmla="*/ 929899 h 1859797"/>
              <a:gd name="connsiteX12" fmla="*/ 1735214 w 1859797"/>
              <a:gd name="connsiteY12" fmla="*/ 464949 h 185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59797" h="1859797">
                <a:moveTo>
                  <a:pt x="1735214" y="464949"/>
                </a:moveTo>
                <a:lnTo>
                  <a:pt x="1394848" y="124583"/>
                </a:lnTo>
                <a:lnTo>
                  <a:pt x="929898" y="0"/>
                </a:lnTo>
                <a:lnTo>
                  <a:pt x="464949" y="124583"/>
                </a:lnTo>
                <a:lnTo>
                  <a:pt x="124583" y="464949"/>
                </a:lnTo>
                <a:lnTo>
                  <a:pt x="0" y="929898"/>
                </a:lnTo>
                <a:lnTo>
                  <a:pt x="124583" y="1394848"/>
                </a:lnTo>
                <a:lnTo>
                  <a:pt x="464949" y="1735214"/>
                </a:lnTo>
                <a:lnTo>
                  <a:pt x="929898" y="1859797"/>
                </a:lnTo>
                <a:lnTo>
                  <a:pt x="1394847" y="1735214"/>
                </a:lnTo>
                <a:lnTo>
                  <a:pt x="1735214" y="1394848"/>
                </a:lnTo>
                <a:lnTo>
                  <a:pt x="1859797" y="929899"/>
                </a:lnTo>
                <a:lnTo>
                  <a:pt x="1735214" y="464949"/>
                </a:lnTo>
                <a:close/>
              </a:path>
            </a:pathLst>
          </a:custGeom>
          <a:solidFill>
            <a:srgbClr val="111111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5" name="手繪多邊形: 圖案 24" descr="R12">
            <a:extLst>
              <a:ext uri="{FF2B5EF4-FFF2-40B4-BE49-F238E27FC236}">
                <a16:creationId xmlns:a16="http://schemas.microsoft.com/office/drawing/2014/main" id="{FFE9AADC-470D-4602-9A68-E1E8B3149B4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4400000">
            <a:off x="2679610" y="1617637"/>
            <a:ext cx="1759058" cy="1759058"/>
          </a:xfrm>
          <a:custGeom>
            <a:avLst/>
            <a:gdLst>
              <a:gd name="connsiteX0" fmla="*/ 1735214 w 1859797"/>
              <a:gd name="connsiteY0" fmla="*/ 464949 h 1859797"/>
              <a:gd name="connsiteX1" fmla="*/ 1394848 w 1859797"/>
              <a:gd name="connsiteY1" fmla="*/ 124583 h 1859797"/>
              <a:gd name="connsiteX2" fmla="*/ 929898 w 1859797"/>
              <a:gd name="connsiteY2" fmla="*/ 0 h 1859797"/>
              <a:gd name="connsiteX3" fmla="*/ 464949 w 1859797"/>
              <a:gd name="connsiteY3" fmla="*/ 124583 h 1859797"/>
              <a:gd name="connsiteX4" fmla="*/ 124583 w 1859797"/>
              <a:gd name="connsiteY4" fmla="*/ 464949 h 1859797"/>
              <a:gd name="connsiteX5" fmla="*/ 0 w 1859797"/>
              <a:gd name="connsiteY5" fmla="*/ 929898 h 1859797"/>
              <a:gd name="connsiteX6" fmla="*/ 124583 w 1859797"/>
              <a:gd name="connsiteY6" fmla="*/ 1394848 h 1859797"/>
              <a:gd name="connsiteX7" fmla="*/ 464949 w 1859797"/>
              <a:gd name="connsiteY7" fmla="*/ 1735214 h 1859797"/>
              <a:gd name="connsiteX8" fmla="*/ 929898 w 1859797"/>
              <a:gd name="connsiteY8" fmla="*/ 1859797 h 1859797"/>
              <a:gd name="connsiteX9" fmla="*/ 1394847 w 1859797"/>
              <a:gd name="connsiteY9" fmla="*/ 1735214 h 1859797"/>
              <a:gd name="connsiteX10" fmla="*/ 1735214 w 1859797"/>
              <a:gd name="connsiteY10" fmla="*/ 1394848 h 1859797"/>
              <a:gd name="connsiteX11" fmla="*/ 1859797 w 1859797"/>
              <a:gd name="connsiteY11" fmla="*/ 929899 h 1859797"/>
              <a:gd name="connsiteX12" fmla="*/ 1735214 w 1859797"/>
              <a:gd name="connsiteY12" fmla="*/ 464949 h 1859797"/>
              <a:gd name="connsiteX13" fmla="*/ 1735214 w 1859797"/>
              <a:gd name="connsiteY13" fmla="*/ 464949 h 1859797"/>
              <a:gd name="connsiteX0" fmla="*/ 1735214 w 1859797"/>
              <a:gd name="connsiteY0" fmla="*/ 464949 h 1859797"/>
              <a:gd name="connsiteX1" fmla="*/ 1394848 w 1859797"/>
              <a:gd name="connsiteY1" fmla="*/ 124583 h 1859797"/>
              <a:gd name="connsiteX2" fmla="*/ 929898 w 1859797"/>
              <a:gd name="connsiteY2" fmla="*/ 0 h 1859797"/>
              <a:gd name="connsiteX3" fmla="*/ 464949 w 1859797"/>
              <a:gd name="connsiteY3" fmla="*/ 124583 h 1859797"/>
              <a:gd name="connsiteX4" fmla="*/ 124583 w 1859797"/>
              <a:gd name="connsiteY4" fmla="*/ 464949 h 1859797"/>
              <a:gd name="connsiteX5" fmla="*/ 0 w 1859797"/>
              <a:gd name="connsiteY5" fmla="*/ 929898 h 1859797"/>
              <a:gd name="connsiteX6" fmla="*/ 124583 w 1859797"/>
              <a:gd name="connsiteY6" fmla="*/ 1394848 h 1859797"/>
              <a:gd name="connsiteX7" fmla="*/ 464949 w 1859797"/>
              <a:gd name="connsiteY7" fmla="*/ 1735214 h 1859797"/>
              <a:gd name="connsiteX8" fmla="*/ 929898 w 1859797"/>
              <a:gd name="connsiteY8" fmla="*/ 1859797 h 1859797"/>
              <a:gd name="connsiteX9" fmla="*/ 1394847 w 1859797"/>
              <a:gd name="connsiteY9" fmla="*/ 1735214 h 1859797"/>
              <a:gd name="connsiteX10" fmla="*/ 1735214 w 1859797"/>
              <a:gd name="connsiteY10" fmla="*/ 1394848 h 1859797"/>
              <a:gd name="connsiteX11" fmla="*/ 1859797 w 1859797"/>
              <a:gd name="connsiteY11" fmla="*/ 929899 h 1859797"/>
              <a:gd name="connsiteX12" fmla="*/ 1735214 w 1859797"/>
              <a:gd name="connsiteY12" fmla="*/ 464949 h 185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59797" h="1859797">
                <a:moveTo>
                  <a:pt x="1735214" y="464949"/>
                </a:moveTo>
                <a:lnTo>
                  <a:pt x="1394848" y="124583"/>
                </a:lnTo>
                <a:lnTo>
                  <a:pt x="929898" y="0"/>
                </a:lnTo>
                <a:lnTo>
                  <a:pt x="464949" y="124583"/>
                </a:lnTo>
                <a:lnTo>
                  <a:pt x="124583" y="464949"/>
                </a:lnTo>
                <a:lnTo>
                  <a:pt x="0" y="929898"/>
                </a:lnTo>
                <a:lnTo>
                  <a:pt x="124583" y="1394848"/>
                </a:lnTo>
                <a:lnTo>
                  <a:pt x="464949" y="1735214"/>
                </a:lnTo>
                <a:lnTo>
                  <a:pt x="929898" y="1859797"/>
                </a:lnTo>
                <a:lnTo>
                  <a:pt x="1394847" y="1735214"/>
                </a:lnTo>
                <a:lnTo>
                  <a:pt x="1735214" y="1394848"/>
                </a:lnTo>
                <a:lnTo>
                  <a:pt x="1859797" y="929899"/>
                </a:lnTo>
                <a:lnTo>
                  <a:pt x="1735214" y="464949"/>
                </a:lnTo>
                <a:close/>
              </a:path>
            </a:pathLst>
          </a:custGeom>
          <a:solidFill>
            <a:srgbClr val="111111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" name="手繪多邊形: 圖案 26" descr="R12">
            <a:extLst>
              <a:ext uri="{FF2B5EF4-FFF2-40B4-BE49-F238E27FC236}">
                <a16:creationId xmlns:a16="http://schemas.microsoft.com/office/drawing/2014/main" id="{F27132D2-0AC9-4281-9328-28525C844A4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12599999">
            <a:off x="2357680" y="1295706"/>
            <a:ext cx="1759058" cy="1759058"/>
          </a:xfrm>
          <a:custGeom>
            <a:avLst/>
            <a:gdLst>
              <a:gd name="connsiteX0" fmla="*/ 1735214 w 1859797"/>
              <a:gd name="connsiteY0" fmla="*/ 464949 h 1859797"/>
              <a:gd name="connsiteX1" fmla="*/ 1394848 w 1859797"/>
              <a:gd name="connsiteY1" fmla="*/ 124583 h 1859797"/>
              <a:gd name="connsiteX2" fmla="*/ 929898 w 1859797"/>
              <a:gd name="connsiteY2" fmla="*/ 0 h 1859797"/>
              <a:gd name="connsiteX3" fmla="*/ 464949 w 1859797"/>
              <a:gd name="connsiteY3" fmla="*/ 124583 h 1859797"/>
              <a:gd name="connsiteX4" fmla="*/ 124583 w 1859797"/>
              <a:gd name="connsiteY4" fmla="*/ 464949 h 1859797"/>
              <a:gd name="connsiteX5" fmla="*/ 0 w 1859797"/>
              <a:gd name="connsiteY5" fmla="*/ 929898 h 1859797"/>
              <a:gd name="connsiteX6" fmla="*/ 124583 w 1859797"/>
              <a:gd name="connsiteY6" fmla="*/ 1394848 h 1859797"/>
              <a:gd name="connsiteX7" fmla="*/ 464949 w 1859797"/>
              <a:gd name="connsiteY7" fmla="*/ 1735214 h 1859797"/>
              <a:gd name="connsiteX8" fmla="*/ 929898 w 1859797"/>
              <a:gd name="connsiteY8" fmla="*/ 1859797 h 1859797"/>
              <a:gd name="connsiteX9" fmla="*/ 1394847 w 1859797"/>
              <a:gd name="connsiteY9" fmla="*/ 1735214 h 1859797"/>
              <a:gd name="connsiteX10" fmla="*/ 1735214 w 1859797"/>
              <a:gd name="connsiteY10" fmla="*/ 1394848 h 1859797"/>
              <a:gd name="connsiteX11" fmla="*/ 1859797 w 1859797"/>
              <a:gd name="connsiteY11" fmla="*/ 929899 h 1859797"/>
              <a:gd name="connsiteX12" fmla="*/ 1735214 w 1859797"/>
              <a:gd name="connsiteY12" fmla="*/ 464949 h 1859797"/>
              <a:gd name="connsiteX13" fmla="*/ 1735214 w 1859797"/>
              <a:gd name="connsiteY13" fmla="*/ 464949 h 1859797"/>
              <a:gd name="connsiteX0" fmla="*/ 1735214 w 1859797"/>
              <a:gd name="connsiteY0" fmla="*/ 464949 h 1859797"/>
              <a:gd name="connsiteX1" fmla="*/ 1394848 w 1859797"/>
              <a:gd name="connsiteY1" fmla="*/ 124583 h 1859797"/>
              <a:gd name="connsiteX2" fmla="*/ 929898 w 1859797"/>
              <a:gd name="connsiteY2" fmla="*/ 0 h 1859797"/>
              <a:gd name="connsiteX3" fmla="*/ 464949 w 1859797"/>
              <a:gd name="connsiteY3" fmla="*/ 124583 h 1859797"/>
              <a:gd name="connsiteX4" fmla="*/ 124583 w 1859797"/>
              <a:gd name="connsiteY4" fmla="*/ 464949 h 1859797"/>
              <a:gd name="connsiteX5" fmla="*/ 0 w 1859797"/>
              <a:gd name="connsiteY5" fmla="*/ 929898 h 1859797"/>
              <a:gd name="connsiteX6" fmla="*/ 124583 w 1859797"/>
              <a:gd name="connsiteY6" fmla="*/ 1394848 h 1859797"/>
              <a:gd name="connsiteX7" fmla="*/ 464949 w 1859797"/>
              <a:gd name="connsiteY7" fmla="*/ 1735214 h 1859797"/>
              <a:gd name="connsiteX8" fmla="*/ 929898 w 1859797"/>
              <a:gd name="connsiteY8" fmla="*/ 1859797 h 1859797"/>
              <a:gd name="connsiteX9" fmla="*/ 1394847 w 1859797"/>
              <a:gd name="connsiteY9" fmla="*/ 1735214 h 1859797"/>
              <a:gd name="connsiteX10" fmla="*/ 1735214 w 1859797"/>
              <a:gd name="connsiteY10" fmla="*/ 1394848 h 1859797"/>
              <a:gd name="connsiteX11" fmla="*/ 1859797 w 1859797"/>
              <a:gd name="connsiteY11" fmla="*/ 929899 h 1859797"/>
              <a:gd name="connsiteX12" fmla="*/ 1735214 w 1859797"/>
              <a:gd name="connsiteY12" fmla="*/ 464949 h 185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59797" h="1859797">
                <a:moveTo>
                  <a:pt x="1735214" y="464949"/>
                </a:moveTo>
                <a:lnTo>
                  <a:pt x="1394848" y="124583"/>
                </a:lnTo>
                <a:lnTo>
                  <a:pt x="929898" y="0"/>
                </a:lnTo>
                <a:lnTo>
                  <a:pt x="464949" y="124583"/>
                </a:lnTo>
                <a:lnTo>
                  <a:pt x="124583" y="464949"/>
                </a:lnTo>
                <a:lnTo>
                  <a:pt x="0" y="929898"/>
                </a:lnTo>
                <a:lnTo>
                  <a:pt x="124583" y="1394848"/>
                </a:lnTo>
                <a:lnTo>
                  <a:pt x="464949" y="1735214"/>
                </a:lnTo>
                <a:lnTo>
                  <a:pt x="929898" y="1859797"/>
                </a:lnTo>
                <a:lnTo>
                  <a:pt x="1394847" y="1735214"/>
                </a:lnTo>
                <a:lnTo>
                  <a:pt x="1735214" y="1394848"/>
                </a:lnTo>
                <a:lnTo>
                  <a:pt x="1859797" y="929899"/>
                </a:lnTo>
                <a:lnTo>
                  <a:pt x="1735214" y="464949"/>
                </a:lnTo>
                <a:close/>
              </a:path>
            </a:pathLst>
          </a:custGeom>
          <a:solidFill>
            <a:srgbClr val="111111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9" name="手繪多邊形: 圖案 28" descr="R12">
            <a:extLst>
              <a:ext uri="{FF2B5EF4-FFF2-40B4-BE49-F238E27FC236}">
                <a16:creationId xmlns:a16="http://schemas.microsoft.com/office/drawing/2014/main" id="{871DF29A-72FA-4B4D-B621-E32AE2D79CE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10799998">
            <a:off x="1917915" y="1177872"/>
            <a:ext cx="1759058" cy="1759058"/>
          </a:xfrm>
          <a:custGeom>
            <a:avLst/>
            <a:gdLst>
              <a:gd name="connsiteX0" fmla="*/ 1735214 w 1859797"/>
              <a:gd name="connsiteY0" fmla="*/ 464949 h 1859797"/>
              <a:gd name="connsiteX1" fmla="*/ 1394848 w 1859797"/>
              <a:gd name="connsiteY1" fmla="*/ 124583 h 1859797"/>
              <a:gd name="connsiteX2" fmla="*/ 929898 w 1859797"/>
              <a:gd name="connsiteY2" fmla="*/ 0 h 1859797"/>
              <a:gd name="connsiteX3" fmla="*/ 464949 w 1859797"/>
              <a:gd name="connsiteY3" fmla="*/ 124583 h 1859797"/>
              <a:gd name="connsiteX4" fmla="*/ 124583 w 1859797"/>
              <a:gd name="connsiteY4" fmla="*/ 464949 h 1859797"/>
              <a:gd name="connsiteX5" fmla="*/ 0 w 1859797"/>
              <a:gd name="connsiteY5" fmla="*/ 929898 h 1859797"/>
              <a:gd name="connsiteX6" fmla="*/ 124583 w 1859797"/>
              <a:gd name="connsiteY6" fmla="*/ 1394848 h 1859797"/>
              <a:gd name="connsiteX7" fmla="*/ 464949 w 1859797"/>
              <a:gd name="connsiteY7" fmla="*/ 1735214 h 1859797"/>
              <a:gd name="connsiteX8" fmla="*/ 929898 w 1859797"/>
              <a:gd name="connsiteY8" fmla="*/ 1859797 h 1859797"/>
              <a:gd name="connsiteX9" fmla="*/ 1394847 w 1859797"/>
              <a:gd name="connsiteY9" fmla="*/ 1735214 h 1859797"/>
              <a:gd name="connsiteX10" fmla="*/ 1735214 w 1859797"/>
              <a:gd name="connsiteY10" fmla="*/ 1394848 h 1859797"/>
              <a:gd name="connsiteX11" fmla="*/ 1859797 w 1859797"/>
              <a:gd name="connsiteY11" fmla="*/ 929899 h 1859797"/>
              <a:gd name="connsiteX12" fmla="*/ 1735214 w 1859797"/>
              <a:gd name="connsiteY12" fmla="*/ 464949 h 1859797"/>
              <a:gd name="connsiteX13" fmla="*/ 1735214 w 1859797"/>
              <a:gd name="connsiteY13" fmla="*/ 464949 h 1859797"/>
              <a:gd name="connsiteX0" fmla="*/ 1735214 w 1859797"/>
              <a:gd name="connsiteY0" fmla="*/ 464949 h 1859797"/>
              <a:gd name="connsiteX1" fmla="*/ 1394848 w 1859797"/>
              <a:gd name="connsiteY1" fmla="*/ 124583 h 1859797"/>
              <a:gd name="connsiteX2" fmla="*/ 929898 w 1859797"/>
              <a:gd name="connsiteY2" fmla="*/ 0 h 1859797"/>
              <a:gd name="connsiteX3" fmla="*/ 464949 w 1859797"/>
              <a:gd name="connsiteY3" fmla="*/ 124583 h 1859797"/>
              <a:gd name="connsiteX4" fmla="*/ 124583 w 1859797"/>
              <a:gd name="connsiteY4" fmla="*/ 464949 h 1859797"/>
              <a:gd name="connsiteX5" fmla="*/ 0 w 1859797"/>
              <a:gd name="connsiteY5" fmla="*/ 929898 h 1859797"/>
              <a:gd name="connsiteX6" fmla="*/ 124583 w 1859797"/>
              <a:gd name="connsiteY6" fmla="*/ 1394848 h 1859797"/>
              <a:gd name="connsiteX7" fmla="*/ 464949 w 1859797"/>
              <a:gd name="connsiteY7" fmla="*/ 1735214 h 1859797"/>
              <a:gd name="connsiteX8" fmla="*/ 929898 w 1859797"/>
              <a:gd name="connsiteY8" fmla="*/ 1859797 h 1859797"/>
              <a:gd name="connsiteX9" fmla="*/ 1394847 w 1859797"/>
              <a:gd name="connsiteY9" fmla="*/ 1735214 h 1859797"/>
              <a:gd name="connsiteX10" fmla="*/ 1735214 w 1859797"/>
              <a:gd name="connsiteY10" fmla="*/ 1394848 h 1859797"/>
              <a:gd name="connsiteX11" fmla="*/ 1859797 w 1859797"/>
              <a:gd name="connsiteY11" fmla="*/ 929899 h 1859797"/>
              <a:gd name="connsiteX12" fmla="*/ 1735214 w 1859797"/>
              <a:gd name="connsiteY12" fmla="*/ 464949 h 185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59797" h="1859797">
                <a:moveTo>
                  <a:pt x="1735214" y="464949"/>
                </a:moveTo>
                <a:lnTo>
                  <a:pt x="1394848" y="124583"/>
                </a:lnTo>
                <a:lnTo>
                  <a:pt x="929898" y="0"/>
                </a:lnTo>
                <a:lnTo>
                  <a:pt x="464949" y="124583"/>
                </a:lnTo>
                <a:lnTo>
                  <a:pt x="124583" y="464949"/>
                </a:lnTo>
                <a:lnTo>
                  <a:pt x="0" y="929898"/>
                </a:lnTo>
                <a:lnTo>
                  <a:pt x="124583" y="1394848"/>
                </a:lnTo>
                <a:lnTo>
                  <a:pt x="464949" y="1735214"/>
                </a:lnTo>
                <a:lnTo>
                  <a:pt x="929898" y="1859797"/>
                </a:lnTo>
                <a:lnTo>
                  <a:pt x="1394847" y="1735214"/>
                </a:lnTo>
                <a:lnTo>
                  <a:pt x="1735214" y="1394848"/>
                </a:lnTo>
                <a:lnTo>
                  <a:pt x="1859797" y="929899"/>
                </a:lnTo>
                <a:lnTo>
                  <a:pt x="1735214" y="464949"/>
                </a:lnTo>
                <a:close/>
              </a:path>
            </a:pathLst>
          </a:custGeom>
          <a:solidFill>
            <a:srgbClr val="111111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2" name="手繪多邊形: 圖案 31" descr="R12">
            <a:extLst>
              <a:ext uri="{FF2B5EF4-FFF2-40B4-BE49-F238E27FC236}">
                <a16:creationId xmlns:a16="http://schemas.microsoft.com/office/drawing/2014/main" id="{EDDEB09A-3A2D-40C1-A511-82906E773B68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8999998">
            <a:off x="1478151" y="1295706"/>
            <a:ext cx="1759058" cy="1759058"/>
          </a:xfrm>
          <a:custGeom>
            <a:avLst/>
            <a:gdLst>
              <a:gd name="connsiteX0" fmla="*/ 1735214 w 1859797"/>
              <a:gd name="connsiteY0" fmla="*/ 464949 h 1859797"/>
              <a:gd name="connsiteX1" fmla="*/ 1394848 w 1859797"/>
              <a:gd name="connsiteY1" fmla="*/ 124583 h 1859797"/>
              <a:gd name="connsiteX2" fmla="*/ 929898 w 1859797"/>
              <a:gd name="connsiteY2" fmla="*/ 0 h 1859797"/>
              <a:gd name="connsiteX3" fmla="*/ 464949 w 1859797"/>
              <a:gd name="connsiteY3" fmla="*/ 124583 h 1859797"/>
              <a:gd name="connsiteX4" fmla="*/ 124583 w 1859797"/>
              <a:gd name="connsiteY4" fmla="*/ 464949 h 1859797"/>
              <a:gd name="connsiteX5" fmla="*/ 0 w 1859797"/>
              <a:gd name="connsiteY5" fmla="*/ 929898 h 1859797"/>
              <a:gd name="connsiteX6" fmla="*/ 124583 w 1859797"/>
              <a:gd name="connsiteY6" fmla="*/ 1394848 h 1859797"/>
              <a:gd name="connsiteX7" fmla="*/ 464949 w 1859797"/>
              <a:gd name="connsiteY7" fmla="*/ 1735214 h 1859797"/>
              <a:gd name="connsiteX8" fmla="*/ 929898 w 1859797"/>
              <a:gd name="connsiteY8" fmla="*/ 1859797 h 1859797"/>
              <a:gd name="connsiteX9" fmla="*/ 1394847 w 1859797"/>
              <a:gd name="connsiteY9" fmla="*/ 1735214 h 1859797"/>
              <a:gd name="connsiteX10" fmla="*/ 1735214 w 1859797"/>
              <a:gd name="connsiteY10" fmla="*/ 1394848 h 1859797"/>
              <a:gd name="connsiteX11" fmla="*/ 1859797 w 1859797"/>
              <a:gd name="connsiteY11" fmla="*/ 929899 h 1859797"/>
              <a:gd name="connsiteX12" fmla="*/ 1735214 w 1859797"/>
              <a:gd name="connsiteY12" fmla="*/ 464949 h 1859797"/>
              <a:gd name="connsiteX13" fmla="*/ 1735214 w 1859797"/>
              <a:gd name="connsiteY13" fmla="*/ 464949 h 1859797"/>
              <a:gd name="connsiteX0" fmla="*/ 1735214 w 1859797"/>
              <a:gd name="connsiteY0" fmla="*/ 464949 h 1859797"/>
              <a:gd name="connsiteX1" fmla="*/ 1394848 w 1859797"/>
              <a:gd name="connsiteY1" fmla="*/ 124583 h 1859797"/>
              <a:gd name="connsiteX2" fmla="*/ 929898 w 1859797"/>
              <a:gd name="connsiteY2" fmla="*/ 0 h 1859797"/>
              <a:gd name="connsiteX3" fmla="*/ 464949 w 1859797"/>
              <a:gd name="connsiteY3" fmla="*/ 124583 h 1859797"/>
              <a:gd name="connsiteX4" fmla="*/ 124583 w 1859797"/>
              <a:gd name="connsiteY4" fmla="*/ 464949 h 1859797"/>
              <a:gd name="connsiteX5" fmla="*/ 0 w 1859797"/>
              <a:gd name="connsiteY5" fmla="*/ 929898 h 1859797"/>
              <a:gd name="connsiteX6" fmla="*/ 124583 w 1859797"/>
              <a:gd name="connsiteY6" fmla="*/ 1394848 h 1859797"/>
              <a:gd name="connsiteX7" fmla="*/ 464949 w 1859797"/>
              <a:gd name="connsiteY7" fmla="*/ 1735214 h 1859797"/>
              <a:gd name="connsiteX8" fmla="*/ 929898 w 1859797"/>
              <a:gd name="connsiteY8" fmla="*/ 1859797 h 1859797"/>
              <a:gd name="connsiteX9" fmla="*/ 1394847 w 1859797"/>
              <a:gd name="connsiteY9" fmla="*/ 1735214 h 1859797"/>
              <a:gd name="connsiteX10" fmla="*/ 1735214 w 1859797"/>
              <a:gd name="connsiteY10" fmla="*/ 1394848 h 1859797"/>
              <a:gd name="connsiteX11" fmla="*/ 1859797 w 1859797"/>
              <a:gd name="connsiteY11" fmla="*/ 929899 h 1859797"/>
              <a:gd name="connsiteX12" fmla="*/ 1735214 w 1859797"/>
              <a:gd name="connsiteY12" fmla="*/ 464949 h 185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59797" h="1859797">
                <a:moveTo>
                  <a:pt x="1735214" y="464949"/>
                </a:moveTo>
                <a:lnTo>
                  <a:pt x="1394848" y="124583"/>
                </a:lnTo>
                <a:lnTo>
                  <a:pt x="929898" y="0"/>
                </a:lnTo>
                <a:lnTo>
                  <a:pt x="464949" y="124583"/>
                </a:lnTo>
                <a:lnTo>
                  <a:pt x="124583" y="464949"/>
                </a:lnTo>
                <a:lnTo>
                  <a:pt x="0" y="929898"/>
                </a:lnTo>
                <a:lnTo>
                  <a:pt x="124583" y="1394848"/>
                </a:lnTo>
                <a:lnTo>
                  <a:pt x="464949" y="1735214"/>
                </a:lnTo>
                <a:lnTo>
                  <a:pt x="929898" y="1859797"/>
                </a:lnTo>
                <a:lnTo>
                  <a:pt x="1394847" y="1735214"/>
                </a:lnTo>
                <a:lnTo>
                  <a:pt x="1735214" y="1394848"/>
                </a:lnTo>
                <a:lnTo>
                  <a:pt x="1859797" y="929899"/>
                </a:lnTo>
                <a:lnTo>
                  <a:pt x="1735214" y="464949"/>
                </a:lnTo>
                <a:close/>
              </a:path>
            </a:pathLst>
          </a:custGeom>
          <a:solidFill>
            <a:srgbClr val="111111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5" name="手繪多邊形: 圖案 34" descr="R12">
            <a:extLst>
              <a:ext uri="{FF2B5EF4-FFF2-40B4-BE49-F238E27FC236}">
                <a16:creationId xmlns:a16="http://schemas.microsoft.com/office/drawing/2014/main" id="{7C22A62E-5D82-414B-A2EA-FEDDA611BB5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7199998">
            <a:off x="1156221" y="1617635"/>
            <a:ext cx="1759058" cy="1759058"/>
          </a:xfrm>
          <a:custGeom>
            <a:avLst/>
            <a:gdLst>
              <a:gd name="connsiteX0" fmla="*/ 1735214 w 1859797"/>
              <a:gd name="connsiteY0" fmla="*/ 464949 h 1859797"/>
              <a:gd name="connsiteX1" fmla="*/ 1394848 w 1859797"/>
              <a:gd name="connsiteY1" fmla="*/ 124583 h 1859797"/>
              <a:gd name="connsiteX2" fmla="*/ 929898 w 1859797"/>
              <a:gd name="connsiteY2" fmla="*/ 0 h 1859797"/>
              <a:gd name="connsiteX3" fmla="*/ 464949 w 1859797"/>
              <a:gd name="connsiteY3" fmla="*/ 124583 h 1859797"/>
              <a:gd name="connsiteX4" fmla="*/ 124583 w 1859797"/>
              <a:gd name="connsiteY4" fmla="*/ 464949 h 1859797"/>
              <a:gd name="connsiteX5" fmla="*/ 0 w 1859797"/>
              <a:gd name="connsiteY5" fmla="*/ 929898 h 1859797"/>
              <a:gd name="connsiteX6" fmla="*/ 124583 w 1859797"/>
              <a:gd name="connsiteY6" fmla="*/ 1394848 h 1859797"/>
              <a:gd name="connsiteX7" fmla="*/ 464949 w 1859797"/>
              <a:gd name="connsiteY7" fmla="*/ 1735214 h 1859797"/>
              <a:gd name="connsiteX8" fmla="*/ 929898 w 1859797"/>
              <a:gd name="connsiteY8" fmla="*/ 1859797 h 1859797"/>
              <a:gd name="connsiteX9" fmla="*/ 1394847 w 1859797"/>
              <a:gd name="connsiteY9" fmla="*/ 1735214 h 1859797"/>
              <a:gd name="connsiteX10" fmla="*/ 1735214 w 1859797"/>
              <a:gd name="connsiteY10" fmla="*/ 1394848 h 1859797"/>
              <a:gd name="connsiteX11" fmla="*/ 1859797 w 1859797"/>
              <a:gd name="connsiteY11" fmla="*/ 929899 h 1859797"/>
              <a:gd name="connsiteX12" fmla="*/ 1735214 w 1859797"/>
              <a:gd name="connsiteY12" fmla="*/ 464949 h 1859797"/>
              <a:gd name="connsiteX13" fmla="*/ 1735214 w 1859797"/>
              <a:gd name="connsiteY13" fmla="*/ 464949 h 1859797"/>
              <a:gd name="connsiteX0" fmla="*/ 1735214 w 1859797"/>
              <a:gd name="connsiteY0" fmla="*/ 464949 h 1859797"/>
              <a:gd name="connsiteX1" fmla="*/ 1394848 w 1859797"/>
              <a:gd name="connsiteY1" fmla="*/ 124583 h 1859797"/>
              <a:gd name="connsiteX2" fmla="*/ 929898 w 1859797"/>
              <a:gd name="connsiteY2" fmla="*/ 0 h 1859797"/>
              <a:gd name="connsiteX3" fmla="*/ 464949 w 1859797"/>
              <a:gd name="connsiteY3" fmla="*/ 124583 h 1859797"/>
              <a:gd name="connsiteX4" fmla="*/ 124583 w 1859797"/>
              <a:gd name="connsiteY4" fmla="*/ 464949 h 1859797"/>
              <a:gd name="connsiteX5" fmla="*/ 0 w 1859797"/>
              <a:gd name="connsiteY5" fmla="*/ 929898 h 1859797"/>
              <a:gd name="connsiteX6" fmla="*/ 124583 w 1859797"/>
              <a:gd name="connsiteY6" fmla="*/ 1394848 h 1859797"/>
              <a:gd name="connsiteX7" fmla="*/ 464949 w 1859797"/>
              <a:gd name="connsiteY7" fmla="*/ 1735214 h 1859797"/>
              <a:gd name="connsiteX8" fmla="*/ 929898 w 1859797"/>
              <a:gd name="connsiteY8" fmla="*/ 1859797 h 1859797"/>
              <a:gd name="connsiteX9" fmla="*/ 1394847 w 1859797"/>
              <a:gd name="connsiteY9" fmla="*/ 1735214 h 1859797"/>
              <a:gd name="connsiteX10" fmla="*/ 1735214 w 1859797"/>
              <a:gd name="connsiteY10" fmla="*/ 1394848 h 1859797"/>
              <a:gd name="connsiteX11" fmla="*/ 1859797 w 1859797"/>
              <a:gd name="connsiteY11" fmla="*/ 929899 h 1859797"/>
              <a:gd name="connsiteX12" fmla="*/ 1735214 w 1859797"/>
              <a:gd name="connsiteY12" fmla="*/ 464949 h 185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59797" h="1859797">
                <a:moveTo>
                  <a:pt x="1735214" y="464949"/>
                </a:moveTo>
                <a:lnTo>
                  <a:pt x="1394848" y="124583"/>
                </a:lnTo>
                <a:lnTo>
                  <a:pt x="929898" y="0"/>
                </a:lnTo>
                <a:lnTo>
                  <a:pt x="464949" y="124583"/>
                </a:lnTo>
                <a:lnTo>
                  <a:pt x="124583" y="464949"/>
                </a:lnTo>
                <a:lnTo>
                  <a:pt x="0" y="929898"/>
                </a:lnTo>
                <a:lnTo>
                  <a:pt x="124583" y="1394848"/>
                </a:lnTo>
                <a:lnTo>
                  <a:pt x="464949" y="1735214"/>
                </a:lnTo>
                <a:lnTo>
                  <a:pt x="929898" y="1859797"/>
                </a:lnTo>
                <a:lnTo>
                  <a:pt x="1394847" y="1735214"/>
                </a:lnTo>
                <a:lnTo>
                  <a:pt x="1735214" y="1394848"/>
                </a:lnTo>
                <a:lnTo>
                  <a:pt x="1859797" y="929899"/>
                </a:lnTo>
                <a:lnTo>
                  <a:pt x="1735214" y="464949"/>
                </a:lnTo>
                <a:close/>
              </a:path>
            </a:pathLst>
          </a:custGeom>
          <a:solidFill>
            <a:srgbClr val="111111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8" name="手繪多邊形: 圖案 37" descr="R12">
            <a:extLst>
              <a:ext uri="{FF2B5EF4-FFF2-40B4-BE49-F238E27FC236}">
                <a16:creationId xmlns:a16="http://schemas.microsoft.com/office/drawing/2014/main" id="{0FE9AE7D-15D1-4B85-AB21-2BF0A9F96F8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rot="5399998">
            <a:off x="1038386" y="2057399"/>
            <a:ext cx="1759058" cy="1759058"/>
          </a:xfrm>
          <a:custGeom>
            <a:avLst/>
            <a:gdLst>
              <a:gd name="connsiteX0" fmla="*/ 1735214 w 1859797"/>
              <a:gd name="connsiteY0" fmla="*/ 464949 h 1859797"/>
              <a:gd name="connsiteX1" fmla="*/ 1394848 w 1859797"/>
              <a:gd name="connsiteY1" fmla="*/ 124583 h 1859797"/>
              <a:gd name="connsiteX2" fmla="*/ 929898 w 1859797"/>
              <a:gd name="connsiteY2" fmla="*/ 0 h 1859797"/>
              <a:gd name="connsiteX3" fmla="*/ 464949 w 1859797"/>
              <a:gd name="connsiteY3" fmla="*/ 124583 h 1859797"/>
              <a:gd name="connsiteX4" fmla="*/ 124583 w 1859797"/>
              <a:gd name="connsiteY4" fmla="*/ 464949 h 1859797"/>
              <a:gd name="connsiteX5" fmla="*/ 0 w 1859797"/>
              <a:gd name="connsiteY5" fmla="*/ 929898 h 1859797"/>
              <a:gd name="connsiteX6" fmla="*/ 124583 w 1859797"/>
              <a:gd name="connsiteY6" fmla="*/ 1394848 h 1859797"/>
              <a:gd name="connsiteX7" fmla="*/ 464949 w 1859797"/>
              <a:gd name="connsiteY7" fmla="*/ 1735214 h 1859797"/>
              <a:gd name="connsiteX8" fmla="*/ 929898 w 1859797"/>
              <a:gd name="connsiteY8" fmla="*/ 1859797 h 1859797"/>
              <a:gd name="connsiteX9" fmla="*/ 1394847 w 1859797"/>
              <a:gd name="connsiteY9" fmla="*/ 1735214 h 1859797"/>
              <a:gd name="connsiteX10" fmla="*/ 1735214 w 1859797"/>
              <a:gd name="connsiteY10" fmla="*/ 1394848 h 1859797"/>
              <a:gd name="connsiteX11" fmla="*/ 1859797 w 1859797"/>
              <a:gd name="connsiteY11" fmla="*/ 929899 h 1859797"/>
              <a:gd name="connsiteX12" fmla="*/ 1735214 w 1859797"/>
              <a:gd name="connsiteY12" fmla="*/ 464949 h 1859797"/>
              <a:gd name="connsiteX13" fmla="*/ 1735214 w 1859797"/>
              <a:gd name="connsiteY13" fmla="*/ 464949 h 1859797"/>
              <a:gd name="connsiteX0" fmla="*/ 1735214 w 1859797"/>
              <a:gd name="connsiteY0" fmla="*/ 464949 h 1859797"/>
              <a:gd name="connsiteX1" fmla="*/ 1394848 w 1859797"/>
              <a:gd name="connsiteY1" fmla="*/ 124583 h 1859797"/>
              <a:gd name="connsiteX2" fmla="*/ 929898 w 1859797"/>
              <a:gd name="connsiteY2" fmla="*/ 0 h 1859797"/>
              <a:gd name="connsiteX3" fmla="*/ 464949 w 1859797"/>
              <a:gd name="connsiteY3" fmla="*/ 124583 h 1859797"/>
              <a:gd name="connsiteX4" fmla="*/ 124583 w 1859797"/>
              <a:gd name="connsiteY4" fmla="*/ 464949 h 1859797"/>
              <a:gd name="connsiteX5" fmla="*/ 0 w 1859797"/>
              <a:gd name="connsiteY5" fmla="*/ 929898 h 1859797"/>
              <a:gd name="connsiteX6" fmla="*/ 124583 w 1859797"/>
              <a:gd name="connsiteY6" fmla="*/ 1394848 h 1859797"/>
              <a:gd name="connsiteX7" fmla="*/ 464949 w 1859797"/>
              <a:gd name="connsiteY7" fmla="*/ 1735214 h 1859797"/>
              <a:gd name="connsiteX8" fmla="*/ 929898 w 1859797"/>
              <a:gd name="connsiteY8" fmla="*/ 1859797 h 1859797"/>
              <a:gd name="connsiteX9" fmla="*/ 1394847 w 1859797"/>
              <a:gd name="connsiteY9" fmla="*/ 1735214 h 1859797"/>
              <a:gd name="connsiteX10" fmla="*/ 1735214 w 1859797"/>
              <a:gd name="connsiteY10" fmla="*/ 1394848 h 1859797"/>
              <a:gd name="connsiteX11" fmla="*/ 1859797 w 1859797"/>
              <a:gd name="connsiteY11" fmla="*/ 929899 h 1859797"/>
              <a:gd name="connsiteX12" fmla="*/ 1735214 w 1859797"/>
              <a:gd name="connsiteY12" fmla="*/ 464949 h 185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59797" h="1859797">
                <a:moveTo>
                  <a:pt x="1735214" y="464949"/>
                </a:moveTo>
                <a:lnTo>
                  <a:pt x="1394848" y="124583"/>
                </a:lnTo>
                <a:lnTo>
                  <a:pt x="929898" y="0"/>
                </a:lnTo>
                <a:lnTo>
                  <a:pt x="464949" y="124583"/>
                </a:lnTo>
                <a:lnTo>
                  <a:pt x="124583" y="464949"/>
                </a:lnTo>
                <a:lnTo>
                  <a:pt x="0" y="929898"/>
                </a:lnTo>
                <a:lnTo>
                  <a:pt x="124583" y="1394848"/>
                </a:lnTo>
                <a:lnTo>
                  <a:pt x="464949" y="1735214"/>
                </a:lnTo>
                <a:lnTo>
                  <a:pt x="929898" y="1859797"/>
                </a:lnTo>
                <a:lnTo>
                  <a:pt x="1394847" y="1735214"/>
                </a:lnTo>
                <a:lnTo>
                  <a:pt x="1735214" y="1394848"/>
                </a:lnTo>
                <a:lnTo>
                  <a:pt x="1859797" y="929899"/>
                </a:lnTo>
                <a:lnTo>
                  <a:pt x="1735214" y="464949"/>
                </a:lnTo>
                <a:close/>
              </a:path>
            </a:pathLst>
          </a:custGeom>
          <a:solidFill>
            <a:srgbClr val="111111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1" name="手繪多邊形: 圖案 40" descr="R12">
            <a:extLst>
              <a:ext uri="{FF2B5EF4-FFF2-40B4-BE49-F238E27FC236}">
                <a16:creationId xmlns:a16="http://schemas.microsoft.com/office/drawing/2014/main" id="{2D6AF838-ABC9-44EB-ACCB-8636C41C6C9A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rot="3599999">
            <a:off x="1156220" y="2497163"/>
            <a:ext cx="1759058" cy="1759058"/>
          </a:xfrm>
          <a:custGeom>
            <a:avLst/>
            <a:gdLst>
              <a:gd name="connsiteX0" fmla="*/ 1735214 w 1859797"/>
              <a:gd name="connsiteY0" fmla="*/ 464949 h 1859797"/>
              <a:gd name="connsiteX1" fmla="*/ 1394848 w 1859797"/>
              <a:gd name="connsiteY1" fmla="*/ 124583 h 1859797"/>
              <a:gd name="connsiteX2" fmla="*/ 929898 w 1859797"/>
              <a:gd name="connsiteY2" fmla="*/ 0 h 1859797"/>
              <a:gd name="connsiteX3" fmla="*/ 464949 w 1859797"/>
              <a:gd name="connsiteY3" fmla="*/ 124583 h 1859797"/>
              <a:gd name="connsiteX4" fmla="*/ 124583 w 1859797"/>
              <a:gd name="connsiteY4" fmla="*/ 464949 h 1859797"/>
              <a:gd name="connsiteX5" fmla="*/ 0 w 1859797"/>
              <a:gd name="connsiteY5" fmla="*/ 929898 h 1859797"/>
              <a:gd name="connsiteX6" fmla="*/ 124583 w 1859797"/>
              <a:gd name="connsiteY6" fmla="*/ 1394848 h 1859797"/>
              <a:gd name="connsiteX7" fmla="*/ 464949 w 1859797"/>
              <a:gd name="connsiteY7" fmla="*/ 1735214 h 1859797"/>
              <a:gd name="connsiteX8" fmla="*/ 929898 w 1859797"/>
              <a:gd name="connsiteY8" fmla="*/ 1859797 h 1859797"/>
              <a:gd name="connsiteX9" fmla="*/ 1394847 w 1859797"/>
              <a:gd name="connsiteY9" fmla="*/ 1735214 h 1859797"/>
              <a:gd name="connsiteX10" fmla="*/ 1735214 w 1859797"/>
              <a:gd name="connsiteY10" fmla="*/ 1394848 h 1859797"/>
              <a:gd name="connsiteX11" fmla="*/ 1859797 w 1859797"/>
              <a:gd name="connsiteY11" fmla="*/ 929899 h 1859797"/>
              <a:gd name="connsiteX12" fmla="*/ 1735214 w 1859797"/>
              <a:gd name="connsiteY12" fmla="*/ 464949 h 1859797"/>
              <a:gd name="connsiteX13" fmla="*/ 1735214 w 1859797"/>
              <a:gd name="connsiteY13" fmla="*/ 464949 h 1859797"/>
              <a:gd name="connsiteX0" fmla="*/ 1735214 w 1859797"/>
              <a:gd name="connsiteY0" fmla="*/ 464949 h 1859797"/>
              <a:gd name="connsiteX1" fmla="*/ 1394848 w 1859797"/>
              <a:gd name="connsiteY1" fmla="*/ 124583 h 1859797"/>
              <a:gd name="connsiteX2" fmla="*/ 929898 w 1859797"/>
              <a:gd name="connsiteY2" fmla="*/ 0 h 1859797"/>
              <a:gd name="connsiteX3" fmla="*/ 464949 w 1859797"/>
              <a:gd name="connsiteY3" fmla="*/ 124583 h 1859797"/>
              <a:gd name="connsiteX4" fmla="*/ 124583 w 1859797"/>
              <a:gd name="connsiteY4" fmla="*/ 464949 h 1859797"/>
              <a:gd name="connsiteX5" fmla="*/ 0 w 1859797"/>
              <a:gd name="connsiteY5" fmla="*/ 929898 h 1859797"/>
              <a:gd name="connsiteX6" fmla="*/ 124583 w 1859797"/>
              <a:gd name="connsiteY6" fmla="*/ 1394848 h 1859797"/>
              <a:gd name="connsiteX7" fmla="*/ 464949 w 1859797"/>
              <a:gd name="connsiteY7" fmla="*/ 1735214 h 1859797"/>
              <a:gd name="connsiteX8" fmla="*/ 929898 w 1859797"/>
              <a:gd name="connsiteY8" fmla="*/ 1859797 h 1859797"/>
              <a:gd name="connsiteX9" fmla="*/ 1394847 w 1859797"/>
              <a:gd name="connsiteY9" fmla="*/ 1735214 h 1859797"/>
              <a:gd name="connsiteX10" fmla="*/ 1735214 w 1859797"/>
              <a:gd name="connsiteY10" fmla="*/ 1394848 h 1859797"/>
              <a:gd name="connsiteX11" fmla="*/ 1859797 w 1859797"/>
              <a:gd name="connsiteY11" fmla="*/ 929899 h 1859797"/>
              <a:gd name="connsiteX12" fmla="*/ 1735214 w 1859797"/>
              <a:gd name="connsiteY12" fmla="*/ 464949 h 185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59797" h="1859797">
                <a:moveTo>
                  <a:pt x="1735214" y="464949"/>
                </a:moveTo>
                <a:lnTo>
                  <a:pt x="1394848" y="124583"/>
                </a:lnTo>
                <a:lnTo>
                  <a:pt x="929898" y="0"/>
                </a:lnTo>
                <a:lnTo>
                  <a:pt x="464949" y="124583"/>
                </a:lnTo>
                <a:lnTo>
                  <a:pt x="124583" y="464949"/>
                </a:lnTo>
                <a:lnTo>
                  <a:pt x="0" y="929898"/>
                </a:lnTo>
                <a:lnTo>
                  <a:pt x="124583" y="1394848"/>
                </a:lnTo>
                <a:lnTo>
                  <a:pt x="464949" y="1735214"/>
                </a:lnTo>
                <a:lnTo>
                  <a:pt x="929898" y="1859797"/>
                </a:lnTo>
                <a:lnTo>
                  <a:pt x="1394847" y="1735214"/>
                </a:lnTo>
                <a:lnTo>
                  <a:pt x="1735214" y="1394848"/>
                </a:lnTo>
                <a:lnTo>
                  <a:pt x="1859797" y="929899"/>
                </a:lnTo>
                <a:lnTo>
                  <a:pt x="1735214" y="464949"/>
                </a:lnTo>
                <a:close/>
              </a:path>
            </a:pathLst>
          </a:custGeom>
          <a:solidFill>
            <a:srgbClr val="111111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4" name="手繪多邊形: 圖案 43" descr="R12">
            <a:extLst>
              <a:ext uri="{FF2B5EF4-FFF2-40B4-BE49-F238E27FC236}">
                <a16:creationId xmlns:a16="http://schemas.microsoft.com/office/drawing/2014/main" id="{C2BC6C78-F880-4F17-93EC-B46B8F4D3C95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rot="1800001">
            <a:off x="1478150" y="2819094"/>
            <a:ext cx="1759057" cy="1759057"/>
          </a:xfrm>
          <a:custGeom>
            <a:avLst/>
            <a:gdLst>
              <a:gd name="connsiteX0" fmla="*/ 1735214 w 1859797"/>
              <a:gd name="connsiteY0" fmla="*/ 464949 h 1859797"/>
              <a:gd name="connsiteX1" fmla="*/ 1394848 w 1859797"/>
              <a:gd name="connsiteY1" fmla="*/ 124583 h 1859797"/>
              <a:gd name="connsiteX2" fmla="*/ 929898 w 1859797"/>
              <a:gd name="connsiteY2" fmla="*/ 0 h 1859797"/>
              <a:gd name="connsiteX3" fmla="*/ 464949 w 1859797"/>
              <a:gd name="connsiteY3" fmla="*/ 124583 h 1859797"/>
              <a:gd name="connsiteX4" fmla="*/ 124583 w 1859797"/>
              <a:gd name="connsiteY4" fmla="*/ 464949 h 1859797"/>
              <a:gd name="connsiteX5" fmla="*/ 0 w 1859797"/>
              <a:gd name="connsiteY5" fmla="*/ 929898 h 1859797"/>
              <a:gd name="connsiteX6" fmla="*/ 124583 w 1859797"/>
              <a:gd name="connsiteY6" fmla="*/ 1394848 h 1859797"/>
              <a:gd name="connsiteX7" fmla="*/ 464949 w 1859797"/>
              <a:gd name="connsiteY7" fmla="*/ 1735214 h 1859797"/>
              <a:gd name="connsiteX8" fmla="*/ 929898 w 1859797"/>
              <a:gd name="connsiteY8" fmla="*/ 1859797 h 1859797"/>
              <a:gd name="connsiteX9" fmla="*/ 1394847 w 1859797"/>
              <a:gd name="connsiteY9" fmla="*/ 1735214 h 1859797"/>
              <a:gd name="connsiteX10" fmla="*/ 1735214 w 1859797"/>
              <a:gd name="connsiteY10" fmla="*/ 1394848 h 1859797"/>
              <a:gd name="connsiteX11" fmla="*/ 1859797 w 1859797"/>
              <a:gd name="connsiteY11" fmla="*/ 929899 h 1859797"/>
              <a:gd name="connsiteX12" fmla="*/ 1735214 w 1859797"/>
              <a:gd name="connsiteY12" fmla="*/ 464949 h 1859797"/>
              <a:gd name="connsiteX13" fmla="*/ 1735214 w 1859797"/>
              <a:gd name="connsiteY13" fmla="*/ 464949 h 1859797"/>
              <a:gd name="connsiteX0" fmla="*/ 1735214 w 1859797"/>
              <a:gd name="connsiteY0" fmla="*/ 464949 h 1859797"/>
              <a:gd name="connsiteX1" fmla="*/ 1394848 w 1859797"/>
              <a:gd name="connsiteY1" fmla="*/ 124583 h 1859797"/>
              <a:gd name="connsiteX2" fmla="*/ 929898 w 1859797"/>
              <a:gd name="connsiteY2" fmla="*/ 0 h 1859797"/>
              <a:gd name="connsiteX3" fmla="*/ 464949 w 1859797"/>
              <a:gd name="connsiteY3" fmla="*/ 124583 h 1859797"/>
              <a:gd name="connsiteX4" fmla="*/ 124583 w 1859797"/>
              <a:gd name="connsiteY4" fmla="*/ 464949 h 1859797"/>
              <a:gd name="connsiteX5" fmla="*/ 0 w 1859797"/>
              <a:gd name="connsiteY5" fmla="*/ 929898 h 1859797"/>
              <a:gd name="connsiteX6" fmla="*/ 124583 w 1859797"/>
              <a:gd name="connsiteY6" fmla="*/ 1394848 h 1859797"/>
              <a:gd name="connsiteX7" fmla="*/ 464949 w 1859797"/>
              <a:gd name="connsiteY7" fmla="*/ 1735214 h 1859797"/>
              <a:gd name="connsiteX8" fmla="*/ 929898 w 1859797"/>
              <a:gd name="connsiteY8" fmla="*/ 1859797 h 1859797"/>
              <a:gd name="connsiteX9" fmla="*/ 1394847 w 1859797"/>
              <a:gd name="connsiteY9" fmla="*/ 1735214 h 1859797"/>
              <a:gd name="connsiteX10" fmla="*/ 1735214 w 1859797"/>
              <a:gd name="connsiteY10" fmla="*/ 1394848 h 1859797"/>
              <a:gd name="connsiteX11" fmla="*/ 1859797 w 1859797"/>
              <a:gd name="connsiteY11" fmla="*/ 929899 h 1859797"/>
              <a:gd name="connsiteX12" fmla="*/ 1735214 w 1859797"/>
              <a:gd name="connsiteY12" fmla="*/ 464949 h 185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59797" h="1859797">
                <a:moveTo>
                  <a:pt x="1735214" y="464949"/>
                </a:moveTo>
                <a:lnTo>
                  <a:pt x="1394848" y="124583"/>
                </a:lnTo>
                <a:lnTo>
                  <a:pt x="929898" y="0"/>
                </a:lnTo>
                <a:lnTo>
                  <a:pt x="464949" y="124583"/>
                </a:lnTo>
                <a:lnTo>
                  <a:pt x="124583" y="464949"/>
                </a:lnTo>
                <a:lnTo>
                  <a:pt x="0" y="929898"/>
                </a:lnTo>
                <a:lnTo>
                  <a:pt x="124583" y="1394848"/>
                </a:lnTo>
                <a:lnTo>
                  <a:pt x="464949" y="1735214"/>
                </a:lnTo>
                <a:lnTo>
                  <a:pt x="929898" y="1859797"/>
                </a:lnTo>
                <a:lnTo>
                  <a:pt x="1394847" y="1735214"/>
                </a:lnTo>
                <a:lnTo>
                  <a:pt x="1735214" y="1394848"/>
                </a:lnTo>
                <a:lnTo>
                  <a:pt x="1859797" y="929899"/>
                </a:lnTo>
                <a:lnTo>
                  <a:pt x="1735214" y="464949"/>
                </a:lnTo>
                <a:close/>
              </a:path>
            </a:pathLst>
          </a:custGeom>
          <a:solidFill>
            <a:srgbClr val="111111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7" name="手繪多邊形: 圖案 46" descr="R12">
            <a:extLst>
              <a:ext uri="{FF2B5EF4-FFF2-40B4-BE49-F238E27FC236}">
                <a16:creationId xmlns:a16="http://schemas.microsoft.com/office/drawing/2014/main" id="{93F536AC-35AA-40B3-9FD9-D20105DB0C3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rot="2">
            <a:off x="1917915" y="2936928"/>
            <a:ext cx="1759058" cy="1759058"/>
          </a:xfrm>
          <a:custGeom>
            <a:avLst/>
            <a:gdLst>
              <a:gd name="connsiteX0" fmla="*/ 1735214 w 1859797"/>
              <a:gd name="connsiteY0" fmla="*/ 464949 h 1859797"/>
              <a:gd name="connsiteX1" fmla="*/ 1394848 w 1859797"/>
              <a:gd name="connsiteY1" fmla="*/ 124583 h 1859797"/>
              <a:gd name="connsiteX2" fmla="*/ 929898 w 1859797"/>
              <a:gd name="connsiteY2" fmla="*/ 0 h 1859797"/>
              <a:gd name="connsiteX3" fmla="*/ 464949 w 1859797"/>
              <a:gd name="connsiteY3" fmla="*/ 124583 h 1859797"/>
              <a:gd name="connsiteX4" fmla="*/ 124583 w 1859797"/>
              <a:gd name="connsiteY4" fmla="*/ 464949 h 1859797"/>
              <a:gd name="connsiteX5" fmla="*/ 0 w 1859797"/>
              <a:gd name="connsiteY5" fmla="*/ 929898 h 1859797"/>
              <a:gd name="connsiteX6" fmla="*/ 124583 w 1859797"/>
              <a:gd name="connsiteY6" fmla="*/ 1394848 h 1859797"/>
              <a:gd name="connsiteX7" fmla="*/ 464949 w 1859797"/>
              <a:gd name="connsiteY7" fmla="*/ 1735214 h 1859797"/>
              <a:gd name="connsiteX8" fmla="*/ 929898 w 1859797"/>
              <a:gd name="connsiteY8" fmla="*/ 1859797 h 1859797"/>
              <a:gd name="connsiteX9" fmla="*/ 1394847 w 1859797"/>
              <a:gd name="connsiteY9" fmla="*/ 1735214 h 1859797"/>
              <a:gd name="connsiteX10" fmla="*/ 1735214 w 1859797"/>
              <a:gd name="connsiteY10" fmla="*/ 1394848 h 1859797"/>
              <a:gd name="connsiteX11" fmla="*/ 1859797 w 1859797"/>
              <a:gd name="connsiteY11" fmla="*/ 929899 h 1859797"/>
              <a:gd name="connsiteX12" fmla="*/ 1735214 w 1859797"/>
              <a:gd name="connsiteY12" fmla="*/ 464949 h 1859797"/>
              <a:gd name="connsiteX13" fmla="*/ 1735214 w 1859797"/>
              <a:gd name="connsiteY13" fmla="*/ 464949 h 1859797"/>
              <a:gd name="connsiteX0" fmla="*/ 1735214 w 1859797"/>
              <a:gd name="connsiteY0" fmla="*/ 464949 h 1859797"/>
              <a:gd name="connsiteX1" fmla="*/ 1394848 w 1859797"/>
              <a:gd name="connsiteY1" fmla="*/ 124583 h 1859797"/>
              <a:gd name="connsiteX2" fmla="*/ 929898 w 1859797"/>
              <a:gd name="connsiteY2" fmla="*/ 0 h 1859797"/>
              <a:gd name="connsiteX3" fmla="*/ 464949 w 1859797"/>
              <a:gd name="connsiteY3" fmla="*/ 124583 h 1859797"/>
              <a:gd name="connsiteX4" fmla="*/ 124583 w 1859797"/>
              <a:gd name="connsiteY4" fmla="*/ 464949 h 1859797"/>
              <a:gd name="connsiteX5" fmla="*/ 0 w 1859797"/>
              <a:gd name="connsiteY5" fmla="*/ 929898 h 1859797"/>
              <a:gd name="connsiteX6" fmla="*/ 124583 w 1859797"/>
              <a:gd name="connsiteY6" fmla="*/ 1394848 h 1859797"/>
              <a:gd name="connsiteX7" fmla="*/ 464949 w 1859797"/>
              <a:gd name="connsiteY7" fmla="*/ 1735214 h 1859797"/>
              <a:gd name="connsiteX8" fmla="*/ 929898 w 1859797"/>
              <a:gd name="connsiteY8" fmla="*/ 1859797 h 1859797"/>
              <a:gd name="connsiteX9" fmla="*/ 1394847 w 1859797"/>
              <a:gd name="connsiteY9" fmla="*/ 1735214 h 1859797"/>
              <a:gd name="connsiteX10" fmla="*/ 1735214 w 1859797"/>
              <a:gd name="connsiteY10" fmla="*/ 1394848 h 1859797"/>
              <a:gd name="connsiteX11" fmla="*/ 1859797 w 1859797"/>
              <a:gd name="connsiteY11" fmla="*/ 929899 h 1859797"/>
              <a:gd name="connsiteX12" fmla="*/ 1735214 w 1859797"/>
              <a:gd name="connsiteY12" fmla="*/ 464949 h 185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59797" h="1859797">
                <a:moveTo>
                  <a:pt x="1735214" y="464949"/>
                </a:moveTo>
                <a:lnTo>
                  <a:pt x="1394848" y="124583"/>
                </a:lnTo>
                <a:lnTo>
                  <a:pt x="929898" y="0"/>
                </a:lnTo>
                <a:lnTo>
                  <a:pt x="464949" y="124583"/>
                </a:lnTo>
                <a:lnTo>
                  <a:pt x="124583" y="464949"/>
                </a:lnTo>
                <a:lnTo>
                  <a:pt x="0" y="929898"/>
                </a:lnTo>
                <a:lnTo>
                  <a:pt x="124583" y="1394848"/>
                </a:lnTo>
                <a:lnTo>
                  <a:pt x="464949" y="1735214"/>
                </a:lnTo>
                <a:lnTo>
                  <a:pt x="929898" y="1859797"/>
                </a:lnTo>
                <a:lnTo>
                  <a:pt x="1394847" y="1735214"/>
                </a:lnTo>
                <a:lnTo>
                  <a:pt x="1735214" y="1394848"/>
                </a:lnTo>
                <a:lnTo>
                  <a:pt x="1859797" y="929899"/>
                </a:lnTo>
                <a:lnTo>
                  <a:pt x="1735214" y="464949"/>
                </a:lnTo>
                <a:close/>
              </a:path>
            </a:pathLst>
          </a:custGeom>
          <a:solidFill>
            <a:srgbClr val="111111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0" name="手繪多邊形: 圖案 49" descr="R12">
            <a:extLst>
              <a:ext uri="{FF2B5EF4-FFF2-40B4-BE49-F238E27FC236}">
                <a16:creationId xmlns:a16="http://schemas.microsoft.com/office/drawing/2014/main" id="{FFF09055-BD2B-4248-B182-67F1066CCFCB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rot="19800002">
            <a:off x="2357678" y="2819093"/>
            <a:ext cx="1759058" cy="1759058"/>
          </a:xfrm>
          <a:custGeom>
            <a:avLst/>
            <a:gdLst>
              <a:gd name="connsiteX0" fmla="*/ 1735214 w 1859797"/>
              <a:gd name="connsiteY0" fmla="*/ 464949 h 1859797"/>
              <a:gd name="connsiteX1" fmla="*/ 1394848 w 1859797"/>
              <a:gd name="connsiteY1" fmla="*/ 124583 h 1859797"/>
              <a:gd name="connsiteX2" fmla="*/ 929898 w 1859797"/>
              <a:gd name="connsiteY2" fmla="*/ 0 h 1859797"/>
              <a:gd name="connsiteX3" fmla="*/ 464949 w 1859797"/>
              <a:gd name="connsiteY3" fmla="*/ 124583 h 1859797"/>
              <a:gd name="connsiteX4" fmla="*/ 124583 w 1859797"/>
              <a:gd name="connsiteY4" fmla="*/ 464949 h 1859797"/>
              <a:gd name="connsiteX5" fmla="*/ 0 w 1859797"/>
              <a:gd name="connsiteY5" fmla="*/ 929898 h 1859797"/>
              <a:gd name="connsiteX6" fmla="*/ 124583 w 1859797"/>
              <a:gd name="connsiteY6" fmla="*/ 1394848 h 1859797"/>
              <a:gd name="connsiteX7" fmla="*/ 464949 w 1859797"/>
              <a:gd name="connsiteY7" fmla="*/ 1735214 h 1859797"/>
              <a:gd name="connsiteX8" fmla="*/ 929898 w 1859797"/>
              <a:gd name="connsiteY8" fmla="*/ 1859797 h 1859797"/>
              <a:gd name="connsiteX9" fmla="*/ 1394847 w 1859797"/>
              <a:gd name="connsiteY9" fmla="*/ 1735214 h 1859797"/>
              <a:gd name="connsiteX10" fmla="*/ 1735214 w 1859797"/>
              <a:gd name="connsiteY10" fmla="*/ 1394848 h 1859797"/>
              <a:gd name="connsiteX11" fmla="*/ 1859797 w 1859797"/>
              <a:gd name="connsiteY11" fmla="*/ 929899 h 1859797"/>
              <a:gd name="connsiteX12" fmla="*/ 1735214 w 1859797"/>
              <a:gd name="connsiteY12" fmla="*/ 464949 h 1859797"/>
              <a:gd name="connsiteX13" fmla="*/ 1735214 w 1859797"/>
              <a:gd name="connsiteY13" fmla="*/ 464949 h 1859797"/>
              <a:gd name="connsiteX0" fmla="*/ 1735214 w 1859797"/>
              <a:gd name="connsiteY0" fmla="*/ 464949 h 1859797"/>
              <a:gd name="connsiteX1" fmla="*/ 1394848 w 1859797"/>
              <a:gd name="connsiteY1" fmla="*/ 124583 h 1859797"/>
              <a:gd name="connsiteX2" fmla="*/ 929898 w 1859797"/>
              <a:gd name="connsiteY2" fmla="*/ 0 h 1859797"/>
              <a:gd name="connsiteX3" fmla="*/ 464949 w 1859797"/>
              <a:gd name="connsiteY3" fmla="*/ 124583 h 1859797"/>
              <a:gd name="connsiteX4" fmla="*/ 124583 w 1859797"/>
              <a:gd name="connsiteY4" fmla="*/ 464949 h 1859797"/>
              <a:gd name="connsiteX5" fmla="*/ 0 w 1859797"/>
              <a:gd name="connsiteY5" fmla="*/ 929898 h 1859797"/>
              <a:gd name="connsiteX6" fmla="*/ 124583 w 1859797"/>
              <a:gd name="connsiteY6" fmla="*/ 1394848 h 1859797"/>
              <a:gd name="connsiteX7" fmla="*/ 464949 w 1859797"/>
              <a:gd name="connsiteY7" fmla="*/ 1735214 h 1859797"/>
              <a:gd name="connsiteX8" fmla="*/ 929898 w 1859797"/>
              <a:gd name="connsiteY8" fmla="*/ 1859797 h 1859797"/>
              <a:gd name="connsiteX9" fmla="*/ 1394847 w 1859797"/>
              <a:gd name="connsiteY9" fmla="*/ 1735214 h 1859797"/>
              <a:gd name="connsiteX10" fmla="*/ 1735214 w 1859797"/>
              <a:gd name="connsiteY10" fmla="*/ 1394848 h 1859797"/>
              <a:gd name="connsiteX11" fmla="*/ 1859797 w 1859797"/>
              <a:gd name="connsiteY11" fmla="*/ 929899 h 1859797"/>
              <a:gd name="connsiteX12" fmla="*/ 1735214 w 1859797"/>
              <a:gd name="connsiteY12" fmla="*/ 464949 h 185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59797" h="1859797">
                <a:moveTo>
                  <a:pt x="1735214" y="464949"/>
                </a:moveTo>
                <a:lnTo>
                  <a:pt x="1394848" y="124583"/>
                </a:lnTo>
                <a:lnTo>
                  <a:pt x="929898" y="0"/>
                </a:lnTo>
                <a:lnTo>
                  <a:pt x="464949" y="124583"/>
                </a:lnTo>
                <a:lnTo>
                  <a:pt x="124583" y="464949"/>
                </a:lnTo>
                <a:lnTo>
                  <a:pt x="0" y="929898"/>
                </a:lnTo>
                <a:lnTo>
                  <a:pt x="124583" y="1394848"/>
                </a:lnTo>
                <a:lnTo>
                  <a:pt x="464949" y="1735214"/>
                </a:lnTo>
                <a:lnTo>
                  <a:pt x="929898" y="1859797"/>
                </a:lnTo>
                <a:lnTo>
                  <a:pt x="1394847" y="1735214"/>
                </a:lnTo>
                <a:lnTo>
                  <a:pt x="1735214" y="1394848"/>
                </a:lnTo>
                <a:lnTo>
                  <a:pt x="1859797" y="929899"/>
                </a:lnTo>
                <a:lnTo>
                  <a:pt x="1735214" y="464949"/>
                </a:lnTo>
                <a:close/>
              </a:path>
            </a:pathLst>
          </a:custGeom>
          <a:solidFill>
            <a:srgbClr val="111111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3" name="手繪多邊形: 圖案 52" descr="R12">
            <a:extLst>
              <a:ext uri="{FF2B5EF4-FFF2-40B4-BE49-F238E27FC236}">
                <a16:creationId xmlns:a16="http://schemas.microsoft.com/office/drawing/2014/main" id="{02507745-BAD0-4354-844A-25ADAA03F21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rot="17999999">
            <a:off x="2679609" y="2497165"/>
            <a:ext cx="1759058" cy="1759058"/>
          </a:xfrm>
          <a:custGeom>
            <a:avLst/>
            <a:gdLst>
              <a:gd name="connsiteX0" fmla="*/ 1735214 w 1859797"/>
              <a:gd name="connsiteY0" fmla="*/ 464949 h 1859797"/>
              <a:gd name="connsiteX1" fmla="*/ 1394848 w 1859797"/>
              <a:gd name="connsiteY1" fmla="*/ 124583 h 1859797"/>
              <a:gd name="connsiteX2" fmla="*/ 929898 w 1859797"/>
              <a:gd name="connsiteY2" fmla="*/ 0 h 1859797"/>
              <a:gd name="connsiteX3" fmla="*/ 464949 w 1859797"/>
              <a:gd name="connsiteY3" fmla="*/ 124583 h 1859797"/>
              <a:gd name="connsiteX4" fmla="*/ 124583 w 1859797"/>
              <a:gd name="connsiteY4" fmla="*/ 464949 h 1859797"/>
              <a:gd name="connsiteX5" fmla="*/ 0 w 1859797"/>
              <a:gd name="connsiteY5" fmla="*/ 929898 h 1859797"/>
              <a:gd name="connsiteX6" fmla="*/ 124583 w 1859797"/>
              <a:gd name="connsiteY6" fmla="*/ 1394848 h 1859797"/>
              <a:gd name="connsiteX7" fmla="*/ 464949 w 1859797"/>
              <a:gd name="connsiteY7" fmla="*/ 1735214 h 1859797"/>
              <a:gd name="connsiteX8" fmla="*/ 929898 w 1859797"/>
              <a:gd name="connsiteY8" fmla="*/ 1859797 h 1859797"/>
              <a:gd name="connsiteX9" fmla="*/ 1394847 w 1859797"/>
              <a:gd name="connsiteY9" fmla="*/ 1735214 h 1859797"/>
              <a:gd name="connsiteX10" fmla="*/ 1735214 w 1859797"/>
              <a:gd name="connsiteY10" fmla="*/ 1394848 h 1859797"/>
              <a:gd name="connsiteX11" fmla="*/ 1859797 w 1859797"/>
              <a:gd name="connsiteY11" fmla="*/ 929899 h 1859797"/>
              <a:gd name="connsiteX12" fmla="*/ 1735214 w 1859797"/>
              <a:gd name="connsiteY12" fmla="*/ 464949 h 1859797"/>
              <a:gd name="connsiteX13" fmla="*/ 1735214 w 1859797"/>
              <a:gd name="connsiteY13" fmla="*/ 464949 h 1859797"/>
              <a:gd name="connsiteX0" fmla="*/ 1735214 w 1859797"/>
              <a:gd name="connsiteY0" fmla="*/ 464949 h 1859797"/>
              <a:gd name="connsiteX1" fmla="*/ 1394848 w 1859797"/>
              <a:gd name="connsiteY1" fmla="*/ 124583 h 1859797"/>
              <a:gd name="connsiteX2" fmla="*/ 929898 w 1859797"/>
              <a:gd name="connsiteY2" fmla="*/ 0 h 1859797"/>
              <a:gd name="connsiteX3" fmla="*/ 464949 w 1859797"/>
              <a:gd name="connsiteY3" fmla="*/ 124583 h 1859797"/>
              <a:gd name="connsiteX4" fmla="*/ 124583 w 1859797"/>
              <a:gd name="connsiteY4" fmla="*/ 464949 h 1859797"/>
              <a:gd name="connsiteX5" fmla="*/ 0 w 1859797"/>
              <a:gd name="connsiteY5" fmla="*/ 929898 h 1859797"/>
              <a:gd name="connsiteX6" fmla="*/ 124583 w 1859797"/>
              <a:gd name="connsiteY6" fmla="*/ 1394848 h 1859797"/>
              <a:gd name="connsiteX7" fmla="*/ 464949 w 1859797"/>
              <a:gd name="connsiteY7" fmla="*/ 1735214 h 1859797"/>
              <a:gd name="connsiteX8" fmla="*/ 929898 w 1859797"/>
              <a:gd name="connsiteY8" fmla="*/ 1859797 h 1859797"/>
              <a:gd name="connsiteX9" fmla="*/ 1394847 w 1859797"/>
              <a:gd name="connsiteY9" fmla="*/ 1735214 h 1859797"/>
              <a:gd name="connsiteX10" fmla="*/ 1735214 w 1859797"/>
              <a:gd name="connsiteY10" fmla="*/ 1394848 h 1859797"/>
              <a:gd name="connsiteX11" fmla="*/ 1859797 w 1859797"/>
              <a:gd name="connsiteY11" fmla="*/ 929899 h 1859797"/>
              <a:gd name="connsiteX12" fmla="*/ 1735214 w 1859797"/>
              <a:gd name="connsiteY12" fmla="*/ 464949 h 185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59797" h="1859797">
                <a:moveTo>
                  <a:pt x="1735214" y="464949"/>
                </a:moveTo>
                <a:lnTo>
                  <a:pt x="1394848" y="124583"/>
                </a:lnTo>
                <a:lnTo>
                  <a:pt x="929898" y="0"/>
                </a:lnTo>
                <a:lnTo>
                  <a:pt x="464949" y="124583"/>
                </a:lnTo>
                <a:lnTo>
                  <a:pt x="124583" y="464949"/>
                </a:lnTo>
                <a:lnTo>
                  <a:pt x="0" y="929898"/>
                </a:lnTo>
                <a:lnTo>
                  <a:pt x="124583" y="1394848"/>
                </a:lnTo>
                <a:lnTo>
                  <a:pt x="464949" y="1735214"/>
                </a:lnTo>
                <a:lnTo>
                  <a:pt x="929898" y="1859797"/>
                </a:lnTo>
                <a:lnTo>
                  <a:pt x="1394847" y="1735214"/>
                </a:lnTo>
                <a:lnTo>
                  <a:pt x="1735214" y="1394848"/>
                </a:lnTo>
                <a:lnTo>
                  <a:pt x="1859797" y="929899"/>
                </a:lnTo>
                <a:lnTo>
                  <a:pt x="1735214" y="464949"/>
                </a:lnTo>
                <a:close/>
              </a:path>
            </a:pathLst>
          </a:custGeom>
          <a:solidFill>
            <a:srgbClr val="111111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41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6AFC013-AC32-4C96-BFCC-F0BABE37F6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zh-CN" sz="4000" kern="100" spc="15" dirty="0">
                <a:solidFill>
                  <a:srgbClr val="202124"/>
                </a:solidFill>
                <a:effectLst/>
                <a:latin typeface="新細明體" panose="02020500000000000000" pitchFamily="18" charset="-120"/>
                <a:ea typeface="DengXian" panose="02010600030101010101" pitchFamily="2" charset="-122"/>
              </a:rPr>
            </a:br>
            <a:r>
              <a:rPr lang="zh-TW" altLang="en-US" sz="4000" kern="100" spc="15" dirty="0">
                <a:solidFill>
                  <a:srgbClr val="202124"/>
                </a:solidFill>
                <a:effectLst/>
                <a:latin typeface="新細明體" panose="02020500000000000000" pitchFamily="18" charset="-120"/>
                <a:ea typeface="DengXian" panose="02010600030101010101" pitchFamily="2" charset="-122"/>
              </a:rPr>
              <a:t>圓蘊藏的結構</a:t>
            </a:r>
            <a:endParaRPr lang="zh-TW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20BF5C2-6E42-46A3-B98D-BFDDBD496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505" y="3602038"/>
            <a:ext cx="4867421" cy="2192972"/>
          </a:xfrm>
        </p:spPr>
        <p:txBody>
          <a:bodyPr>
            <a:normAutofit/>
          </a:bodyPr>
          <a:lstStyle/>
          <a:p>
            <a:r>
              <a:rPr lang="zh-CN" altLang="zh-TW" sz="2400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幾何變換、圓、圓上點、放射線、圓對稱。</a:t>
            </a:r>
            <a:endParaRPr lang="zh-TW" altLang="zh-TW" sz="2400" kern="100" dirty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endParaRPr lang="zh-CN" altLang="en-US" dirty="0"/>
          </a:p>
        </p:txBody>
      </p:sp>
      <p:grpSp>
        <p:nvGrpSpPr>
          <p:cNvPr id="6" name="群組 4">
            <a:extLst>
              <a:ext uri="{FF2B5EF4-FFF2-40B4-BE49-F238E27FC236}">
                <a16:creationId xmlns:a16="http://schemas.microsoft.com/office/drawing/2014/main" id="{21C3DCCA-CB7B-40E9-9424-99D5874D69CE}"/>
              </a:ext>
            </a:extLst>
          </p:cNvPr>
          <p:cNvGrpSpPr/>
          <p:nvPr/>
        </p:nvGrpSpPr>
        <p:grpSpPr>
          <a:xfrm>
            <a:off x="7985522" y="1331434"/>
            <a:ext cx="1964109" cy="1317873"/>
            <a:chOff x="6290370" y="3140968"/>
            <a:chExt cx="2973982" cy="1995475"/>
          </a:xfrm>
        </p:grpSpPr>
        <p:grpSp>
          <p:nvGrpSpPr>
            <p:cNvPr id="7" name="群組 5">
              <a:extLst>
                <a:ext uri="{FF2B5EF4-FFF2-40B4-BE49-F238E27FC236}">
                  <a16:creationId xmlns:a16="http://schemas.microsoft.com/office/drawing/2014/main" id="{B2D4A965-4605-4A4D-8C03-B832866E601F}"/>
                </a:ext>
              </a:extLst>
            </p:cNvPr>
            <p:cNvGrpSpPr/>
            <p:nvPr/>
          </p:nvGrpSpPr>
          <p:grpSpPr>
            <a:xfrm>
              <a:off x="6960096" y="4077072"/>
              <a:ext cx="1656184" cy="683504"/>
              <a:chOff x="6885003" y="3290424"/>
              <a:chExt cx="2902444" cy="1197834"/>
            </a:xfrm>
          </p:grpSpPr>
          <p:grpSp>
            <p:nvGrpSpPr>
              <p:cNvPr id="11" name="群組 9">
                <a:extLst>
                  <a:ext uri="{FF2B5EF4-FFF2-40B4-BE49-F238E27FC236}">
                    <a16:creationId xmlns:a16="http://schemas.microsoft.com/office/drawing/2014/main" id="{B3F4BBED-D525-4B08-9A01-AEDEFB58F861}"/>
                  </a:ext>
                </a:extLst>
              </p:cNvPr>
              <p:cNvGrpSpPr/>
              <p:nvPr/>
            </p:nvGrpSpPr>
            <p:grpSpPr>
              <a:xfrm>
                <a:off x="8589613" y="3290424"/>
                <a:ext cx="1197834" cy="1197834"/>
                <a:chOff x="8904312" y="3789040"/>
                <a:chExt cx="1872208" cy="1872208"/>
              </a:xfrm>
            </p:grpSpPr>
            <p:sp>
              <p:nvSpPr>
                <p:cNvPr id="16" name="橢圓 14">
                  <a:extLst>
                    <a:ext uri="{FF2B5EF4-FFF2-40B4-BE49-F238E27FC236}">
                      <a16:creationId xmlns:a16="http://schemas.microsoft.com/office/drawing/2014/main" id="{9B077618-0966-4BF6-9DF6-B3611060D0FB}"/>
                    </a:ext>
                  </a:extLst>
                </p:cNvPr>
                <p:cNvSpPr/>
                <p:nvPr/>
              </p:nvSpPr>
              <p:spPr bwMode="auto">
                <a:xfrm>
                  <a:off x="8904312" y="3789040"/>
                  <a:ext cx="1872208" cy="187220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17" name="橢圓 15">
                  <a:extLst>
                    <a:ext uri="{FF2B5EF4-FFF2-40B4-BE49-F238E27FC236}">
                      <a16:creationId xmlns:a16="http://schemas.microsoft.com/office/drawing/2014/main" id="{7943F7A7-F662-410C-9BCE-93D01F00E8D0}"/>
                    </a:ext>
                  </a:extLst>
                </p:cNvPr>
                <p:cNvSpPr/>
                <p:nvPr/>
              </p:nvSpPr>
              <p:spPr bwMode="auto">
                <a:xfrm>
                  <a:off x="9048328" y="3933056"/>
                  <a:ext cx="936104" cy="936104"/>
                </a:xfrm>
                <a:prstGeom prst="ellipse">
                  <a:avLst/>
                </a:prstGeom>
                <a:solidFill>
                  <a:srgbClr val="000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18" name="橢圓 16">
                  <a:extLst>
                    <a:ext uri="{FF2B5EF4-FFF2-40B4-BE49-F238E27FC236}">
                      <a16:creationId xmlns:a16="http://schemas.microsoft.com/office/drawing/2014/main" id="{A074BBA2-B2E3-4243-A7B9-728EEFCCFAAD}"/>
                    </a:ext>
                  </a:extLst>
                </p:cNvPr>
                <p:cNvSpPr/>
                <p:nvPr/>
              </p:nvSpPr>
              <p:spPr bwMode="auto">
                <a:xfrm>
                  <a:off x="9624392" y="4221088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  <p:grpSp>
            <p:nvGrpSpPr>
              <p:cNvPr id="12" name="群組 10">
                <a:extLst>
                  <a:ext uri="{FF2B5EF4-FFF2-40B4-BE49-F238E27FC236}">
                    <a16:creationId xmlns:a16="http://schemas.microsoft.com/office/drawing/2014/main" id="{11A0F0E6-6762-4A3B-8431-E2D7982BBC26}"/>
                  </a:ext>
                </a:extLst>
              </p:cNvPr>
              <p:cNvGrpSpPr/>
              <p:nvPr/>
            </p:nvGrpSpPr>
            <p:grpSpPr>
              <a:xfrm flipH="1">
                <a:off x="6885003" y="3290424"/>
                <a:ext cx="1197834" cy="1197834"/>
                <a:chOff x="8904312" y="3789040"/>
                <a:chExt cx="1872208" cy="1872208"/>
              </a:xfrm>
            </p:grpSpPr>
            <p:sp>
              <p:nvSpPr>
                <p:cNvPr id="13" name="橢圓 11">
                  <a:extLst>
                    <a:ext uri="{FF2B5EF4-FFF2-40B4-BE49-F238E27FC236}">
                      <a16:creationId xmlns:a16="http://schemas.microsoft.com/office/drawing/2014/main" id="{DEF445DA-7824-4799-AF3F-8061AB8557A6}"/>
                    </a:ext>
                  </a:extLst>
                </p:cNvPr>
                <p:cNvSpPr/>
                <p:nvPr/>
              </p:nvSpPr>
              <p:spPr bwMode="auto">
                <a:xfrm>
                  <a:off x="8904312" y="3789040"/>
                  <a:ext cx="1872208" cy="187220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14" name="橢圓 12">
                  <a:extLst>
                    <a:ext uri="{FF2B5EF4-FFF2-40B4-BE49-F238E27FC236}">
                      <a16:creationId xmlns:a16="http://schemas.microsoft.com/office/drawing/2014/main" id="{71752AAD-D73C-440B-A43E-B66F6B7436D7}"/>
                    </a:ext>
                  </a:extLst>
                </p:cNvPr>
                <p:cNvSpPr/>
                <p:nvPr/>
              </p:nvSpPr>
              <p:spPr bwMode="auto">
                <a:xfrm>
                  <a:off x="9048328" y="3933056"/>
                  <a:ext cx="936104" cy="936104"/>
                </a:xfrm>
                <a:prstGeom prst="ellipse">
                  <a:avLst/>
                </a:prstGeom>
                <a:solidFill>
                  <a:srgbClr val="000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15" name="橢圓 13">
                  <a:extLst>
                    <a:ext uri="{FF2B5EF4-FFF2-40B4-BE49-F238E27FC236}">
                      <a16:creationId xmlns:a16="http://schemas.microsoft.com/office/drawing/2014/main" id="{A99EEF79-65D3-47E0-B7C6-41B2BBCD9A41}"/>
                    </a:ext>
                  </a:extLst>
                </p:cNvPr>
                <p:cNvSpPr/>
                <p:nvPr/>
              </p:nvSpPr>
              <p:spPr bwMode="auto">
                <a:xfrm>
                  <a:off x="9624392" y="4221088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</p:grpSp>
        <p:grpSp>
          <p:nvGrpSpPr>
            <p:cNvPr id="8" name="群組 6">
              <a:extLst>
                <a:ext uri="{FF2B5EF4-FFF2-40B4-BE49-F238E27FC236}">
                  <a16:creationId xmlns:a16="http://schemas.microsoft.com/office/drawing/2014/main" id="{0977FEC4-A405-4EED-817C-BBA8BAD020AA}"/>
                </a:ext>
              </a:extLst>
            </p:cNvPr>
            <p:cNvGrpSpPr/>
            <p:nvPr/>
          </p:nvGrpSpPr>
          <p:grpSpPr>
            <a:xfrm>
              <a:off x="6290370" y="3140968"/>
              <a:ext cx="2973982" cy="1995475"/>
              <a:chOff x="5787596" y="2996952"/>
              <a:chExt cx="2210594" cy="1995475"/>
            </a:xfrm>
          </p:grpSpPr>
          <p:sp>
            <p:nvSpPr>
              <p:cNvPr id="9" name="手繪多邊形 7">
                <a:extLst>
                  <a:ext uri="{FF2B5EF4-FFF2-40B4-BE49-F238E27FC236}">
                    <a16:creationId xmlns:a16="http://schemas.microsoft.com/office/drawing/2014/main" id="{DDC42696-A054-419F-A67E-179768EFD206}"/>
                  </a:ext>
                </a:extLst>
              </p:cNvPr>
              <p:cNvSpPr/>
              <p:nvPr/>
            </p:nvSpPr>
            <p:spPr bwMode="auto">
              <a:xfrm>
                <a:off x="6888088" y="2996952"/>
                <a:ext cx="1110102" cy="1993176"/>
              </a:xfrm>
              <a:custGeom>
                <a:avLst/>
                <a:gdLst>
                  <a:gd name="connsiteX0" fmla="*/ 0 w 1105132"/>
                  <a:gd name="connsiteY0" fmla="*/ 1993176 h 1993176"/>
                  <a:gd name="connsiteX1" fmla="*/ 220717 w 1105132"/>
                  <a:gd name="connsiteY1" fmla="*/ 1015714 h 1993176"/>
                  <a:gd name="connsiteX2" fmla="*/ 1103586 w 1105132"/>
                  <a:gd name="connsiteY2" fmla="*/ 6721 h 1993176"/>
                  <a:gd name="connsiteX3" fmla="*/ 425669 w 1105132"/>
                  <a:gd name="connsiteY3" fmla="*/ 605811 h 1993176"/>
                  <a:gd name="connsiteX4" fmla="*/ 78827 w 1105132"/>
                  <a:gd name="connsiteY4" fmla="*/ 1189135 h 1993176"/>
                  <a:gd name="connsiteX5" fmla="*/ 47296 w 1105132"/>
                  <a:gd name="connsiteY5" fmla="*/ 1867052 h 1993176"/>
                  <a:gd name="connsiteX0" fmla="*/ 0 w 1105132"/>
                  <a:gd name="connsiteY0" fmla="*/ 1993176 h 1993176"/>
                  <a:gd name="connsiteX1" fmla="*/ 220717 w 1105132"/>
                  <a:gd name="connsiteY1" fmla="*/ 1015714 h 1993176"/>
                  <a:gd name="connsiteX2" fmla="*/ 1103586 w 1105132"/>
                  <a:gd name="connsiteY2" fmla="*/ 6721 h 1993176"/>
                  <a:gd name="connsiteX3" fmla="*/ 425669 w 1105132"/>
                  <a:gd name="connsiteY3" fmla="*/ 605811 h 1993176"/>
                  <a:gd name="connsiteX4" fmla="*/ 78827 w 1105132"/>
                  <a:gd name="connsiteY4" fmla="*/ 1189135 h 1993176"/>
                  <a:gd name="connsiteX5" fmla="*/ 13958 w 1105132"/>
                  <a:gd name="connsiteY5" fmla="*/ 1986114 h 1993176"/>
                  <a:gd name="connsiteX0" fmla="*/ 4970 w 1110102"/>
                  <a:gd name="connsiteY0" fmla="*/ 1993176 h 1993176"/>
                  <a:gd name="connsiteX1" fmla="*/ 225687 w 1110102"/>
                  <a:gd name="connsiteY1" fmla="*/ 1015714 h 1993176"/>
                  <a:gd name="connsiteX2" fmla="*/ 1108556 w 1110102"/>
                  <a:gd name="connsiteY2" fmla="*/ 6721 h 1993176"/>
                  <a:gd name="connsiteX3" fmla="*/ 430639 w 1110102"/>
                  <a:gd name="connsiteY3" fmla="*/ 605811 h 1993176"/>
                  <a:gd name="connsiteX4" fmla="*/ 83797 w 1110102"/>
                  <a:gd name="connsiteY4" fmla="*/ 1189135 h 1993176"/>
                  <a:gd name="connsiteX5" fmla="*/ 4640 w 1110102"/>
                  <a:gd name="connsiteY5" fmla="*/ 1990877 h 1993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0102" h="1993176">
                    <a:moveTo>
                      <a:pt x="4970" y="1993176"/>
                    </a:moveTo>
                    <a:cubicBezTo>
                      <a:pt x="23363" y="1669983"/>
                      <a:pt x="41756" y="1346790"/>
                      <a:pt x="225687" y="1015714"/>
                    </a:cubicBezTo>
                    <a:cubicBezTo>
                      <a:pt x="409618" y="684638"/>
                      <a:pt x="1074397" y="75038"/>
                      <a:pt x="1108556" y="6721"/>
                    </a:cubicBezTo>
                    <a:cubicBezTo>
                      <a:pt x="1142715" y="-61596"/>
                      <a:pt x="601432" y="408742"/>
                      <a:pt x="430639" y="605811"/>
                    </a:cubicBezTo>
                    <a:cubicBezTo>
                      <a:pt x="259846" y="802880"/>
                      <a:pt x="154797" y="958291"/>
                      <a:pt x="83797" y="1189135"/>
                    </a:cubicBezTo>
                    <a:cubicBezTo>
                      <a:pt x="12797" y="1419979"/>
                      <a:pt x="-11126" y="1757022"/>
                      <a:pt x="4640" y="1990877"/>
                    </a:cubicBezTo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手繪多邊形 8">
                <a:extLst>
                  <a:ext uri="{FF2B5EF4-FFF2-40B4-BE49-F238E27FC236}">
                    <a16:creationId xmlns:a16="http://schemas.microsoft.com/office/drawing/2014/main" id="{D2DA8E09-24CF-4387-9737-A0AEE9C2A693}"/>
                  </a:ext>
                </a:extLst>
              </p:cNvPr>
              <p:cNvSpPr/>
              <p:nvPr/>
            </p:nvSpPr>
            <p:spPr bwMode="auto">
              <a:xfrm flipH="1">
                <a:off x="5787596" y="2999251"/>
                <a:ext cx="1110102" cy="1993176"/>
              </a:xfrm>
              <a:custGeom>
                <a:avLst/>
                <a:gdLst>
                  <a:gd name="connsiteX0" fmla="*/ 0 w 1105132"/>
                  <a:gd name="connsiteY0" fmla="*/ 1993176 h 1993176"/>
                  <a:gd name="connsiteX1" fmla="*/ 220717 w 1105132"/>
                  <a:gd name="connsiteY1" fmla="*/ 1015714 h 1993176"/>
                  <a:gd name="connsiteX2" fmla="*/ 1103586 w 1105132"/>
                  <a:gd name="connsiteY2" fmla="*/ 6721 h 1993176"/>
                  <a:gd name="connsiteX3" fmla="*/ 425669 w 1105132"/>
                  <a:gd name="connsiteY3" fmla="*/ 605811 h 1993176"/>
                  <a:gd name="connsiteX4" fmla="*/ 78827 w 1105132"/>
                  <a:gd name="connsiteY4" fmla="*/ 1189135 h 1993176"/>
                  <a:gd name="connsiteX5" fmla="*/ 47296 w 1105132"/>
                  <a:gd name="connsiteY5" fmla="*/ 1867052 h 1993176"/>
                  <a:gd name="connsiteX0" fmla="*/ 0 w 1105132"/>
                  <a:gd name="connsiteY0" fmla="*/ 1993176 h 1993176"/>
                  <a:gd name="connsiteX1" fmla="*/ 220717 w 1105132"/>
                  <a:gd name="connsiteY1" fmla="*/ 1015714 h 1993176"/>
                  <a:gd name="connsiteX2" fmla="*/ 1103586 w 1105132"/>
                  <a:gd name="connsiteY2" fmla="*/ 6721 h 1993176"/>
                  <a:gd name="connsiteX3" fmla="*/ 425669 w 1105132"/>
                  <a:gd name="connsiteY3" fmla="*/ 605811 h 1993176"/>
                  <a:gd name="connsiteX4" fmla="*/ 78827 w 1105132"/>
                  <a:gd name="connsiteY4" fmla="*/ 1189135 h 1993176"/>
                  <a:gd name="connsiteX5" fmla="*/ 13958 w 1105132"/>
                  <a:gd name="connsiteY5" fmla="*/ 1986114 h 1993176"/>
                  <a:gd name="connsiteX0" fmla="*/ 4970 w 1110102"/>
                  <a:gd name="connsiteY0" fmla="*/ 1993176 h 1993176"/>
                  <a:gd name="connsiteX1" fmla="*/ 225687 w 1110102"/>
                  <a:gd name="connsiteY1" fmla="*/ 1015714 h 1993176"/>
                  <a:gd name="connsiteX2" fmla="*/ 1108556 w 1110102"/>
                  <a:gd name="connsiteY2" fmla="*/ 6721 h 1993176"/>
                  <a:gd name="connsiteX3" fmla="*/ 430639 w 1110102"/>
                  <a:gd name="connsiteY3" fmla="*/ 605811 h 1993176"/>
                  <a:gd name="connsiteX4" fmla="*/ 83797 w 1110102"/>
                  <a:gd name="connsiteY4" fmla="*/ 1189135 h 1993176"/>
                  <a:gd name="connsiteX5" fmla="*/ 4640 w 1110102"/>
                  <a:gd name="connsiteY5" fmla="*/ 1990877 h 1993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0102" h="1993176">
                    <a:moveTo>
                      <a:pt x="4970" y="1993176"/>
                    </a:moveTo>
                    <a:cubicBezTo>
                      <a:pt x="23363" y="1669983"/>
                      <a:pt x="41756" y="1346790"/>
                      <a:pt x="225687" y="1015714"/>
                    </a:cubicBezTo>
                    <a:cubicBezTo>
                      <a:pt x="409618" y="684638"/>
                      <a:pt x="1074397" y="75038"/>
                      <a:pt x="1108556" y="6721"/>
                    </a:cubicBezTo>
                    <a:cubicBezTo>
                      <a:pt x="1142715" y="-61596"/>
                      <a:pt x="601432" y="408742"/>
                      <a:pt x="430639" y="605811"/>
                    </a:cubicBezTo>
                    <a:cubicBezTo>
                      <a:pt x="259846" y="802880"/>
                      <a:pt x="154797" y="958291"/>
                      <a:pt x="83797" y="1189135"/>
                    </a:cubicBezTo>
                    <a:cubicBezTo>
                      <a:pt x="12797" y="1419979"/>
                      <a:pt x="-11126" y="1757022"/>
                      <a:pt x="4640" y="1990877"/>
                    </a:cubicBezTo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451991D8-2F6D-4EEC-9B6A-70508AA26FEC}"/>
              </a:ext>
            </a:extLst>
          </p:cNvPr>
          <p:cNvSpPr txBox="1"/>
          <p:nvPr/>
        </p:nvSpPr>
        <p:spPr>
          <a:xfrm>
            <a:off x="4694873" y="4875195"/>
            <a:ext cx="609790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2400" dirty="0"/>
              <a:t>陳明璋</a:t>
            </a:r>
            <a:endParaRPr lang="en-US" altLang="zh-TW" sz="2400" dirty="0"/>
          </a:p>
          <a:p>
            <a:pPr algn="r"/>
            <a:r>
              <a:rPr lang="zh-TW" altLang="en-US" sz="1800" dirty="0"/>
              <a:t>國立陽明交通大學</a:t>
            </a:r>
            <a:br>
              <a:rPr lang="en-US" altLang="zh-TW" sz="1800" dirty="0"/>
            </a:br>
            <a:r>
              <a:rPr lang="en-US" altLang="zh-TW" sz="1800" dirty="0"/>
              <a:t>AMA</a:t>
            </a:r>
            <a:r>
              <a:rPr lang="zh-TW" altLang="en-US" sz="1800" dirty="0"/>
              <a:t> 認知與教學工作群</a:t>
            </a:r>
            <a:endParaRPr lang="en-US" altLang="zh-TW" sz="1800" dirty="0"/>
          </a:p>
          <a:p>
            <a:pPr algn="r"/>
            <a:r>
              <a:rPr lang="en-US" altLang="zh-TW" sz="1800" dirty="0"/>
              <a:t>2023/10/25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8304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9C74814-25EE-4827-8BF9-9DF58F81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水晶球 </a:t>
            </a:r>
            <a:r>
              <a:rPr lang="en-US" altLang="zh-TW" dirty="0"/>
              <a:t>– </a:t>
            </a:r>
            <a:r>
              <a:rPr lang="zh-TW" altLang="en-US" dirty="0"/>
              <a:t>錯覺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F363FAD-E442-4654-8B4A-3BD199FBE0E0}"/>
              </a:ext>
            </a:extLst>
          </p:cNvPr>
          <p:cNvGrpSpPr/>
          <p:nvPr/>
        </p:nvGrpSpPr>
        <p:grpSpPr>
          <a:xfrm>
            <a:off x="2797444" y="2057400"/>
            <a:ext cx="1759058" cy="1759058"/>
            <a:chOff x="2797444" y="2057400"/>
            <a:chExt cx="1759058" cy="1759058"/>
          </a:xfrm>
        </p:grpSpPr>
        <p:cxnSp>
          <p:nvCxnSpPr>
            <p:cNvPr id="2" name="直線接點 1">
              <a:extLst>
                <a:ext uri="{FF2B5EF4-FFF2-40B4-BE49-F238E27FC236}">
                  <a16:creationId xmlns:a16="http://schemas.microsoft.com/office/drawing/2014/main" id="{23F4C325-18A6-477B-A487-D31403A18BC1}"/>
                </a:ext>
              </a:extLst>
            </p:cNvPr>
            <p:cNvCxnSpPr/>
            <p:nvPr/>
          </p:nvCxnSpPr>
          <p:spPr>
            <a:xfrm flipH="1">
              <a:off x="2915278" y="2175235"/>
              <a:ext cx="321930" cy="321930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D122DD16-B374-43C1-94FD-A99B06B722C7}"/>
                </a:ext>
              </a:extLst>
            </p:cNvPr>
            <p:cNvCxnSpPr/>
            <p:nvPr/>
          </p:nvCxnSpPr>
          <p:spPr>
            <a:xfrm flipH="1">
              <a:off x="2797444" y="2497165"/>
              <a:ext cx="117834" cy="439765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27BDEA4F-291A-45CD-9ACE-51987ED80272}"/>
                </a:ext>
              </a:extLst>
            </p:cNvPr>
            <p:cNvCxnSpPr/>
            <p:nvPr/>
          </p:nvCxnSpPr>
          <p:spPr>
            <a:xfrm>
              <a:off x="2797444" y="2936930"/>
              <a:ext cx="117835" cy="439764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7206C3D9-785B-4A43-A3A5-C7C86210FAB7}"/>
                </a:ext>
              </a:extLst>
            </p:cNvPr>
            <p:cNvCxnSpPr/>
            <p:nvPr/>
          </p:nvCxnSpPr>
          <p:spPr>
            <a:xfrm>
              <a:off x="2915279" y="3376694"/>
              <a:ext cx="321930" cy="321930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1F33B270-739C-452A-B831-F0591791FA07}"/>
                </a:ext>
              </a:extLst>
            </p:cNvPr>
            <p:cNvCxnSpPr/>
            <p:nvPr/>
          </p:nvCxnSpPr>
          <p:spPr>
            <a:xfrm>
              <a:off x="3237209" y="3698624"/>
              <a:ext cx="439764" cy="117834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D147D409-7E28-46CF-8004-6A54F757198C}"/>
                </a:ext>
              </a:extLst>
            </p:cNvPr>
            <p:cNvCxnSpPr/>
            <p:nvPr/>
          </p:nvCxnSpPr>
          <p:spPr>
            <a:xfrm flipV="1">
              <a:off x="3676973" y="3698623"/>
              <a:ext cx="439765" cy="117835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A760E6CE-AF79-429F-B468-30AE227DAC50}"/>
                </a:ext>
              </a:extLst>
            </p:cNvPr>
            <p:cNvCxnSpPr/>
            <p:nvPr/>
          </p:nvCxnSpPr>
          <p:spPr>
            <a:xfrm flipV="1">
              <a:off x="4116738" y="3376693"/>
              <a:ext cx="321930" cy="321930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9DE51380-8803-4816-B782-B75EE049CD2E}"/>
                </a:ext>
              </a:extLst>
            </p:cNvPr>
            <p:cNvCxnSpPr/>
            <p:nvPr/>
          </p:nvCxnSpPr>
          <p:spPr>
            <a:xfrm flipV="1">
              <a:off x="4438668" y="2936929"/>
              <a:ext cx="117834" cy="439764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4C2CC118-8FDD-4408-835F-1E97FAA0B069}"/>
                </a:ext>
              </a:extLst>
            </p:cNvPr>
            <p:cNvCxnSpPr/>
            <p:nvPr/>
          </p:nvCxnSpPr>
          <p:spPr>
            <a:xfrm flipH="1" flipV="1">
              <a:off x="4438667" y="2497165"/>
              <a:ext cx="117835" cy="439764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EE8F36D0-9137-412F-9A5A-9EE5BB70A894}"/>
                </a:ext>
              </a:extLst>
            </p:cNvPr>
            <p:cNvCxnSpPr/>
            <p:nvPr/>
          </p:nvCxnSpPr>
          <p:spPr>
            <a:xfrm flipH="1" flipV="1">
              <a:off x="4116737" y="2175234"/>
              <a:ext cx="321930" cy="321931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ED53E9DD-D504-49AF-935A-5E3E3AD899F9}"/>
                </a:ext>
              </a:extLst>
            </p:cNvPr>
            <p:cNvCxnSpPr/>
            <p:nvPr/>
          </p:nvCxnSpPr>
          <p:spPr>
            <a:xfrm flipH="1" flipV="1">
              <a:off x="3676973" y="2057400"/>
              <a:ext cx="439764" cy="117834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D353532C-4206-4D0F-A973-A7110BD39F39}"/>
                </a:ext>
              </a:extLst>
            </p:cNvPr>
            <p:cNvCxnSpPr/>
            <p:nvPr/>
          </p:nvCxnSpPr>
          <p:spPr>
            <a:xfrm flipH="1">
              <a:off x="3237208" y="2057400"/>
              <a:ext cx="439765" cy="117835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A9399EA9-9244-46AE-B773-52C161EA4526}"/>
              </a:ext>
            </a:extLst>
          </p:cNvPr>
          <p:cNvGrpSpPr/>
          <p:nvPr/>
        </p:nvGrpSpPr>
        <p:grpSpPr>
          <a:xfrm>
            <a:off x="2679610" y="1617637"/>
            <a:ext cx="1759058" cy="1759058"/>
            <a:chOff x="2679610" y="1617637"/>
            <a:chExt cx="1759058" cy="1759058"/>
          </a:xfrm>
        </p:grpSpPr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915C2E5D-A842-4F56-ABCB-FE87C1A58AE5}"/>
                </a:ext>
              </a:extLst>
            </p:cNvPr>
            <p:cNvCxnSpPr/>
            <p:nvPr/>
          </p:nvCxnSpPr>
          <p:spPr>
            <a:xfrm flipH="1">
              <a:off x="2679610" y="2057402"/>
              <a:ext cx="117834" cy="439764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006B15A3-B918-4B31-A277-558066EB0200}"/>
                </a:ext>
              </a:extLst>
            </p:cNvPr>
            <p:cNvCxnSpPr/>
            <p:nvPr/>
          </p:nvCxnSpPr>
          <p:spPr>
            <a:xfrm>
              <a:off x="2679610" y="2497166"/>
              <a:ext cx="117835" cy="439765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0F1777AC-6FDA-47A3-B4F6-7BF01B5A2185}"/>
                </a:ext>
              </a:extLst>
            </p:cNvPr>
            <p:cNvCxnSpPr/>
            <p:nvPr/>
          </p:nvCxnSpPr>
          <p:spPr>
            <a:xfrm>
              <a:off x="2797445" y="2936931"/>
              <a:ext cx="321930" cy="321930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AEE45F90-6B51-4022-83EB-07C390CA3A36}"/>
                </a:ext>
              </a:extLst>
            </p:cNvPr>
            <p:cNvCxnSpPr/>
            <p:nvPr/>
          </p:nvCxnSpPr>
          <p:spPr>
            <a:xfrm>
              <a:off x="3119375" y="3258861"/>
              <a:ext cx="439764" cy="117834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D6053F16-6BE0-4478-9288-FDFCCE2000F3}"/>
                </a:ext>
              </a:extLst>
            </p:cNvPr>
            <p:cNvCxnSpPr/>
            <p:nvPr/>
          </p:nvCxnSpPr>
          <p:spPr>
            <a:xfrm flipV="1">
              <a:off x="3559139" y="3258861"/>
              <a:ext cx="439764" cy="117834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DD75DE2A-F256-42E1-8FB7-8583E0447825}"/>
                </a:ext>
              </a:extLst>
            </p:cNvPr>
            <p:cNvCxnSpPr/>
            <p:nvPr/>
          </p:nvCxnSpPr>
          <p:spPr>
            <a:xfrm flipV="1">
              <a:off x="3998903" y="2936930"/>
              <a:ext cx="321931" cy="321931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1D1BC67F-785F-4F27-95BE-66D3C4C1AA3C}"/>
                </a:ext>
              </a:extLst>
            </p:cNvPr>
            <p:cNvCxnSpPr/>
            <p:nvPr/>
          </p:nvCxnSpPr>
          <p:spPr>
            <a:xfrm flipV="1">
              <a:off x="4320834" y="2497166"/>
              <a:ext cx="117834" cy="439764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80C88A85-9B56-403C-BC8B-DD3EF48C2AB8}"/>
                </a:ext>
              </a:extLst>
            </p:cNvPr>
            <p:cNvCxnSpPr/>
            <p:nvPr/>
          </p:nvCxnSpPr>
          <p:spPr>
            <a:xfrm flipH="1" flipV="1">
              <a:off x="4320834" y="2057402"/>
              <a:ext cx="117834" cy="439764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7B548651-1BFE-4095-93DA-70AF51B326CA}"/>
                </a:ext>
              </a:extLst>
            </p:cNvPr>
            <p:cNvCxnSpPr/>
            <p:nvPr/>
          </p:nvCxnSpPr>
          <p:spPr>
            <a:xfrm flipH="1" flipV="1">
              <a:off x="3998904" y="1735472"/>
              <a:ext cx="321930" cy="321930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8134A5CD-F20C-4838-8941-53C647ABDEC7}"/>
                </a:ext>
              </a:extLst>
            </p:cNvPr>
            <p:cNvCxnSpPr/>
            <p:nvPr/>
          </p:nvCxnSpPr>
          <p:spPr>
            <a:xfrm flipH="1" flipV="1">
              <a:off x="3559139" y="1617637"/>
              <a:ext cx="439765" cy="117835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8C98D46E-3C68-4C2D-9814-33980868BB5B}"/>
                </a:ext>
              </a:extLst>
            </p:cNvPr>
            <p:cNvCxnSpPr/>
            <p:nvPr/>
          </p:nvCxnSpPr>
          <p:spPr>
            <a:xfrm flipH="1">
              <a:off x="3119375" y="1617637"/>
              <a:ext cx="439764" cy="117834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04DFAFFE-ACCD-40C1-85F7-24FBEBC7F501}"/>
                </a:ext>
              </a:extLst>
            </p:cNvPr>
            <p:cNvCxnSpPr/>
            <p:nvPr/>
          </p:nvCxnSpPr>
          <p:spPr>
            <a:xfrm flipH="1">
              <a:off x="2797444" y="1735471"/>
              <a:ext cx="321931" cy="321931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3A9E391C-BBD0-4CD7-BDA0-7CF0D02E738B}"/>
              </a:ext>
            </a:extLst>
          </p:cNvPr>
          <p:cNvGrpSpPr/>
          <p:nvPr/>
        </p:nvGrpSpPr>
        <p:grpSpPr>
          <a:xfrm>
            <a:off x="2357680" y="1295707"/>
            <a:ext cx="1759058" cy="1759057"/>
            <a:chOff x="2357680" y="1295707"/>
            <a:chExt cx="1759058" cy="1759057"/>
          </a:xfrm>
        </p:grpSpPr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7E155DF8-73CE-4BE2-AD49-52C91879523A}"/>
                </a:ext>
              </a:extLst>
            </p:cNvPr>
            <p:cNvCxnSpPr/>
            <p:nvPr/>
          </p:nvCxnSpPr>
          <p:spPr>
            <a:xfrm>
              <a:off x="2357680" y="2175236"/>
              <a:ext cx="117835" cy="439763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54AD102C-48F6-4C06-B79D-C29C233989DF}"/>
                </a:ext>
              </a:extLst>
            </p:cNvPr>
            <p:cNvCxnSpPr/>
            <p:nvPr/>
          </p:nvCxnSpPr>
          <p:spPr>
            <a:xfrm>
              <a:off x="2475515" y="2614999"/>
              <a:ext cx="321930" cy="321931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A59A1AC2-3005-4C6A-AE0A-E0E69C2F1896}"/>
                </a:ext>
              </a:extLst>
            </p:cNvPr>
            <p:cNvCxnSpPr/>
            <p:nvPr/>
          </p:nvCxnSpPr>
          <p:spPr>
            <a:xfrm>
              <a:off x="2797445" y="2936930"/>
              <a:ext cx="439765" cy="117834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66DDE678-92F8-46DC-B70B-1371B586EC89}"/>
                </a:ext>
              </a:extLst>
            </p:cNvPr>
            <p:cNvCxnSpPr/>
            <p:nvPr/>
          </p:nvCxnSpPr>
          <p:spPr>
            <a:xfrm flipV="1">
              <a:off x="3237210" y="2936929"/>
              <a:ext cx="439763" cy="117835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F77C27E5-A7C5-4CC7-923D-43381863AC77}"/>
                </a:ext>
              </a:extLst>
            </p:cNvPr>
            <p:cNvCxnSpPr/>
            <p:nvPr/>
          </p:nvCxnSpPr>
          <p:spPr>
            <a:xfrm flipV="1">
              <a:off x="3676973" y="2615000"/>
              <a:ext cx="321930" cy="321929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C7FDB43E-26EB-42C1-A27D-9A3293DA6785}"/>
                </a:ext>
              </a:extLst>
            </p:cNvPr>
            <p:cNvCxnSpPr/>
            <p:nvPr/>
          </p:nvCxnSpPr>
          <p:spPr>
            <a:xfrm flipV="1">
              <a:off x="3998903" y="2175234"/>
              <a:ext cx="117835" cy="439766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700E3B35-BAFF-4C28-BF5D-7BDA4FB18C49}"/>
                </a:ext>
              </a:extLst>
            </p:cNvPr>
            <p:cNvCxnSpPr/>
            <p:nvPr/>
          </p:nvCxnSpPr>
          <p:spPr>
            <a:xfrm flipH="1" flipV="1">
              <a:off x="3998903" y="1735471"/>
              <a:ext cx="117835" cy="439763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36E3113D-9D2A-49F8-AF70-40446AEA6EAA}"/>
                </a:ext>
              </a:extLst>
            </p:cNvPr>
            <p:cNvCxnSpPr/>
            <p:nvPr/>
          </p:nvCxnSpPr>
          <p:spPr>
            <a:xfrm flipH="1" flipV="1">
              <a:off x="3676974" y="1413541"/>
              <a:ext cx="321929" cy="321930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6A619104-5F31-4021-80BC-A8CC8AE459B7}"/>
                </a:ext>
              </a:extLst>
            </p:cNvPr>
            <p:cNvCxnSpPr/>
            <p:nvPr/>
          </p:nvCxnSpPr>
          <p:spPr>
            <a:xfrm flipH="1" flipV="1">
              <a:off x="3237209" y="1295707"/>
              <a:ext cx="439765" cy="117834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D09BE8C0-B84A-4108-B7CE-CCA381E471BF}"/>
                </a:ext>
              </a:extLst>
            </p:cNvPr>
            <p:cNvCxnSpPr/>
            <p:nvPr/>
          </p:nvCxnSpPr>
          <p:spPr>
            <a:xfrm flipH="1">
              <a:off x="2797445" y="1295707"/>
              <a:ext cx="439764" cy="117834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A314060A-28ED-486B-BDD6-824C8346482D}"/>
                </a:ext>
              </a:extLst>
            </p:cNvPr>
            <p:cNvCxnSpPr/>
            <p:nvPr/>
          </p:nvCxnSpPr>
          <p:spPr>
            <a:xfrm flipH="1">
              <a:off x="2475515" y="1413541"/>
              <a:ext cx="321930" cy="321929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32C15401-387A-405A-98E1-448E3DDDB641}"/>
                </a:ext>
              </a:extLst>
            </p:cNvPr>
            <p:cNvCxnSpPr/>
            <p:nvPr/>
          </p:nvCxnSpPr>
          <p:spPr>
            <a:xfrm flipH="1">
              <a:off x="2357680" y="1735470"/>
              <a:ext cx="117835" cy="439766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28B9A472-9D22-42B6-ABB1-8F48C7E185B1}"/>
              </a:ext>
            </a:extLst>
          </p:cNvPr>
          <p:cNvGrpSpPr/>
          <p:nvPr/>
        </p:nvGrpSpPr>
        <p:grpSpPr>
          <a:xfrm>
            <a:off x="1917915" y="1177872"/>
            <a:ext cx="1759058" cy="1759058"/>
            <a:chOff x="1917915" y="1177872"/>
            <a:chExt cx="1759058" cy="1759058"/>
          </a:xfrm>
        </p:grpSpPr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2D5BBD8F-61F6-474C-A3AD-E47E1CC9F2E1}"/>
                </a:ext>
              </a:extLst>
            </p:cNvPr>
            <p:cNvCxnSpPr/>
            <p:nvPr/>
          </p:nvCxnSpPr>
          <p:spPr>
            <a:xfrm>
              <a:off x="2035750" y="2497166"/>
              <a:ext cx="321930" cy="321930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35FDC106-451B-4B5B-B409-5ED73CF828C5}"/>
                </a:ext>
              </a:extLst>
            </p:cNvPr>
            <p:cNvCxnSpPr/>
            <p:nvPr/>
          </p:nvCxnSpPr>
          <p:spPr>
            <a:xfrm>
              <a:off x="2357680" y="2819096"/>
              <a:ext cx="439765" cy="117834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5B63B47C-33D8-4609-AD2F-7A0BC41F2E50}"/>
                </a:ext>
              </a:extLst>
            </p:cNvPr>
            <p:cNvCxnSpPr/>
            <p:nvPr/>
          </p:nvCxnSpPr>
          <p:spPr>
            <a:xfrm flipV="1">
              <a:off x="2797445" y="2819095"/>
              <a:ext cx="439764" cy="117835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CB945065-A08B-4662-A868-86BD48805EE1}"/>
                </a:ext>
              </a:extLst>
            </p:cNvPr>
            <p:cNvCxnSpPr/>
            <p:nvPr/>
          </p:nvCxnSpPr>
          <p:spPr>
            <a:xfrm flipV="1">
              <a:off x="3237209" y="2497165"/>
              <a:ext cx="321930" cy="321930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9762311A-426F-4949-AA05-B2646FFD71B2}"/>
                </a:ext>
              </a:extLst>
            </p:cNvPr>
            <p:cNvCxnSpPr/>
            <p:nvPr/>
          </p:nvCxnSpPr>
          <p:spPr>
            <a:xfrm flipV="1">
              <a:off x="3559139" y="2057401"/>
              <a:ext cx="117834" cy="439764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DC34C5CC-40B6-456B-85AF-302C7D8CFF76}"/>
                </a:ext>
              </a:extLst>
            </p:cNvPr>
            <p:cNvCxnSpPr/>
            <p:nvPr/>
          </p:nvCxnSpPr>
          <p:spPr>
            <a:xfrm flipH="1" flipV="1">
              <a:off x="3559138" y="1617636"/>
              <a:ext cx="117835" cy="439765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96AD49AA-D5F9-41F0-B044-8AC586A929D9}"/>
                </a:ext>
              </a:extLst>
            </p:cNvPr>
            <p:cNvCxnSpPr/>
            <p:nvPr/>
          </p:nvCxnSpPr>
          <p:spPr>
            <a:xfrm flipH="1" flipV="1">
              <a:off x="3237208" y="1295706"/>
              <a:ext cx="321930" cy="321930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945C20C2-06C3-4EEB-9218-695DB7259018}"/>
                </a:ext>
              </a:extLst>
            </p:cNvPr>
            <p:cNvCxnSpPr/>
            <p:nvPr/>
          </p:nvCxnSpPr>
          <p:spPr>
            <a:xfrm flipH="1" flipV="1">
              <a:off x="2797444" y="1177872"/>
              <a:ext cx="439764" cy="117834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5F8490D8-1C4E-4752-A21F-75E7F9685D20}"/>
                </a:ext>
              </a:extLst>
            </p:cNvPr>
            <p:cNvCxnSpPr/>
            <p:nvPr/>
          </p:nvCxnSpPr>
          <p:spPr>
            <a:xfrm flipH="1">
              <a:off x="2357680" y="1177872"/>
              <a:ext cx="439764" cy="117835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68A73562-57C6-4626-AACB-632EB926F93C}"/>
                </a:ext>
              </a:extLst>
            </p:cNvPr>
            <p:cNvCxnSpPr/>
            <p:nvPr/>
          </p:nvCxnSpPr>
          <p:spPr>
            <a:xfrm flipH="1">
              <a:off x="2035749" y="1295707"/>
              <a:ext cx="321931" cy="321930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29D9BBE7-96F3-484A-B6EA-3ECE3DA47633}"/>
                </a:ext>
              </a:extLst>
            </p:cNvPr>
            <p:cNvCxnSpPr/>
            <p:nvPr/>
          </p:nvCxnSpPr>
          <p:spPr>
            <a:xfrm flipH="1">
              <a:off x="1917915" y="1617637"/>
              <a:ext cx="117834" cy="439764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D02026D6-454A-483C-902F-05C0C69F7D28}"/>
                </a:ext>
              </a:extLst>
            </p:cNvPr>
            <p:cNvCxnSpPr/>
            <p:nvPr/>
          </p:nvCxnSpPr>
          <p:spPr>
            <a:xfrm>
              <a:off x="1917915" y="2057401"/>
              <a:ext cx="117835" cy="439765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D9D06F3C-4E12-4924-9585-AE45EC4F586C}"/>
              </a:ext>
            </a:extLst>
          </p:cNvPr>
          <p:cNvGrpSpPr/>
          <p:nvPr/>
        </p:nvGrpSpPr>
        <p:grpSpPr>
          <a:xfrm>
            <a:off x="1478151" y="1295706"/>
            <a:ext cx="1759058" cy="1759058"/>
            <a:chOff x="1478151" y="1295706"/>
            <a:chExt cx="1759058" cy="1759058"/>
          </a:xfrm>
        </p:grpSpPr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A24B1FD8-982D-4A08-8278-1F130B52F04E}"/>
                </a:ext>
              </a:extLst>
            </p:cNvPr>
            <p:cNvCxnSpPr/>
            <p:nvPr/>
          </p:nvCxnSpPr>
          <p:spPr>
            <a:xfrm>
              <a:off x="1917916" y="2936930"/>
              <a:ext cx="439764" cy="117834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43451BAE-3975-42ED-B25D-0F398718AC3F}"/>
                </a:ext>
              </a:extLst>
            </p:cNvPr>
            <p:cNvCxnSpPr/>
            <p:nvPr/>
          </p:nvCxnSpPr>
          <p:spPr>
            <a:xfrm flipV="1">
              <a:off x="2357680" y="2936929"/>
              <a:ext cx="439765" cy="117835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60D2143B-3488-4DA6-9C66-8FD0109841C5}"/>
                </a:ext>
              </a:extLst>
            </p:cNvPr>
            <p:cNvCxnSpPr/>
            <p:nvPr/>
          </p:nvCxnSpPr>
          <p:spPr>
            <a:xfrm flipV="1">
              <a:off x="2797445" y="2614999"/>
              <a:ext cx="321930" cy="321930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D302A0BE-885F-4B77-AC7F-FAE90378E0D5}"/>
                </a:ext>
              </a:extLst>
            </p:cNvPr>
            <p:cNvCxnSpPr/>
            <p:nvPr/>
          </p:nvCxnSpPr>
          <p:spPr>
            <a:xfrm flipV="1">
              <a:off x="3119375" y="2175235"/>
              <a:ext cx="117834" cy="439764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42502820-1D37-4FB8-BAD5-9A1F865BF919}"/>
                </a:ext>
              </a:extLst>
            </p:cNvPr>
            <p:cNvCxnSpPr/>
            <p:nvPr/>
          </p:nvCxnSpPr>
          <p:spPr>
            <a:xfrm flipH="1" flipV="1">
              <a:off x="3119374" y="1735470"/>
              <a:ext cx="117835" cy="439765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033FB81C-3648-45BF-BB3F-168F2466B047}"/>
                </a:ext>
              </a:extLst>
            </p:cNvPr>
            <p:cNvCxnSpPr/>
            <p:nvPr/>
          </p:nvCxnSpPr>
          <p:spPr>
            <a:xfrm flipH="1" flipV="1">
              <a:off x="2797444" y="1413540"/>
              <a:ext cx="321930" cy="321930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E57E229A-6B88-4384-97A9-A16AFE1A397C}"/>
                </a:ext>
              </a:extLst>
            </p:cNvPr>
            <p:cNvCxnSpPr/>
            <p:nvPr/>
          </p:nvCxnSpPr>
          <p:spPr>
            <a:xfrm flipH="1" flipV="1">
              <a:off x="2357680" y="1295706"/>
              <a:ext cx="439764" cy="117834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756B9ADC-3971-496D-AEF0-4CA67E013F0F}"/>
                </a:ext>
              </a:extLst>
            </p:cNvPr>
            <p:cNvCxnSpPr/>
            <p:nvPr/>
          </p:nvCxnSpPr>
          <p:spPr>
            <a:xfrm flipH="1">
              <a:off x="1917915" y="1295706"/>
              <a:ext cx="439765" cy="117835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4CE3DD82-EEA5-4E9E-98D5-E827D1B3936A}"/>
                </a:ext>
              </a:extLst>
            </p:cNvPr>
            <p:cNvCxnSpPr/>
            <p:nvPr/>
          </p:nvCxnSpPr>
          <p:spPr>
            <a:xfrm flipH="1">
              <a:off x="1595986" y="1413541"/>
              <a:ext cx="321929" cy="321930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3316FE25-1CF1-4B1D-B5CC-CCEACE9B3515}"/>
                </a:ext>
              </a:extLst>
            </p:cNvPr>
            <p:cNvCxnSpPr/>
            <p:nvPr/>
          </p:nvCxnSpPr>
          <p:spPr>
            <a:xfrm flipH="1">
              <a:off x="1478151" y="1735471"/>
              <a:ext cx="117835" cy="439764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07C7F8B0-4CF9-40FC-ABF0-5065A86BB1D0}"/>
                </a:ext>
              </a:extLst>
            </p:cNvPr>
            <p:cNvCxnSpPr/>
            <p:nvPr/>
          </p:nvCxnSpPr>
          <p:spPr>
            <a:xfrm>
              <a:off x="1478151" y="2175235"/>
              <a:ext cx="117835" cy="439765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D98C1DE3-7960-4513-880E-0FE7667EF7CA}"/>
                </a:ext>
              </a:extLst>
            </p:cNvPr>
            <p:cNvCxnSpPr/>
            <p:nvPr/>
          </p:nvCxnSpPr>
          <p:spPr>
            <a:xfrm>
              <a:off x="1595986" y="2615000"/>
              <a:ext cx="321930" cy="321930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F80414D2-1C91-4F51-A02F-B4048B71BE6E}"/>
              </a:ext>
            </a:extLst>
          </p:cNvPr>
          <p:cNvGrpSpPr/>
          <p:nvPr/>
        </p:nvGrpSpPr>
        <p:grpSpPr>
          <a:xfrm>
            <a:off x="1156222" y="1617635"/>
            <a:ext cx="1759057" cy="1759058"/>
            <a:chOff x="1156222" y="1617635"/>
            <a:chExt cx="1759057" cy="1759058"/>
          </a:xfrm>
        </p:grpSpPr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2FCBA681-565D-40DA-87F7-A8813BE55214}"/>
                </a:ext>
              </a:extLst>
            </p:cNvPr>
            <p:cNvCxnSpPr/>
            <p:nvPr/>
          </p:nvCxnSpPr>
          <p:spPr>
            <a:xfrm flipV="1">
              <a:off x="2035751" y="3258858"/>
              <a:ext cx="439764" cy="117835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B7E0D365-B5D6-43C5-85E5-47AAA34BA820}"/>
                </a:ext>
              </a:extLst>
            </p:cNvPr>
            <p:cNvCxnSpPr/>
            <p:nvPr/>
          </p:nvCxnSpPr>
          <p:spPr>
            <a:xfrm flipV="1">
              <a:off x="2475515" y="2936928"/>
              <a:ext cx="321930" cy="321930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3A07ABAB-DE17-4804-9AD8-9FE82C6051A4}"/>
                </a:ext>
              </a:extLst>
            </p:cNvPr>
            <p:cNvCxnSpPr/>
            <p:nvPr/>
          </p:nvCxnSpPr>
          <p:spPr>
            <a:xfrm flipV="1">
              <a:off x="2797445" y="2497163"/>
              <a:ext cx="117834" cy="439765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2FA76B54-6BA1-459C-8163-2C8634508923}"/>
                </a:ext>
              </a:extLst>
            </p:cNvPr>
            <p:cNvCxnSpPr/>
            <p:nvPr/>
          </p:nvCxnSpPr>
          <p:spPr>
            <a:xfrm flipH="1" flipV="1">
              <a:off x="2797444" y="2057399"/>
              <a:ext cx="117835" cy="439764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97249CF4-EAD7-4DF0-8EE2-E0A4497454B9}"/>
                </a:ext>
              </a:extLst>
            </p:cNvPr>
            <p:cNvCxnSpPr/>
            <p:nvPr/>
          </p:nvCxnSpPr>
          <p:spPr>
            <a:xfrm flipH="1" flipV="1">
              <a:off x="2475514" y="1735470"/>
              <a:ext cx="321930" cy="321929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9103CFC7-88AD-4366-A21D-2893BF2365D9}"/>
                </a:ext>
              </a:extLst>
            </p:cNvPr>
            <p:cNvCxnSpPr/>
            <p:nvPr/>
          </p:nvCxnSpPr>
          <p:spPr>
            <a:xfrm flipH="1" flipV="1">
              <a:off x="2035749" y="1617635"/>
              <a:ext cx="439765" cy="117835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0C44A977-7751-4C50-922A-5627F967B96B}"/>
                </a:ext>
              </a:extLst>
            </p:cNvPr>
            <p:cNvCxnSpPr/>
            <p:nvPr/>
          </p:nvCxnSpPr>
          <p:spPr>
            <a:xfrm flipH="1">
              <a:off x="1595985" y="1617635"/>
              <a:ext cx="439764" cy="117835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9351C784-F42A-431A-9DBB-26FFEBBDBB9F}"/>
                </a:ext>
              </a:extLst>
            </p:cNvPr>
            <p:cNvCxnSpPr/>
            <p:nvPr/>
          </p:nvCxnSpPr>
          <p:spPr>
            <a:xfrm flipH="1">
              <a:off x="1274056" y="1735470"/>
              <a:ext cx="321929" cy="321930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E0A349FC-B49F-4D09-A8FB-C8460873C9AA}"/>
                </a:ext>
              </a:extLst>
            </p:cNvPr>
            <p:cNvCxnSpPr/>
            <p:nvPr/>
          </p:nvCxnSpPr>
          <p:spPr>
            <a:xfrm flipH="1">
              <a:off x="1156222" y="2057400"/>
              <a:ext cx="117834" cy="439764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9" name="直線接點 88">
              <a:extLst>
                <a:ext uri="{FF2B5EF4-FFF2-40B4-BE49-F238E27FC236}">
                  <a16:creationId xmlns:a16="http://schemas.microsoft.com/office/drawing/2014/main" id="{4358A047-DA70-46B0-9255-6D91876A3A4C}"/>
                </a:ext>
              </a:extLst>
            </p:cNvPr>
            <p:cNvCxnSpPr/>
            <p:nvPr/>
          </p:nvCxnSpPr>
          <p:spPr>
            <a:xfrm>
              <a:off x="1156222" y="2497164"/>
              <a:ext cx="117834" cy="439765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19185BFF-02BE-4C17-9715-94EDA1D6F6FF}"/>
                </a:ext>
              </a:extLst>
            </p:cNvPr>
            <p:cNvCxnSpPr/>
            <p:nvPr/>
          </p:nvCxnSpPr>
          <p:spPr>
            <a:xfrm>
              <a:off x="1274056" y="2936929"/>
              <a:ext cx="321930" cy="321929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8CC75283-079C-47A9-AA83-C2BECFBBFBB7}"/>
                </a:ext>
              </a:extLst>
            </p:cNvPr>
            <p:cNvCxnSpPr/>
            <p:nvPr/>
          </p:nvCxnSpPr>
          <p:spPr>
            <a:xfrm>
              <a:off x="1595986" y="3258858"/>
              <a:ext cx="439765" cy="117835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5" name="群組 104">
            <a:extLst>
              <a:ext uri="{FF2B5EF4-FFF2-40B4-BE49-F238E27FC236}">
                <a16:creationId xmlns:a16="http://schemas.microsoft.com/office/drawing/2014/main" id="{819F6261-6B65-4CC3-8D0F-CCC416770DDD}"/>
              </a:ext>
            </a:extLst>
          </p:cNvPr>
          <p:cNvGrpSpPr/>
          <p:nvPr/>
        </p:nvGrpSpPr>
        <p:grpSpPr>
          <a:xfrm>
            <a:off x="1038386" y="2057399"/>
            <a:ext cx="1759058" cy="1759058"/>
            <a:chOff x="1038386" y="2057399"/>
            <a:chExt cx="1759058" cy="1759058"/>
          </a:xfrm>
        </p:grpSpPr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2B5C1222-DF1C-45E4-A91B-7925235DF0B6}"/>
                </a:ext>
              </a:extLst>
            </p:cNvPr>
            <p:cNvCxnSpPr/>
            <p:nvPr/>
          </p:nvCxnSpPr>
          <p:spPr>
            <a:xfrm flipV="1">
              <a:off x="2357680" y="3376692"/>
              <a:ext cx="321930" cy="321930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D9A08966-8DBA-4024-A06F-182DC20C1CB3}"/>
                </a:ext>
              </a:extLst>
            </p:cNvPr>
            <p:cNvCxnSpPr/>
            <p:nvPr/>
          </p:nvCxnSpPr>
          <p:spPr>
            <a:xfrm flipV="1">
              <a:off x="2679610" y="2936927"/>
              <a:ext cx="117834" cy="439765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B4E7520A-99F3-433D-9175-F9FA508FB886}"/>
                </a:ext>
              </a:extLst>
            </p:cNvPr>
            <p:cNvCxnSpPr/>
            <p:nvPr/>
          </p:nvCxnSpPr>
          <p:spPr>
            <a:xfrm flipH="1" flipV="1">
              <a:off x="2679609" y="2497163"/>
              <a:ext cx="117835" cy="439764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C6D4F358-A269-400F-B741-EC7E7E05E467}"/>
                </a:ext>
              </a:extLst>
            </p:cNvPr>
            <p:cNvCxnSpPr/>
            <p:nvPr/>
          </p:nvCxnSpPr>
          <p:spPr>
            <a:xfrm flipH="1" flipV="1">
              <a:off x="2357679" y="2175233"/>
              <a:ext cx="321930" cy="321930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CEA2710E-13EB-4C4E-9965-E3AE7B43FA24}"/>
                </a:ext>
              </a:extLst>
            </p:cNvPr>
            <p:cNvCxnSpPr/>
            <p:nvPr/>
          </p:nvCxnSpPr>
          <p:spPr>
            <a:xfrm flipH="1" flipV="1">
              <a:off x="1917915" y="2057399"/>
              <a:ext cx="439764" cy="117834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07342E1A-BB2E-43EC-941B-9BF8CD7B5906}"/>
                </a:ext>
              </a:extLst>
            </p:cNvPr>
            <p:cNvCxnSpPr/>
            <p:nvPr/>
          </p:nvCxnSpPr>
          <p:spPr>
            <a:xfrm flipH="1">
              <a:off x="1478150" y="2057399"/>
              <a:ext cx="439765" cy="117835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C8D4D0BA-67FE-4D8D-90C1-C88585CE79C8}"/>
                </a:ext>
              </a:extLst>
            </p:cNvPr>
            <p:cNvCxnSpPr/>
            <p:nvPr/>
          </p:nvCxnSpPr>
          <p:spPr>
            <a:xfrm flipH="1">
              <a:off x="1156220" y="2175234"/>
              <a:ext cx="321930" cy="321930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3B75BABC-2DD7-4A15-9649-9B0230341CD7}"/>
                </a:ext>
              </a:extLst>
            </p:cNvPr>
            <p:cNvCxnSpPr/>
            <p:nvPr/>
          </p:nvCxnSpPr>
          <p:spPr>
            <a:xfrm flipH="1">
              <a:off x="1038386" y="2497164"/>
              <a:ext cx="117834" cy="439764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1" name="直線接點 100">
              <a:extLst>
                <a:ext uri="{FF2B5EF4-FFF2-40B4-BE49-F238E27FC236}">
                  <a16:creationId xmlns:a16="http://schemas.microsoft.com/office/drawing/2014/main" id="{64F8F852-526A-445C-ABC4-338ADAFA80CE}"/>
                </a:ext>
              </a:extLst>
            </p:cNvPr>
            <p:cNvCxnSpPr/>
            <p:nvPr/>
          </p:nvCxnSpPr>
          <p:spPr>
            <a:xfrm>
              <a:off x="1038386" y="2936928"/>
              <a:ext cx="117835" cy="439764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直線接點 101">
              <a:extLst>
                <a:ext uri="{FF2B5EF4-FFF2-40B4-BE49-F238E27FC236}">
                  <a16:creationId xmlns:a16="http://schemas.microsoft.com/office/drawing/2014/main" id="{F886F294-7B90-4C70-B1A7-9814F2866C43}"/>
                </a:ext>
              </a:extLst>
            </p:cNvPr>
            <p:cNvCxnSpPr/>
            <p:nvPr/>
          </p:nvCxnSpPr>
          <p:spPr>
            <a:xfrm>
              <a:off x="1156221" y="3376692"/>
              <a:ext cx="321930" cy="321931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883AA64F-0422-4B86-AC9F-2EAAACEAC11A}"/>
                </a:ext>
              </a:extLst>
            </p:cNvPr>
            <p:cNvCxnSpPr/>
            <p:nvPr/>
          </p:nvCxnSpPr>
          <p:spPr>
            <a:xfrm>
              <a:off x="1478151" y="3698623"/>
              <a:ext cx="439764" cy="117834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直線接點 103">
              <a:extLst>
                <a:ext uri="{FF2B5EF4-FFF2-40B4-BE49-F238E27FC236}">
                  <a16:creationId xmlns:a16="http://schemas.microsoft.com/office/drawing/2014/main" id="{B2B84D0F-161B-4FE3-B6D1-B80BFC7FCC6C}"/>
                </a:ext>
              </a:extLst>
            </p:cNvPr>
            <p:cNvCxnSpPr/>
            <p:nvPr/>
          </p:nvCxnSpPr>
          <p:spPr>
            <a:xfrm flipV="1">
              <a:off x="1917915" y="3698622"/>
              <a:ext cx="439765" cy="117835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3FCCED7E-A685-4582-9A48-A4BA3E4192B1}"/>
              </a:ext>
            </a:extLst>
          </p:cNvPr>
          <p:cNvGrpSpPr/>
          <p:nvPr/>
        </p:nvGrpSpPr>
        <p:grpSpPr>
          <a:xfrm>
            <a:off x="1156220" y="2497163"/>
            <a:ext cx="1759058" cy="1759058"/>
            <a:chOff x="1156220" y="2497163"/>
            <a:chExt cx="1759058" cy="1759058"/>
          </a:xfrm>
        </p:grpSpPr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E3CD38DD-8F7D-4A65-8272-84C9523058D0}"/>
                </a:ext>
              </a:extLst>
            </p:cNvPr>
            <p:cNvCxnSpPr/>
            <p:nvPr/>
          </p:nvCxnSpPr>
          <p:spPr>
            <a:xfrm flipV="1">
              <a:off x="2797444" y="3376692"/>
              <a:ext cx="117834" cy="439764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D51BA237-19AB-432D-968E-4C7C122C639A}"/>
                </a:ext>
              </a:extLst>
            </p:cNvPr>
            <p:cNvCxnSpPr/>
            <p:nvPr/>
          </p:nvCxnSpPr>
          <p:spPr>
            <a:xfrm flipH="1" flipV="1">
              <a:off x="2797443" y="2936927"/>
              <a:ext cx="117835" cy="439765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8" name="直線接點 107">
              <a:extLst>
                <a:ext uri="{FF2B5EF4-FFF2-40B4-BE49-F238E27FC236}">
                  <a16:creationId xmlns:a16="http://schemas.microsoft.com/office/drawing/2014/main" id="{1836AE18-63E7-4396-B63E-F8F03CEF6CD8}"/>
                </a:ext>
              </a:extLst>
            </p:cNvPr>
            <p:cNvCxnSpPr/>
            <p:nvPr/>
          </p:nvCxnSpPr>
          <p:spPr>
            <a:xfrm flipH="1" flipV="1">
              <a:off x="2475513" y="2614997"/>
              <a:ext cx="321930" cy="321930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直線接點 108">
              <a:extLst>
                <a:ext uri="{FF2B5EF4-FFF2-40B4-BE49-F238E27FC236}">
                  <a16:creationId xmlns:a16="http://schemas.microsoft.com/office/drawing/2014/main" id="{922F2EDD-3322-4431-B841-90ECDF80194E}"/>
                </a:ext>
              </a:extLst>
            </p:cNvPr>
            <p:cNvCxnSpPr/>
            <p:nvPr/>
          </p:nvCxnSpPr>
          <p:spPr>
            <a:xfrm flipH="1" flipV="1">
              <a:off x="2035749" y="2497163"/>
              <a:ext cx="439764" cy="117834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0" name="直線接點 109">
              <a:extLst>
                <a:ext uri="{FF2B5EF4-FFF2-40B4-BE49-F238E27FC236}">
                  <a16:creationId xmlns:a16="http://schemas.microsoft.com/office/drawing/2014/main" id="{C927E803-813F-48DD-ABC6-66C7F83D1318}"/>
                </a:ext>
              </a:extLst>
            </p:cNvPr>
            <p:cNvCxnSpPr/>
            <p:nvPr/>
          </p:nvCxnSpPr>
          <p:spPr>
            <a:xfrm flipH="1">
              <a:off x="1595985" y="2497163"/>
              <a:ext cx="439764" cy="117834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632D55C7-1DE6-412E-AF00-5A7644B3CC4C}"/>
                </a:ext>
              </a:extLst>
            </p:cNvPr>
            <p:cNvCxnSpPr/>
            <p:nvPr/>
          </p:nvCxnSpPr>
          <p:spPr>
            <a:xfrm flipH="1">
              <a:off x="1274054" y="2614997"/>
              <a:ext cx="321931" cy="321931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C40A95EF-F3EE-42CD-8E5C-DE0168D61226}"/>
                </a:ext>
              </a:extLst>
            </p:cNvPr>
            <p:cNvCxnSpPr/>
            <p:nvPr/>
          </p:nvCxnSpPr>
          <p:spPr>
            <a:xfrm flipH="1">
              <a:off x="1156220" y="2936928"/>
              <a:ext cx="117834" cy="439764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D11EDCDA-19E6-4DD5-82FF-15169785292B}"/>
                </a:ext>
              </a:extLst>
            </p:cNvPr>
            <p:cNvCxnSpPr/>
            <p:nvPr/>
          </p:nvCxnSpPr>
          <p:spPr>
            <a:xfrm>
              <a:off x="1156220" y="3376692"/>
              <a:ext cx="117834" cy="439764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31D1E309-41CA-40BE-A512-0210E38F2CE8}"/>
                </a:ext>
              </a:extLst>
            </p:cNvPr>
            <p:cNvCxnSpPr/>
            <p:nvPr/>
          </p:nvCxnSpPr>
          <p:spPr>
            <a:xfrm>
              <a:off x="1274054" y="3816456"/>
              <a:ext cx="321931" cy="321930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AF1BC7D6-658B-423A-B02D-8C259199B72F}"/>
                </a:ext>
              </a:extLst>
            </p:cNvPr>
            <p:cNvCxnSpPr/>
            <p:nvPr/>
          </p:nvCxnSpPr>
          <p:spPr>
            <a:xfrm>
              <a:off x="1595985" y="4138386"/>
              <a:ext cx="439764" cy="117835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06D166E6-5E6F-4F4D-8DFE-DB946319A94D}"/>
                </a:ext>
              </a:extLst>
            </p:cNvPr>
            <p:cNvCxnSpPr/>
            <p:nvPr/>
          </p:nvCxnSpPr>
          <p:spPr>
            <a:xfrm flipV="1">
              <a:off x="2035749" y="4138387"/>
              <a:ext cx="439764" cy="117834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261345E9-FBC5-4282-A569-0D9CDF3EEB70}"/>
                </a:ext>
              </a:extLst>
            </p:cNvPr>
            <p:cNvCxnSpPr/>
            <p:nvPr/>
          </p:nvCxnSpPr>
          <p:spPr>
            <a:xfrm flipV="1">
              <a:off x="2475513" y="3816456"/>
              <a:ext cx="321931" cy="321931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1" name="群組 130">
            <a:extLst>
              <a:ext uri="{FF2B5EF4-FFF2-40B4-BE49-F238E27FC236}">
                <a16:creationId xmlns:a16="http://schemas.microsoft.com/office/drawing/2014/main" id="{A2A23C7E-E217-42AC-8C75-525A027269C1}"/>
              </a:ext>
            </a:extLst>
          </p:cNvPr>
          <p:cNvGrpSpPr/>
          <p:nvPr/>
        </p:nvGrpSpPr>
        <p:grpSpPr>
          <a:xfrm>
            <a:off x="1478150" y="2819094"/>
            <a:ext cx="1759057" cy="1759056"/>
            <a:chOff x="1478150" y="2819094"/>
            <a:chExt cx="1759057" cy="1759056"/>
          </a:xfrm>
        </p:grpSpPr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6CF588F4-46B1-4BB8-9482-BCC4094E1279}"/>
                </a:ext>
              </a:extLst>
            </p:cNvPr>
            <p:cNvCxnSpPr/>
            <p:nvPr/>
          </p:nvCxnSpPr>
          <p:spPr>
            <a:xfrm flipH="1" flipV="1">
              <a:off x="3119373" y="3258859"/>
              <a:ext cx="117834" cy="439763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2563F59D-56D2-4850-B9DF-EBFF96BCEB5E}"/>
                </a:ext>
              </a:extLst>
            </p:cNvPr>
            <p:cNvCxnSpPr/>
            <p:nvPr/>
          </p:nvCxnSpPr>
          <p:spPr>
            <a:xfrm flipH="1" flipV="1">
              <a:off x="2797443" y="2936928"/>
              <a:ext cx="321930" cy="321931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6B24DB61-27EA-43CD-BD65-46C46B6B4FCC}"/>
                </a:ext>
              </a:extLst>
            </p:cNvPr>
            <p:cNvCxnSpPr/>
            <p:nvPr/>
          </p:nvCxnSpPr>
          <p:spPr>
            <a:xfrm flipH="1" flipV="1">
              <a:off x="2357679" y="2819094"/>
              <a:ext cx="439764" cy="117834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49090743-C8DC-42D1-8BA0-3C96CEF99882}"/>
                </a:ext>
              </a:extLst>
            </p:cNvPr>
            <p:cNvCxnSpPr/>
            <p:nvPr/>
          </p:nvCxnSpPr>
          <p:spPr>
            <a:xfrm flipH="1">
              <a:off x="1917915" y="2819094"/>
              <a:ext cx="439764" cy="117834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7EFD5A42-9F7F-4D63-AAC0-8DD0C039595C}"/>
                </a:ext>
              </a:extLst>
            </p:cNvPr>
            <p:cNvCxnSpPr/>
            <p:nvPr/>
          </p:nvCxnSpPr>
          <p:spPr>
            <a:xfrm flipH="1">
              <a:off x="1595985" y="2936928"/>
              <a:ext cx="321930" cy="321929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C4022AF4-2AF6-411E-A9AB-1091EB292B74}"/>
                </a:ext>
              </a:extLst>
            </p:cNvPr>
            <p:cNvCxnSpPr/>
            <p:nvPr/>
          </p:nvCxnSpPr>
          <p:spPr>
            <a:xfrm flipH="1">
              <a:off x="1478150" y="3258857"/>
              <a:ext cx="117835" cy="439765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4649A99E-3064-4797-BCD3-2AA682EC5C79}"/>
                </a:ext>
              </a:extLst>
            </p:cNvPr>
            <p:cNvCxnSpPr/>
            <p:nvPr/>
          </p:nvCxnSpPr>
          <p:spPr>
            <a:xfrm>
              <a:off x="1478150" y="3698622"/>
              <a:ext cx="117835" cy="439764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AF5397E5-3107-4F1E-BB5E-730FF11081E5}"/>
                </a:ext>
              </a:extLst>
            </p:cNvPr>
            <p:cNvCxnSpPr/>
            <p:nvPr/>
          </p:nvCxnSpPr>
          <p:spPr>
            <a:xfrm>
              <a:off x="1595985" y="4138386"/>
              <a:ext cx="321929" cy="321930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7" name="直線接點 126">
              <a:extLst>
                <a:ext uri="{FF2B5EF4-FFF2-40B4-BE49-F238E27FC236}">
                  <a16:creationId xmlns:a16="http://schemas.microsoft.com/office/drawing/2014/main" id="{513FAB47-774F-4335-A703-C430EB5C4A1C}"/>
                </a:ext>
              </a:extLst>
            </p:cNvPr>
            <p:cNvCxnSpPr/>
            <p:nvPr/>
          </p:nvCxnSpPr>
          <p:spPr>
            <a:xfrm>
              <a:off x="1917914" y="4460316"/>
              <a:ext cx="439764" cy="117834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8" name="直線接點 127">
              <a:extLst>
                <a:ext uri="{FF2B5EF4-FFF2-40B4-BE49-F238E27FC236}">
                  <a16:creationId xmlns:a16="http://schemas.microsoft.com/office/drawing/2014/main" id="{F1351159-3F76-4CEF-90E0-D69684B34690}"/>
                </a:ext>
              </a:extLst>
            </p:cNvPr>
            <p:cNvCxnSpPr/>
            <p:nvPr/>
          </p:nvCxnSpPr>
          <p:spPr>
            <a:xfrm flipV="1">
              <a:off x="2357678" y="4460317"/>
              <a:ext cx="439765" cy="117833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9" name="直線接點 128">
              <a:extLst>
                <a:ext uri="{FF2B5EF4-FFF2-40B4-BE49-F238E27FC236}">
                  <a16:creationId xmlns:a16="http://schemas.microsoft.com/office/drawing/2014/main" id="{BB931902-1B71-4815-928A-A27B40016B57}"/>
                </a:ext>
              </a:extLst>
            </p:cNvPr>
            <p:cNvCxnSpPr/>
            <p:nvPr/>
          </p:nvCxnSpPr>
          <p:spPr>
            <a:xfrm flipV="1">
              <a:off x="2797443" y="4138387"/>
              <a:ext cx="321929" cy="321930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0" name="直線接點 129">
              <a:extLst>
                <a:ext uri="{FF2B5EF4-FFF2-40B4-BE49-F238E27FC236}">
                  <a16:creationId xmlns:a16="http://schemas.microsoft.com/office/drawing/2014/main" id="{DCEB0766-648D-484C-B606-7DBEBC92DE57}"/>
                </a:ext>
              </a:extLst>
            </p:cNvPr>
            <p:cNvCxnSpPr/>
            <p:nvPr/>
          </p:nvCxnSpPr>
          <p:spPr>
            <a:xfrm flipV="1">
              <a:off x="3119372" y="3698622"/>
              <a:ext cx="117835" cy="439765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44" name="群組 143">
            <a:extLst>
              <a:ext uri="{FF2B5EF4-FFF2-40B4-BE49-F238E27FC236}">
                <a16:creationId xmlns:a16="http://schemas.microsoft.com/office/drawing/2014/main" id="{D90D54C3-664D-4D1D-B751-1678B6858D90}"/>
              </a:ext>
            </a:extLst>
          </p:cNvPr>
          <p:cNvGrpSpPr/>
          <p:nvPr/>
        </p:nvGrpSpPr>
        <p:grpSpPr>
          <a:xfrm>
            <a:off x="1917915" y="2936928"/>
            <a:ext cx="1759058" cy="1759058"/>
            <a:chOff x="1917915" y="2936928"/>
            <a:chExt cx="1759058" cy="1759058"/>
          </a:xfrm>
        </p:grpSpPr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F10C77BC-0665-4EE4-9180-4B5FAF122E93}"/>
                </a:ext>
              </a:extLst>
            </p:cNvPr>
            <p:cNvCxnSpPr/>
            <p:nvPr/>
          </p:nvCxnSpPr>
          <p:spPr>
            <a:xfrm flipH="1" flipV="1">
              <a:off x="3237209" y="3054763"/>
              <a:ext cx="321930" cy="321930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3" name="直線接點 132">
              <a:extLst>
                <a:ext uri="{FF2B5EF4-FFF2-40B4-BE49-F238E27FC236}">
                  <a16:creationId xmlns:a16="http://schemas.microsoft.com/office/drawing/2014/main" id="{FF425637-CAA5-4DF7-B49C-1B0FAA63DE28}"/>
                </a:ext>
              </a:extLst>
            </p:cNvPr>
            <p:cNvCxnSpPr/>
            <p:nvPr/>
          </p:nvCxnSpPr>
          <p:spPr>
            <a:xfrm flipH="1" flipV="1">
              <a:off x="2797444" y="2936928"/>
              <a:ext cx="439765" cy="117835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4" name="直線接點 133">
              <a:extLst>
                <a:ext uri="{FF2B5EF4-FFF2-40B4-BE49-F238E27FC236}">
                  <a16:creationId xmlns:a16="http://schemas.microsoft.com/office/drawing/2014/main" id="{99746A42-DD90-4AC3-A8B4-E6A23AD951BA}"/>
                </a:ext>
              </a:extLst>
            </p:cNvPr>
            <p:cNvCxnSpPr/>
            <p:nvPr/>
          </p:nvCxnSpPr>
          <p:spPr>
            <a:xfrm flipH="1">
              <a:off x="2357680" y="2936928"/>
              <a:ext cx="439764" cy="117834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5" name="直線接點 134">
              <a:extLst>
                <a:ext uri="{FF2B5EF4-FFF2-40B4-BE49-F238E27FC236}">
                  <a16:creationId xmlns:a16="http://schemas.microsoft.com/office/drawing/2014/main" id="{A62446AB-7504-43F6-AB2A-FF8CDA09CA3A}"/>
                </a:ext>
              </a:extLst>
            </p:cNvPr>
            <p:cNvCxnSpPr/>
            <p:nvPr/>
          </p:nvCxnSpPr>
          <p:spPr>
            <a:xfrm flipH="1">
              <a:off x="2035750" y="3054762"/>
              <a:ext cx="321930" cy="321930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6" name="直線接點 135">
              <a:extLst>
                <a:ext uri="{FF2B5EF4-FFF2-40B4-BE49-F238E27FC236}">
                  <a16:creationId xmlns:a16="http://schemas.microsoft.com/office/drawing/2014/main" id="{70C4975D-70A9-4D24-BF93-393C43F331B2}"/>
                </a:ext>
              </a:extLst>
            </p:cNvPr>
            <p:cNvCxnSpPr/>
            <p:nvPr/>
          </p:nvCxnSpPr>
          <p:spPr>
            <a:xfrm flipH="1">
              <a:off x="1917915" y="3376692"/>
              <a:ext cx="117835" cy="439764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7" name="直線接點 136">
              <a:extLst>
                <a:ext uri="{FF2B5EF4-FFF2-40B4-BE49-F238E27FC236}">
                  <a16:creationId xmlns:a16="http://schemas.microsoft.com/office/drawing/2014/main" id="{9307D93A-42AD-4349-91DB-E65352E56B00}"/>
                </a:ext>
              </a:extLst>
            </p:cNvPr>
            <p:cNvCxnSpPr/>
            <p:nvPr/>
          </p:nvCxnSpPr>
          <p:spPr>
            <a:xfrm>
              <a:off x="1917915" y="3816456"/>
              <a:ext cx="117834" cy="439765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8" name="直線接點 137">
              <a:extLst>
                <a:ext uri="{FF2B5EF4-FFF2-40B4-BE49-F238E27FC236}">
                  <a16:creationId xmlns:a16="http://schemas.microsoft.com/office/drawing/2014/main" id="{3B2163F5-A2BF-49DF-88DE-999C523FCF9C}"/>
                </a:ext>
              </a:extLst>
            </p:cNvPr>
            <p:cNvCxnSpPr/>
            <p:nvPr/>
          </p:nvCxnSpPr>
          <p:spPr>
            <a:xfrm>
              <a:off x="2035749" y="4256221"/>
              <a:ext cx="321930" cy="321930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9" name="直線接點 138">
              <a:extLst>
                <a:ext uri="{FF2B5EF4-FFF2-40B4-BE49-F238E27FC236}">
                  <a16:creationId xmlns:a16="http://schemas.microsoft.com/office/drawing/2014/main" id="{E6A42BA3-414A-4AD1-8A62-825DB4ED8217}"/>
                </a:ext>
              </a:extLst>
            </p:cNvPr>
            <p:cNvCxnSpPr/>
            <p:nvPr/>
          </p:nvCxnSpPr>
          <p:spPr>
            <a:xfrm>
              <a:off x="2357679" y="4578151"/>
              <a:ext cx="439764" cy="117835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0" name="直線接點 139">
              <a:extLst>
                <a:ext uri="{FF2B5EF4-FFF2-40B4-BE49-F238E27FC236}">
                  <a16:creationId xmlns:a16="http://schemas.microsoft.com/office/drawing/2014/main" id="{4A564743-47FB-4F4F-865B-66D4C36BB9FA}"/>
                </a:ext>
              </a:extLst>
            </p:cNvPr>
            <p:cNvCxnSpPr/>
            <p:nvPr/>
          </p:nvCxnSpPr>
          <p:spPr>
            <a:xfrm flipV="1">
              <a:off x="2797443" y="4578152"/>
              <a:ext cx="439764" cy="117834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1" name="直線接點 140">
              <a:extLst>
                <a:ext uri="{FF2B5EF4-FFF2-40B4-BE49-F238E27FC236}">
                  <a16:creationId xmlns:a16="http://schemas.microsoft.com/office/drawing/2014/main" id="{EB9CCEE9-33A8-4369-860D-1D0D0E2890CE}"/>
                </a:ext>
              </a:extLst>
            </p:cNvPr>
            <p:cNvCxnSpPr/>
            <p:nvPr/>
          </p:nvCxnSpPr>
          <p:spPr>
            <a:xfrm flipV="1">
              <a:off x="3237207" y="4256222"/>
              <a:ext cx="321931" cy="321930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2" name="直線接點 141">
              <a:extLst>
                <a:ext uri="{FF2B5EF4-FFF2-40B4-BE49-F238E27FC236}">
                  <a16:creationId xmlns:a16="http://schemas.microsoft.com/office/drawing/2014/main" id="{4EB6982A-2EC3-44A8-AC9D-9D613600C09D}"/>
                </a:ext>
              </a:extLst>
            </p:cNvPr>
            <p:cNvCxnSpPr/>
            <p:nvPr/>
          </p:nvCxnSpPr>
          <p:spPr>
            <a:xfrm flipV="1">
              <a:off x="3559138" y="3816458"/>
              <a:ext cx="117835" cy="439764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3" name="直線接點 142">
              <a:extLst>
                <a:ext uri="{FF2B5EF4-FFF2-40B4-BE49-F238E27FC236}">
                  <a16:creationId xmlns:a16="http://schemas.microsoft.com/office/drawing/2014/main" id="{557CBA6B-71C5-495A-BA67-9F5C9CAF4DD7}"/>
                </a:ext>
              </a:extLst>
            </p:cNvPr>
            <p:cNvCxnSpPr/>
            <p:nvPr/>
          </p:nvCxnSpPr>
          <p:spPr>
            <a:xfrm flipH="1" flipV="1">
              <a:off x="3559139" y="3376693"/>
              <a:ext cx="117834" cy="439765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7" name="群組 156">
            <a:extLst>
              <a:ext uri="{FF2B5EF4-FFF2-40B4-BE49-F238E27FC236}">
                <a16:creationId xmlns:a16="http://schemas.microsoft.com/office/drawing/2014/main" id="{F395BB33-99CE-41DD-B73D-CCD4F3834520}"/>
              </a:ext>
            </a:extLst>
          </p:cNvPr>
          <p:cNvGrpSpPr/>
          <p:nvPr/>
        </p:nvGrpSpPr>
        <p:grpSpPr>
          <a:xfrm>
            <a:off x="2357678" y="2819093"/>
            <a:ext cx="1759058" cy="1759058"/>
            <a:chOff x="2357678" y="2819093"/>
            <a:chExt cx="1759058" cy="1759058"/>
          </a:xfrm>
        </p:grpSpPr>
        <p:cxnSp>
          <p:nvCxnSpPr>
            <p:cNvPr id="145" name="直線接點 144">
              <a:extLst>
                <a:ext uri="{FF2B5EF4-FFF2-40B4-BE49-F238E27FC236}">
                  <a16:creationId xmlns:a16="http://schemas.microsoft.com/office/drawing/2014/main" id="{B6FE4876-6925-4EBF-AE69-320AE2391AC0}"/>
                </a:ext>
              </a:extLst>
            </p:cNvPr>
            <p:cNvCxnSpPr/>
            <p:nvPr/>
          </p:nvCxnSpPr>
          <p:spPr>
            <a:xfrm flipH="1" flipV="1">
              <a:off x="3237208" y="2819093"/>
              <a:ext cx="439764" cy="117835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6" name="直線接點 145">
              <a:extLst>
                <a:ext uri="{FF2B5EF4-FFF2-40B4-BE49-F238E27FC236}">
                  <a16:creationId xmlns:a16="http://schemas.microsoft.com/office/drawing/2014/main" id="{19352CD6-5590-48D6-A833-25BC06ED122E}"/>
                </a:ext>
              </a:extLst>
            </p:cNvPr>
            <p:cNvCxnSpPr/>
            <p:nvPr/>
          </p:nvCxnSpPr>
          <p:spPr>
            <a:xfrm flipH="1">
              <a:off x="2797443" y="2819093"/>
              <a:ext cx="439765" cy="117835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7" name="直線接點 146">
              <a:extLst>
                <a:ext uri="{FF2B5EF4-FFF2-40B4-BE49-F238E27FC236}">
                  <a16:creationId xmlns:a16="http://schemas.microsoft.com/office/drawing/2014/main" id="{4FF2B6FB-509D-45F6-A178-2D71AF63FB5E}"/>
                </a:ext>
              </a:extLst>
            </p:cNvPr>
            <p:cNvCxnSpPr/>
            <p:nvPr/>
          </p:nvCxnSpPr>
          <p:spPr>
            <a:xfrm flipH="1">
              <a:off x="2475513" y="2936928"/>
              <a:ext cx="321930" cy="321929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8" name="直線接點 147">
              <a:extLst>
                <a:ext uri="{FF2B5EF4-FFF2-40B4-BE49-F238E27FC236}">
                  <a16:creationId xmlns:a16="http://schemas.microsoft.com/office/drawing/2014/main" id="{D443806C-C5C1-4316-9272-757123A1AD1C}"/>
                </a:ext>
              </a:extLst>
            </p:cNvPr>
            <p:cNvCxnSpPr/>
            <p:nvPr/>
          </p:nvCxnSpPr>
          <p:spPr>
            <a:xfrm flipH="1">
              <a:off x="2357678" y="3258857"/>
              <a:ext cx="117835" cy="439764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9" name="直線接點 148">
              <a:extLst>
                <a:ext uri="{FF2B5EF4-FFF2-40B4-BE49-F238E27FC236}">
                  <a16:creationId xmlns:a16="http://schemas.microsoft.com/office/drawing/2014/main" id="{9B758EC7-F610-462A-B99B-751B33441051}"/>
                </a:ext>
              </a:extLst>
            </p:cNvPr>
            <p:cNvCxnSpPr/>
            <p:nvPr/>
          </p:nvCxnSpPr>
          <p:spPr>
            <a:xfrm>
              <a:off x="2357678" y="3698621"/>
              <a:ext cx="117834" cy="439765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0" name="直線接點 149">
              <a:extLst>
                <a:ext uri="{FF2B5EF4-FFF2-40B4-BE49-F238E27FC236}">
                  <a16:creationId xmlns:a16="http://schemas.microsoft.com/office/drawing/2014/main" id="{DFC084FF-2099-4560-A9B5-4E6FAB195DA5}"/>
                </a:ext>
              </a:extLst>
            </p:cNvPr>
            <p:cNvCxnSpPr/>
            <p:nvPr/>
          </p:nvCxnSpPr>
          <p:spPr>
            <a:xfrm>
              <a:off x="2475512" y="4138386"/>
              <a:ext cx="321930" cy="321930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1" name="直線接點 150">
              <a:extLst>
                <a:ext uri="{FF2B5EF4-FFF2-40B4-BE49-F238E27FC236}">
                  <a16:creationId xmlns:a16="http://schemas.microsoft.com/office/drawing/2014/main" id="{AEDB92AC-F03B-4255-9666-9AEB31100CCA}"/>
                </a:ext>
              </a:extLst>
            </p:cNvPr>
            <p:cNvCxnSpPr/>
            <p:nvPr/>
          </p:nvCxnSpPr>
          <p:spPr>
            <a:xfrm>
              <a:off x="2797442" y="4460316"/>
              <a:ext cx="439764" cy="117835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2" name="直線接點 151">
              <a:extLst>
                <a:ext uri="{FF2B5EF4-FFF2-40B4-BE49-F238E27FC236}">
                  <a16:creationId xmlns:a16="http://schemas.microsoft.com/office/drawing/2014/main" id="{A79B673B-EA1A-4742-87D1-50C79C72552C}"/>
                </a:ext>
              </a:extLst>
            </p:cNvPr>
            <p:cNvCxnSpPr/>
            <p:nvPr/>
          </p:nvCxnSpPr>
          <p:spPr>
            <a:xfrm flipV="1">
              <a:off x="3237206" y="4460317"/>
              <a:ext cx="439765" cy="117834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3" name="直線接點 152">
              <a:extLst>
                <a:ext uri="{FF2B5EF4-FFF2-40B4-BE49-F238E27FC236}">
                  <a16:creationId xmlns:a16="http://schemas.microsoft.com/office/drawing/2014/main" id="{B1D3E4A7-FCE6-437C-B27D-8A9B274FB06C}"/>
                </a:ext>
              </a:extLst>
            </p:cNvPr>
            <p:cNvCxnSpPr/>
            <p:nvPr/>
          </p:nvCxnSpPr>
          <p:spPr>
            <a:xfrm flipV="1">
              <a:off x="3676971" y="4138387"/>
              <a:ext cx="321929" cy="321930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4" name="直線接點 153">
              <a:extLst>
                <a:ext uri="{FF2B5EF4-FFF2-40B4-BE49-F238E27FC236}">
                  <a16:creationId xmlns:a16="http://schemas.microsoft.com/office/drawing/2014/main" id="{2FFDF33F-B947-4570-ABC8-56AA29075F5E}"/>
                </a:ext>
              </a:extLst>
            </p:cNvPr>
            <p:cNvCxnSpPr/>
            <p:nvPr/>
          </p:nvCxnSpPr>
          <p:spPr>
            <a:xfrm flipV="1">
              <a:off x="3998900" y="3698623"/>
              <a:ext cx="117836" cy="439764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5" name="直線接點 154">
              <a:extLst>
                <a:ext uri="{FF2B5EF4-FFF2-40B4-BE49-F238E27FC236}">
                  <a16:creationId xmlns:a16="http://schemas.microsoft.com/office/drawing/2014/main" id="{C7B8312C-0FAB-4768-B3E5-4BCB80EBBBB3}"/>
                </a:ext>
              </a:extLst>
            </p:cNvPr>
            <p:cNvCxnSpPr/>
            <p:nvPr/>
          </p:nvCxnSpPr>
          <p:spPr>
            <a:xfrm flipH="1" flipV="1">
              <a:off x="3998902" y="3258858"/>
              <a:ext cx="117834" cy="439765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6" name="直線接點 155">
              <a:extLst>
                <a:ext uri="{FF2B5EF4-FFF2-40B4-BE49-F238E27FC236}">
                  <a16:creationId xmlns:a16="http://schemas.microsoft.com/office/drawing/2014/main" id="{B834351F-1C18-4226-A0FB-2CA14E4F4F4D}"/>
                </a:ext>
              </a:extLst>
            </p:cNvPr>
            <p:cNvCxnSpPr/>
            <p:nvPr/>
          </p:nvCxnSpPr>
          <p:spPr>
            <a:xfrm flipH="1" flipV="1">
              <a:off x="3676972" y="2936928"/>
              <a:ext cx="321930" cy="321930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0" name="群組 169">
            <a:extLst>
              <a:ext uri="{FF2B5EF4-FFF2-40B4-BE49-F238E27FC236}">
                <a16:creationId xmlns:a16="http://schemas.microsoft.com/office/drawing/2014/main" id="{8F9180F6-D0E3-4C95-8D67-9306FCFEAE97}"/>
              </a:ext>
            </a:extLst>
          </p:cNvPr>
          <p:cNvGrpSpPr/>
          <p:nvPr/>
        </p:nvGrpSpPr>
        <p:grpSpPr>
          <a:xfrm>
            <a:off x="2679609" y="2497165"/>
            <a:ext cx="1759057" cy="1759058"/>
            <a:chOff x="2679609" y="2497165"/>
            <a:chExt cx="1759057" cy="1759058"/>
          </a:xfrm>
        </p:grpSpPr>
        <p:cxnSp>
          <p:nvCxnSpPr>
            <p:cNvPr id="158" name="直線接點 157">
              <a:extLst>
                <a:ext uri="{FF2B5EF4-FFF2-40B4-BE49-F238E27FC236}">
                  <a16:creationId xmlns:a16="http://schemas.microsoft.com/office/drawing/2014/main" id="{103749A2-3341-4D32-9E04-54B468AC9CE1}"/>
                </a:ext>
              </a:extLst>
            </p:cNvPr>
            <p:cNvCxnSpPr/>
            <p:nvPr/>
          </p:nvCxnSpPr>
          <p:spPr>
            <a:xfrm flipH="1">
              <a:off x="3119374" y="2497165"/>
              <a:ext cx="439763" cy="117835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9" name="直線接點 158">
              <a:extLst>
                <a:ext uri="{FF2B5EF4-FFF2-40B4-BE49-F238E27FC236}">
                  <a16:creationId xmlns:a16="http://schemas.microsoft.com/office/drawing/2014/main" id="{814E728D-14FD-4104-BC19-2878BCE29855}"/>
                </a:ext>
              </a:extLst>
            </p:cNvPr>
            <p:cNvCxnSpPr/>
            <p:nvPr/>
          </p:nvCxnSpPr>
          <p:spPr>
            <a:xfrm flipH="1">
              <a:off x="2797443" y="2615000"/>
              <a:ext cx="321931" cy="321930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0" name="直線接點 159">
              <a:extLst>
                <a:ext uri="{FF2B5EF4-FFF2-40B4-BE49-F238E27FC236}">
                  <a16:creationId xmlns:a16="http://schemas.microsoft.com/office/drawing/2014/main" id="{E08F9FA3-C34A-4548-ADA4-01294FE5A0E1}"/>
                </a:ext>
              </a:extLst>
            </p:cNvPr>
            <p:cNvCxnSpPr/>
            <p:nvPr/>
          </p:nvCxnSpPr>
          <p:spPr>
            <a:xfrm flipH="1">
              <a:off x="2679609" y="2936930"/>
              <a:ext cx="117834" cy="439765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1" name="直線接點 160">
              <a:extLst>
                <a:ext uri="{FF2B5EF4-FFF2-40B4-BE49-F238E27FC236}">
                  <a16:creationId xmlns:a16="http://schemas.microsoft.com/office/drawing/2014/main" id="{8C4DCBBC-D444-40A6-ACAB-EB05CE50A31C}"/>
                </a:ext>
              </a:extLst>
            </p:cNvPr>
            <p:cNvCxnSpPr/>
            <p:nvPr/>
          </p:nvCxnSpPr>
          <p:spPr>
            <a:xfrm>
              <a:off x="2679609" y="3376695"/>
              <a:ext cx="117835" cy="439763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2" name="直線接點 161">
              <a:extLst>
                <a:ext uri="{FF2B5EF4-FFF2-40B4-BE49-F238E27FC236}">
                  <a16:creationId xmlns:a16="http://schemas.microsoft.com/office/drawing/2014/main" id="{194C8D28-1788-4F94-A3C7-D0F5AE9099C6}"/>
                </a:ext>
              </a:extLst>
            </p:cNvPr>
            <p:cNvCxnSpPr/>
            <p:nvPr/>
          </p:nvCxnSpPr>
          <p:spPr>
            <a:xfrm>
              <a:off x="2797444" y="3816458"/>
              <a:ext cx="321929" cy="321930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3" name="直線接點 162">
              <a:extLst>
                <a:ext uri="{FF2B5EF4-FFF2-40B4-BE49-F238E27FC236}">
                  <a16:creationId xmlns:a16="http://schemas.microsoft.com/office/drawing/2014/main" id="{705722C2-6EF2-49D3-97C8-8180524B64AD}"/>
                </a:ext>
              </a:extLst>
            </p:cNvPr>
            <p:cNvCxnSpPr/>
            <p:nvPr/>
          </p:nvCxnSpPr>
          <p:spPr>
            <a:xfrm>
              <a:off x="3119373" y="4138388"/>
              <a:ext cx="439766" cy="117835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4" name="直線接點 163">
              <a:extLst>
                <a:ext uri="{FF2B5EF4-FFF2-40B4-BE49-F238E27FC236}">
                  <a16:creationId xmlns:a16="http://schemas.microsoft.com/office/drawing/2014/main" id="{D3D57925-38FB-4CC9-890F-5981309B887D}"/>
                </a:ext>
              </a:extLst>
            </p:cNvPr>
            <p:cNvCxnSpPr/>
            <p:nvPr/>
          </p:nvCxnSpPr>
          <p:spPr>
            <a:xfrm flipV="1">
              <a:off x="3559139" y="4138388"/>
              <a:ext cx="439763" cy="117835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5" name="直線接點 164">
              <a:extLst>
                <a:ext uri="{FF2B5EF4-FFF2-40B4-BE49-F238E27FC236}">
                  <a16:creationId xmlns:a16="http://schemas.microsoft.com/office/drawing/2014/main" id="{837EB534-09F0-40F6-8B65-38F53902634A}"/>
                </a:ext>
              </a:extLst>
            </p:cNvPr>
            <p:cNvCxnSpPr/>
            <p:nvPr/>
          </p:nvCxnSpPr>
          <p:spPr>
            <a:xfrm flipV="1">
              <a:off x="3998902" y="3816459"/>
              <a:ext cx="321930" cy="321929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6" name="直線接點 165">
              <a:extLst>
                <a:ext uri="{FF2B5EF4-FFF2-40B4-BE49-F238E27FC236}">
                  <a16:creationId xmlns:a16="http://schemas.microsoft.com/office/drawing/2014/main" id="{DA81B1C2-73C5-4679-B4C7-6A76EB11C76B}"/>
                </a:ext>
              </a:extLst>
            </p:cNvPr>
            <p:cNvCxnSpPr/>
            <p:nvPr/>
          </p:nvCxnSpPr>
          <p:spPr>
            <a:xfrm flipV="1">
              <a:off x="4320832" y="3376694"/>
              <a:ext cx="117834" cy="439765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7" name="直線接點 166">
              <a:extLst>
                <a:ext uri="{FF2B5EF4-FFF2-40B4-BE49-F238E27FC236}">
                  <a16:creationId xmlns:a16="http://schemas.microsoft.com/office/drawing/2014/main" id="{617B64B1-AE89-411B-AFCC-190C3C8C00DC}"/>
                </a:ext>
              </a:extLst>
            </p:cNvPr>
            <p:cNvCxnSpPr/>
            <p:nvPr/>
          </p:nvCxnSpPr>
          <p:spPr>
            <a:xfrm flipH="1" flipV="1">
              <a:off x="4320832" y="2936930"/>
              <a:ext cx="117834" cy="439764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8" name="直線接點 167">
              <a:extLst>
                <a:ext uri="{FF2B5EF4-FFF2-40B4-BE49-F238E27FC236}">
                  <a16:creationId xmlns:a16="http://schemas.microsoft.com/office/drawing/2014/main" id="{687E40A2-74AF-4498-AE1A-C15F45E6EC84}"/>
                </a:ext>
              </a:extLst>
            </p:cNvPr>
            <p:cNvCxnSpPr/>
            <p:nvPr/>
          </p:nvCxnSpPr>
          <p:spPr>
            <a:xfrm flipH="1" flipV="1">
              <a:off x="3998903" y="2615000"/>
              <a:ext cx="321929" cy="321930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9" name="直線接點 168">
              <a:extLst>
                <a:ext uri="{FF2B5EF4-FFF2-40B4-BE49-F238E27FC236}">
                  <a16:creationId xmlns:a16="http://schemas.microsoft.com/office/drawing/2014/main" id="{066D7DBE-DA7A-46F6-AEF0-3D0F18D962CC}"/>
                </a:ext>
              </a:extLst>
            </p:cNvPr>
            <p:cNvCxnSpPr/>
            <p:nvPr/>
          </p:nvCxnSpPr>
          <p:spPr>
            <a:xfrm flipH="1" flipV="1">
              <a:off x="3559137" y="2497165"/>
              <a:ext cx="439766" cy="117835"/>
            </a:xfrm>
            <a:prstGeom prst="line">
              <a:avLst/>
            </a:prstGeom>
            <a:solidFill>
              <a:srgbClr val="111111">
                <a:alpha val="1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1" name="矩形: 圓角 170">
            <a:extLst>
              <a:ext uri="{FF2B5EF4-FFF2-40B4-BE49-F238E27FC236}">
                <a16:creationId xmlns:a16="http://schemas.microsoft.com/office/drawing/2014/main" id="{FC531258-D0AE-4970-85A3-416933C9548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810346" y="6322377"/>
            <a:ext cx="2285654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3.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翻轉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a.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拆成線段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5238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9C74814-25EE-4827-8BF9-9DF58F81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水晶球 </a:t>
            </a:r>
            <a:r>
              <a:rPr lang="en-US" altLang="zh-TW" dirty="0"/>
              <a:t>– </a:t>
            </a:r>
            <a:r>
              <a:rPr lang="zh-TW" altLang="en-US" dirty="0"/>
              <a:t>錯覺</a:t>
            </a:r>
          </a:p>
        </p:txBody>
      </p:sp>
      <p:cxnSp>
        <p:nvCxnSpPr>
          <p:cNvPr id="2" name="直線接點 1">
            <a:extLst>
              <a:ext uri="{FF2B5EF4-FFF2-40B4-BE49-F238E27FC236}">
                <a16:creationId xmlns:a16="http://schemas.microsoft.com/office/drawing/2014/main" id="{23F4C325-18A6-477B-A487-D31403A18BC1}"/>
              </a:ext>
            </a:extLst>
          </p:cNvPr>
          <p:cNvCxnSpPr/>
          <p:nvPr/>
        </p:nvCxnSpPr>
        <p:spPr>
          <a:xfrm flipH="1">
            <a:off x="2915278" y="2175235"/>
            <a:ext cx="321930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122DD16-B374-43C1-94FD-A99B06B722C7}"/>
              </a:ext>
            </a:extLst>
          </p:cNvPr>
          <p:cNvCxnSpPr/>
          <p:nvPr/>
        </p:nvCxnSpPr>
        <p:spPr>
          <a:xfrm flipH="1">
            <a:off x="2797444" y="2497165"/>
            <a:ext cx="117834" cy="43976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27BDEA4F-291A-45CD-9ACE-51987ED80272}"/>
              </a:ext>
            </a:extLst>
          </p:cNvPr>
          <p:cNvCxnSpPr/>
          <p:nvPr/>
        </p:nvCxnSpPr>
        <p:spPr>
          <a:xfrm>
            <a:off x="2797444" y="2936930"/>
            <a:ext cx="117835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7206C3D9-785B-4A43-A3A5-C7C86210FAB7}"/>
              </a:ext>
            </a:extLst>
          </p:cNvPr>
          <p:cNvCxnSpPr/>
          <p:nvPr/>
        </p:nvCxnSpPr>
        <p:spPr>
          <a:xfrm>
            <a:off x="2915279" y="3376694"/>
            <a:ext cx="321930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F33B270-739C-452A-B831-F0591791FA07}"/>
              </a:ext>
            </a:extLst>
          </p:cNvPr>
          <p:cNvCxnSpPr/>
          <p:nvPr/>
        </p:nvCxnSpPr>
        <p:spPr>
          <a:xfrm>
            <a:off x="3237209" y="3698624"/>
            <a:ext cx="439764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147D409-7E28-46CF-8004-6A54F757198C}"/>
              </a:ext>
            </a:extLst>
          </p:cNvPr>
          <p:cNvCxnSpPr/>
          <p:nvPr/>
        </p:nvCxnSpPr>
        <p:spPr>
          <a:xfrm flipV="1">
            <a:off x="3676973" y="3698623"/>
            <a:ext cx="439765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760E6CE-AF79-429F-B468-30AE227DAC50}"/>
              </a:ext>
            </a:extLst>
          </p:cNvPr>
          <p:cNvCxnSpPr/>
          <p:nvPr/>
        </p:nvCxnSpPr>
        <p:spPr>
          <a:xfrm flipV="1">
            <a:off x="4116738" y="3376693"/>
            <a:ext cx="321930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9DE51380-8803-4816-B782-B75EE049CD2E}"/>
              </a:ext>
            </a:extLst>
          </p:cNvPr>
          <p:cNvCxnSpPr/>
          <p:nvPr/>
        </p:nvCxnSpPr>
        <p:spPr>
          <a:xfrm flipV="1">
            <a:off x="4438668" y="2936929"/>
            <a:ext cx="117834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C2CC118-8FDD-4408-835F-1E97FAA0B069}"/>
              </a:ext>
            </a:extLst>
          </p:cNvPr>
          <p:cNvCxnSpPr/>
          <p:nvPr/>
        </p:nvCxnSpPr>
        <p:spPr>
          <a:xfrm flipH="1" flipV="1">
            <a:off x="4438667" y="2497165"/>
            <a:ext cx="117835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EE8F36D0-9137-412F-9A5A-9EE5BB70A894}"/>
              </a:ext>
            </a:extLst>
          </p:cNvPr>
          <p:cNvCxnSpPr/>
          <p:nvPr/>
        </p:nvCxnSpPr>
        <p:spPr>
          <a:xfrm flipH="1" flipV="1">
            <a:off x="4116737" y="2175234"/>
            <a:ext cx="321930" cy="321931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ED53E9DD-D504-49AF-935A-5E3E3AD899F9}"/>
              </a:ext>
            </a:extLst>
          </p:cNvPr>
          <p:cNvCxnSpPr/>
          <p:nvPr/>
        </p:nvCxnSpPr>
        <p:spPr>
          <a:xfrm flipH="1" flipV="1">
            <a:off x="3676973" y="2057400"/>
            <a:ext cx="439764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D353532C-4206-4D0F-A973-A7110BD39F39}"/>
              </a:ext>
            </a:extLst>
          </p:cNvPr>
          <p:cNvCxnSpPr/>
          <p:nvPr/>
        </p:nvCxnSpPr>
        <p:spPr>
          <a:xfrm flipH="1">
            <a:off x="3237208" y="2057400"/>
            <a:ext cx="439765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915C2E5D-A842-4F56-ABCB-FE87C1A58AE5}"/>
              </a:ext>
            </a:extLst>
          </p:cNvPr>
          <p:cNvCxnSpPr/>
          <p:nvPr/>
        </p:nvCxnSpPr>
        <p:spPr>
          <a:xfrm flipH="1">
            <a:off x="2679610" y="2057402"/>
            <a:ext cx="117834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006B15A3-B918-4B31-A277-558066EB0200}"/>
              </a:ext>
            </a:extLst>
          </p:cNvPr>
          <p:cNvCxnSpPr/>
          <p:nvPr/>
        </p:nvCxnSpPr>
        <p:spPr>
          <a:xfrm>
            <a:off x="2679610" y="2497166"/>
            <a:ext cx="117835" cy="43976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F1777AC-6FDA-47A3-B4F6-7BF01B5A2185}"/>
              </a:ext>
            </a:extLst>
          </p:cNvPr>
          <p:cNvCxnSpPr/>
          <p:nvPr/>
        </p:nvCxnSpPr>
        <p:spPr>
          <a:xfrm>
            <a:off x="2797445" y="2936931"/>
            <a:ext cx="321930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EE45F90-6B51-4022-83EB-07C390CA3A36}"/>
              </a:ext>
            </a:extLst>
          </p:cNvPr>
          <p:cNvCxnSpPr/>
          <p:nvPr/>
        </p:nvCxnSpPr>
        <p:spPr>
          <a:xfrm>
            <a:off x="3119375" y="3258861"/>
            <a:ext cx="439764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D6053F16-6BE0-4478-9288-FDFCCE2000F3}"/>
              </a:ext>
            </a:extLst>
          </p:cNvPr>
          <p:cNvCxnSpPr/>
          <p:nvPr/>
        </p:nvCxnSpPr>
        <p:spPr>
          <a:xfrm flipV="1">
            <a:off x="3559139" y="3258861"/>
            <a:ext cx="439764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DD75DE2A-F256-42E1-8FB7-8583E0447825}"/>
              </a:ext>
            </a:extLst>
          </p:cNvPr>
          <p:cNvCxnSpPr/>
          <p:nvPr/>
        </p:nvCxnSpPr>
        <p:spPr>
          <a:xfrm flipV="1">
            <a:off x="3998903" y="2936930"/>
            <a:ext cx="321931" cy="321931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1D1BC67F-785F-4F27-95BE-66D3C4C1AA3C}"/>
              </a:ext>
            </a:extLst>
          </p:cNvPr>
          <p:cNvCxnSpPr/>
          <p:nvPr/>
        </p:nvCxnSpPr>
        <p:spPr>
          <a:xfrm flipV="1">
            <a:off x="4320834" y="2497166"/>
            <a:ext cx="117834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80C88A85-9B56-403C-BC8B-DD3EF48C2AB8}"/>
              </a:ext>
            </a:extLst>
          </p:cNvPr>
          <p:cNvCxnSpPr/>
          <p:nvPr/>
        </p:nvCxnSpPr>
        <p:spPr>
          <a:xfrm flipH="1" flipV="1">
            <a:off x="4320834" y="2057402"/>
            <a:ext cx="117834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7B548651-1BFE-4095-93DA-70AF51B326CA}"/>
              </a:ext>
            </a:extLst>
          </p:cNvPr>
          <p:cNvCxnSpPr/>
          <p:nvPr/>
        </p:nvCxnSpPr>
        <p:spPr>
          <a:xfrm flipH="1" flipV="1">
            <a:off x="3998904" y="1735472"/>
            <a:ext cx="321930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8134A5CD-F20C-4838-8941-53C647ABDEC7}"/>
              </a:ext>
            </a:extLst>
          </p:cNvPr>
          <p:cNvCxnSpPr/>
          <p:nvPr/>
        </p:nvCxnSpPr>
        <p:spPr>
          <a:xfrm flipH="1" flipV="1">
            <a:off x="3559139" y="1617637"/>
            <a:ext cx="439765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8C98D46E-3C68-4C2D-9814-33980868BB5B}"/>
              </a:ext>
            </a:extLst>
          </p:cNvPr>
          <p:cNvCxnSpPr/>
          <p:nvPr/>
        </p:nvCxnSpPr>
        <p:spPr>
          <a:xfrm flipH="1">
            <a:off x="3119375" y="1617637"/>
            <a:ext cx="439764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04DFAFFE-ACCD-40C1-85F7-24FBEBC7F501}"/>
              </a:ext>
            </a:extLst>
          </p:cNvPr>
          <p:cNvCxnSpPr/>
          <p:nvPr/>
        </p:nvCxnSpPr>
        <p:spPr>
          <a:xfrm flipH="1">
            <a:off x="2797444" y="1735471"/>
            <a:ext cx="321931" cy="321931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7E155DF8-73CE-4BE2-AD49-52C91879523A}"/>
              </a:ext>
            </a:extLst>
          </p:cNvPr>
          <p:cNvCxnSpPr/>
          <p:nvPr/>
        </p:nvCxnSpPr>
        <p:spPr>
          <a:xfrm>
            <a:off x="2357680" y="2175236"/>
            <a:ext cx="117835" cy="439763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54AD102C-48F6-4C06-B79D-C29C233989DF}"/>
              </a:ext>
            </a:extLst>
          </p:cNvPr>
          <p:cNvCxnSpPr/>
          <p:nvPr/>
        </p:nvCxnSpPr>
        <p:spPr>
          <a:xfrm>
            <a:off x="2475515" y="2614999"/>
            <a:ext cx="321930" cy="321931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A59A1AC2-3005-4C6A-AE0A-E0E69C2F1896}"/>
              </a:ext>
            </a:extLst>
          </p:cNvPr>
          <p:cNvCxnSpPr/>
          <p:nvPr/>
        </p:nvCxnSpPr>
        <p:spPr>
          <a:xfrm>
            <a:off x="2797445" y="2936930"/>
            <a:ext cx="439765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66DDE678-92F8-46DC-B70B-1371B586EC89}"/>
              </a:ext>
            </a:extLst>
          </p:cNvPr>
          <p:cNvCxnSpPr/>
          <p:nvPr/>
        </p:nvCxnSpPr>
        <p:spPr>
          <a:xfrm flipV="1">
            <a:off x="3237210" y="2936929"/>
            <a:ext cx="439763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F77C27E5-A7C5-4CC7-923D-43381863AC77}"/>
              </a:ext>
            </a:extLst>
          </p:cNvPr>
          <p:cNvCxnSpPr/>
          <p:nvPr/>
        </p:nvCxnSpPr>
        <p:spPr>
          <a:xfrm flipV="1">
            <a:off x="3676973" y="2615000"/>
            <a:ext cx="321930" cy="321929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7FDB43E-26EB-42C1-A27D-9A3293DA6785}"/>
              </a:ext>
            </a:extLst>
          </p:cNvPr>
          <p:cNvCxnSpPr/>
          <p:nvPr/>
        </p:nvCxnSpPr>
        <p:spPr>
          <a:xfrm flipV="1">
            <a:off x="3998903" y="2175234"/>
            <a:ext cx="117835" cy="439766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700E3B35-BAFF-4C28-BF5D-7BDA4FB18C49}"/>
              </a:ext>
            </a:extLst>
          </p:cNvPr>
          <p:cNvCxnSpPr/>
          <p:nvPr/>
        </p:nvCxnSpPr>
        <p:spPr>
          <a:xfrm flipH="1" flipV="1">
            <a:off x="3998903" y="1735471"/>
            <a:ext cx="117835" cy="439763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36E3113D-9D2A-49F8-AF70-40446AEA6EAA}"/>
              </a:ext>
            </a:extLst>
          </p:cNvPr>
          <p:cNvCxnSpPr/>
          <p:nvPr/>
        </p:nvCxnSpPr>
        <p:spPr>
          <a:xfrm flipH="1" flipV="1">
            <a:off x="3676974" y="1413541"/>
            <a:ext cx="321929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6A619104-5F31-4021-80BC-A8CC8AE459B7}"/>
              </a:ext>
            </a:extLst>
          </p:cNvPr>
          <p:cNvCxnSpPr/>
          <p:nvPr/>
        </p:nvCxnSpPr>
        <p:spPr>
          <a:xfrm flipH="1" flipV="1">
            <a:off x="3237209" y="1295707"/>
            <a:ext cx="439765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D09BE8C0-B84A-4108-B7CE-CCA381E471BF}"/>
              </a:ext>
            </a:extLst>
          </p:cNvPr>
          <p:cNvCxnSpPr/>
          <p:nvPr/>
        </p:nvCxnSpPr>
        <p:spPr>
          <a:xfrm flipH="1">
            <a:off x="2797445" y="1295707"/>
            <a:ext cx="439764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A314060A-28ED-486B-BDD6-824C8346482D}"/>
              </a:ext>
            </a:extLst>
          </p:cNvPr>
          <p:cNvCxnSpPr/>
          <p:nvPr/>
        </p:nvCxnSpPr>
        <p:spPr>
          <a:xfrm flipH="1">
            <a:off x="2475515" y="1413541"/>
            <a:ext cx="321930" cy="321929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32C15401-387A-405A-98E1-448E3DDDB641}"/>
              </a:ext>
            </a:extLst>
          </p:cNvPr>
          <p:cNvCxnSpPr/>
          <p:nvPr/>
        </p:nvCxnSpPr>
        <p:spPr>
          <a:xfrm flipH="1">
            <a:off x="2357680" y="1735470"/>
            <a:ext cx="117835" cy="439766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2D5BBD8F-61F6-474C-A3AD-E47E1CC9F2E1}"/>
              </a:ext>
            </a:extLst>
          </p:cNvPr>
          <p:cNvCxnSpPr/>
          <p:nvPr/>
        </p:nvCxnSpPr>
        <p:spPr>
          <a:xfrm>
            <a:off x="2035750" y="2497166"/>
            <a:ext cx="321930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35FDC106-451B-4B5B-B409-5ED73CF828C5}"/>
              </a:ext>
            </a:extLst>
          </p:cNvPr>
          <p:cNvCxnSpPr/>
          <p:nvPr/>
        </p:nvCxnSpPr>
        <p:spPr>
          <a:xfrm>
            <a:off x="2357680" y="2819096"/>
            <a:ext cx="439765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5B63B47C-33D8-4609-AD2F-7A0BC41F2E50}"/>
              </a:ext>
            </a:extLst>
          </p:cNvPr>
          <p:cNvCxnSpPr/>
          <p:nvPr/>
        </p:nvCxnSpPr>
        <p:spPr>
          <a:xfrm flipV="1">
            <a:off x="2797445" y="2819095"/>
            <a:ext cx="439764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CB945065-A08B-4662-A868-86BD48805EE1}"/>
              </a:ext>
            </a:extLst>
          </p:cNvPr>
          <p:cNvCxnSpPr/>
          <p:nvPr/>
        </p:nvCxnSpPr>
        <p:spPr>
          <a:xfrm flipV="1">
            <a:off x="3237209" y="2497165"/>
            <a:ext cx="321930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9762311A-426F-4949-AA05-B2646FFD71B2}"/>
              </a:ext>
            </a:extLst>
          </p:cNvPr>
          <p:cNvCxnSpPr/>
          <p:nvPr/>
        </p:nvCxnSpPr>
        <p:spPr>
          <a:xfrm flipV="1">
            <a:off x="3559139" y="2057401"/>
            <a:ext cx="117834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DC34C5CC-40B6-456B-85AF-302C7D8CFF76}"/>
              </a:ext>
            </a:extLst>
          </p:cNvPr>
          <p:cNvCxnSpPr/>
          <p:nvPr/>
        </p:nvCxnSpPr>
        <p:spPr>
          <a:xfrm flipH="1" flipV="1">
            <a:off x="3559138" y="1617636"/>
            <a:ext cx="117835" cy="43976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96AD49AA-D5F9-41F0-B044-8AC586A929D9}"/>
              </a:ext>
            </a:extLst>
          </p:cNvPr>
          <p:cNvCxnSpPr/>
          <p:nvPr/>
        </p:nvCxnSpPr>
        <p:spPr>
          <a:xfrm flipH="1" flipV="1">
            <a:off x="3237208" y="1295706"/>
            <a:ext cx="321930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945C20C2-06C3-4EEB-9218-695DB7259018}"/>
              </a:ext>
            </a:extLst>
          </p:cNvPr>
          <p:cNvCxnSpPr/>
          <p:nvPr/>
        </p:nvCxnSpPr>
        <p:spPr>
          <a:xfrm flipH="1" flipV="1">
            <a:off x="2797444" y="1177872"/>
            <a:ext cx="439764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5F8490D8-1C4E-4752-A21F-75E7F9685D20}"/>
              </a:ext>
            </a:extLst>
          </p:cNvPr>
          <p:cNvCxnSpPr/>
          <p:nvPr/>
        </p:nvCxnSpPr>
        <p:spPr>
          <a:xfrm flipH="1">
            <a:off x="2357680" y="1177872"/>
            <a:ext cx="439764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68A73562-57C6-4626-AACB-632EB926F93C}"/>
              </a:ext>
            </a:extLst>
          </p:cNvPr>
          <p:cNvCxnSpPr/>
          <p:nvPr/>
        </p:nvCxnSpPr>
        <p:spPr>
          <a:xfrm flipH="1">
            <a:off x="2035749" y="1295707"/>
            <a:ext cx="321931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29D9BBE7-96F3-484A-B6EA-3ECE3DA47633}"/>
              </a:ext>
            </a:extLst>
          </p:cNvPr>
          <p:cNvCxnSpPr/>
          <p:nvPr/>
        </p:nvCxnSpPr>
        <p:spPr>
          <a:xfrm flipH="1">
            <a:off x="1917915" y="1617637"/>
            <a:ext cx="117834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D02026D6-454A-483C-902F-05C0C69F7D28}"/>
              </a:ext>
            </a:extLst>
          </p:cNvPr>
          <p:cNvCxnSpPr/>
          <p:nvPr/>
        </p:nvCxnSpPr>
        <p:spPr>
          <a:xfrm>
            <a:off x="1917915" y="2057401"/>
            <a:ext cx="117835" cy="43976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A24B1FD8-982D-4A08-8278-1F130B52F04E}"/>
              </a:ext>
            </a:extLst>
          </p:cNvPr>
          <p:cNvCxnSpPr/>
          <p:nvPr/>
        </p:nvCxnSpPr>
        <p:spPr>
          <a:xfrm>
            <a:off x="1917916" y="2936930"/>
            <a:ext cx="439764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43451BAE-3975-42ED-B25D-0F398718AC3F}"/>
              </a:ext>
            </a:extLst>
          </p:cNvPr>
          <p:cNvCxnSpPr/>
          <p:nvPr/>
        </p:nvCxnSpPr>
        <p:spPr>
          <a:xfrm flipV="1">
            <a:off x="2357680" y="2936929"/>
            <a:ext cx="439765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60D2143B-3488-4DA6-9C66-8FD0109841C5}"/>
              </a:ext>
            </a:extLst>
          </p:cNvPr>
          <p:cNvCxnSpPr/>
          <p:nvPr/>
        </p:nvCxnSpPr>
        <p:spPr>
          <a:xfrm flipV="1">
            <a:off x="2797445" y="2614999"/>
            <a:ext cx="321930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D302A0BE-885F-4B77-AC7F-FAE90378E0D5}"/>
              </a:ext>
            </a:extLst>
          </p:cNvPr>
          <p:cNvCxnSpPr/>
          <p:nvPr/>
        </p:nvCxnSpPr>
        <p:spPr>
          <a:xfrm flipV="1">
            <a:off x="3119375" y="2175235"/>
            <a:ext cx="117834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42502820-1D37-4FB8-BAD5-9A1F865BF919}"/>
              </a:ext>
            </a:extLst>
          </p:cNvPr>
          <p:cNvCxnSpPr/>
          <p:nvPr/>
        </p:nvCxnSpPr>
        <p:spPr>
          <a:xfrm flipH="1" flipV="1">
            <a:off x="3119374" y="1735470"/>
            <a:ext cx="117835" cy="43976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033FB81C-3648-45BF-BB3F-168F2466B047}"/>
              </a:ext>
            </a:extLst>
          </p:cNvPr>
          <p:cNvCxnSpPr/>
          <p:nvPr/>
        </p:nvCxnSpPr>
        <p:spPr>
          <a:xfrm flipH="1" flipV="1">
            <a:off x="2797444" y="1413540"/>
            <a:ext cx="321930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E57E229A-6B88-4384-97A9-A16AFE1A397C}"/>
              </a:ext>
            </a:extLst>
          </p:cNvPr>
          <p:cNvCxnSpPr/>
          <p:nvPr/>
        </p:nvCxnSpPr>
        <p:spPr>
          <a:xfrm flipH="1" flipV="1">
            <a:off x="2357680" y="1295706"/>
            <a:ext cx="439764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756B9ADC-3971-496D-AEF0-4CA67E013F0F}"/>
              </a:ext>
            </a:extLst>
          </p:cNvPr>
          <p:cNvCxnSpPr/>
          <p:nvPr/>
        </p:nvCxnSpPr>
        <p:spPr>
          <a:xfrm flipH="1">
            <a:off x="1917915" y="1295706"/>
            <a:ext cx="439765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4CE3DD82-EEA5-4E9E-98D5-E827D1B3936A}"/>
              </a:ext>
            </a:extLst>
          </p:cNvPr>
          <p:cNvCxnSpPr/>
          <p:nvPr/>
        </p:nvCxnSpPr>
        <p:spPr>
          <a:xfrm flipH="1">
            <a:off x="1595986" y="1413541"/>
            <a:ext cx="321929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3316FE25-1CF1-4B1D-B5CC-CCEACE9B3515}"/>
              </a:ext>
            </a:extLst>
          </p:cNvPr>
          <p:cNvCxnSpPr/>
          <p:nvPr/>
        </p:nvCxnSpPr>
        <p:spPr>
          <a:xfrm flipH="1">
            <a:off x="1478151" y="1735471"/>
            <a:ext cx="117835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07C7F8B0-4CF9-40FC-ABF0-5065A86BB1D0}"/>
              </a:ext>
            </a:extLst>
          </p:cNvPr>
          <p:cNvCxnSpPr/>
          <p:nvPr/>
        </p:nvCxnSpPr>
        <p:spPr>
          <a:xfrm>
            <a:off x="1478151" y="2175235"/>
            <a:ext cx="117835" cy="43976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D98C1DE3-7960-4513-880E-0FE7667EF7CA}"/>
              </a:ext>
            </a:extLst>
          </p:cNvPr>
          <p:cNvCxnSpPr/>
          <p:nvPr/>
        </p:nvCxnSpPr>
        <p:spPr>
          <a:xfrm>
            <a:off x="1595986" y="2615000"/>
            <a:ext cx="321930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2FCBA681-565D-40DA-87F7-A8813BE55214}"/>
              </a:ext>
            </a:extLst>
          </p:cNvPr>
          <p:cNvCxnSpPr/>
          <p:nvPr/>
        </p:nvCxnSpPr>
        <p:spPr>
          <a:xfrm flipV="1">
            <a:off x="2035751" y="3258858"/>
            <a:ext cx="439764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B7E0D365-B5D6-43C5-85E5-47AAA34BA820}"/>
              </a:ext>
            </a:extLst>
          </p:cNvPr>
          <p:cNvCxnSpPr/>
          <p:nvPr/>
        </p:nvCxnSpPr>
        <p:spPr>
          <a:xfrm flipV="1">
            <a:off x="2475515" y="2936928"/>
            <a:ext cx="321930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3A07ABAB-DE17-4804-9AD8-9FE82C6051A4}"/>
              </a:ext>
            </a:extLst>
          </p:cNvPr>
          <p:cNvCxnSpPr/>
          <p:nvPr/>
        </p:nvCxnSpPr>
        <p:spPr>
          <a:xfrm flipV="1">
            <a:off x="2797445" y="2497163"/>
            <a:ext cx="117834" cy="43976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2FA76B54-6BA1-459C-8163-2C8634508923}"/>
              </a:ext>
            </a:extLst>
          </p:cNvPr>
          <p:cNvCxnSpPr/>
          <p:nvPr/>
        </p:nvCxnSpPr>
        <p:spPr>
          <a:xfrm flipH="1" flipV="1">
            <a:off x="2797444" y="2057399"/>
            <a:ext cx="117835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97249CF4-EAD7-4DF0-8EE2-E0A4497454B9}"/>
              </a:ext>
            </a:extLst>
          </p:cNvPr>
          <p:cNvCxnSpPr/>
          <p:nvPr/>
        </p:nvCxnSpPr>
        <p:spPr>
          <a:xfrm flipH="1" flipV="1">
            <a:off x="2475514" y="1735470"/>
            <a:ext cx="321930" cy="321929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9103CFC7-88AD-4366-A21D-2893BF2365D9}"/>
              </a:ext>
            </a:extLst>
          </p:cNvPr>
          <p:cNvCxnSpPr/>
          <p:nvPr/>
        </p:nvCxnSpPr>
        <p:spPr>
          <a:xfrm flipH="1" flipV="1">
            <a:off x="2035749" y="1617635"/>
            <a:ext cx="439765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0C44A977-7751-4C50-922A-5627F967B96B}"/>
              </a:ext>
            </a:extLst>
          </p:cNvPr>
          <p:cNvCxnSpPr/>
          <p:nvPr/>
        </p:nvCxnSpPr>
        <p:spPr>
          <a:xfrm flipH="1">
            <a:off x="1595985" y="1617635"/>
            <a:ext cx="439764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9351C784-F42A-431A-9DBB-26FFEBBDBB9F}"/>
              </a:ext>
            </a:extLst>
          </p:cNvPr>
          <p:cNvCxnSpPr/>
          <p:nvPr/>
        </p:nvCxnSpPr>
        <p:spPr>
          <a:xfrm flipH="1">
            <a:off x="1274056" y="1735470"/>
            <a:ext cx="321929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E0A349FC-B49F-4D09-A8FB-C8460873C9AA}"/>
              </a:ext>
            </a:extLst>
          </p:cNvPr>
          <p:cNvCxnSpPr/>
          <p:nvPr/>
        </p:nvCxnSpPr>
        <p:spPr>
          <a:xfrm flipH="1">
            <a:off x="1156222" y="2057400"/>
            <a:ext cx="117834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4358A047-DA70-46B0-9255-6D91876A3A4C}"/>
              </a:ext>
            </a:extLst>
          </p:cNvPr>
          <p:cNvCxnSpPr/>
          <p:nvPr/>
        </p:nvCxnSpPr>
        <p:spPr>
          <a:xfrm>
            <a:off x="1156222" y="2497164"/>
            <a:ext cx="117834" cy="43976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19185BFF-02BE-4C17-9715-94EDA1D6F6FF}"/>
              </a:ext>
            </a:extLst>
          </p:cNvPr>
          <p:cNvCxnSpPr/>
          <p:nvPr/>
        </p:nvCxnSpPr>
        <p:spPr>
          <a:xfrm>
            <a:off x="1274056" y="2936929"/>
            <a:ext cx="321930" cy="321929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直線接點 90">
            <a:extLst>
              <a:ext uri="{FF2B5EF4-FFF2-40B4-BE49-F238E27FC236}">
                <a16:creationId xmlns:a16="http://schemas.microsoft.com/office/drawing/2014/main" id="{8CC75283-079C-47A9-AA83-C2BECFBBFBB7}"/>
              </a:ext>
            </a:extLst>
          </p:cNvPr>
          <p:cNvCxnSpPr/>
          <p:nvPr/>
        </p:nvCxnSpPr>
        <p:spPr>
          <a:xfrm>
            <a:off x="1595986" y="3258858"/>
            <a:ext cx="439765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2B5C1222-DF1C-45E4-A91B-7925235DF0B6}"/>
              </a:ext>
            </a:extLst>
          </p:cNvPr>
          <p:cNvCxnSpPr/>
          <p:nvPr/>
        </p:nvCxnSpPr>
        <p:spPr>
          <a:xfrm flipV="1">
            <a:off x="2357680" y="3376692"/>
            <a:ext cx="321930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D9A08966-8DBA-4024-A06F-182DC20C1CB3}"/>
              </a:ext>
            </a:extLst>
          </p:cNvPr>
          <p:cNvCxnSpPr/>
          <p:nvPr/>
        </p:nvCxnSpPr>
        <p:spPr>
          <a:xfrm flipV="1">
            <a:off x="2679610" y="2936927"/>
            <a:ext cx="117834" cy="43976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B4E7520A-99F3-433D-9175-F9FA508FB886}"/>
              </a:ext>
            </a:extLst>
          </p:cNvPr>
          <p:cNvCxnSpPr/>
          <p:nvPr/>
        </p:nvCxnSpPr>
        <p:spPr>
          <a:xfrm flipH="1" flipV="1">
            <a:off x="2679609" y="2497163"/>
            <a:ext cx="117835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C6D4F358-A269-400F-B741-EC7E7E05E467}"/>
              </a:ext>
            </a:extLst>
          </p:cNvPr>
          <p:cNvCxnSpPr/>
          <p:nvPr/>
        </p:nvCxnSpPr>
        <p:spPr>
          <a:xfrm flipH="1" flipV="1">
            <a:off x="2357679" y="2175233"/>
            <a:ext cx="321930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id="{CEA2710E-13EB-4C4E-9965-E3AE7B43FA24}"/>
              </a:ext>
            </a:extLst>
          </p:cNvPr>
          <p:cNvCxnSpPr/>
          <p:nvPr/>
        </p:nvCxnSpPr>
        <p:spPr>
          <a:xfrm flipH="1" flipV="1">
            <a:off x="1917915" y="2057399"/>
            <a:ext cx="439764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07342E1A-BB2E-43EC-941B-9BF8CD7B5906}"/>
              </a:ext>
            </a:extLst>
          </p:cNvPr>
          <p:cNvCxnSpPr/>
          <p:nvPr/>
        </p:nvCxnSpPr>
        <p:spPr>
          <a:xfrm flipH="1">
            <a:off x="1478150" y="2057399"/>
            <a:ext cx="439765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C8D4D0BA-67FE-4D8D-90C1-C88585CE79C8}"/>
              </a:ext>
            </a:extLst>
          </p:cNvPr>
          <p:cNvCxnSpPr/>
          <p:nvPr/>
        </p:nvCxnSpPr>
        <p:spPr>
          <a:xfrm flipH="1">
            <a:off x="1156220" y="2175234"/>
            <a:ext cx="321930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3B75BABC-2DD7-4A15-9649-9B0230341CD7}"/>
              </a:ext>
            </a:extLst>
          </p:cNvPr>
          <p:cNvCxnSpPr/>
          <p:nvPr/>
        </p:nvCxnSpPr>
        <p:spPr>
          <a:xfrm flipH="1">
            <a:off x="1038386" y="2497164"/>
            <a:ext cx="117834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64F8F852-526A-445C-ABC4-338ADAFA80CE}"/>
              </a:ext>
            </a:extLst>
          </p:cNvPr>
          <p:cNvCxnSpPr/>
          <p:nvPr/>
        </p:nvCxnSpPr>
        <p:spPr>
          <a:xfrm>
            <a:off x="1038386" y="2936928"/>
            <a:ext cx="117835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F886F294-7B90-4C70-B1A7-9814F2866C43}"/>
              </a:ext>
            </a:extLst>
          </p:cNvPr>
          <p:cNvCxnSpPr/>
          <p:nvPr/>
        </p:nvCxnSpPr>
        <p:spPr>
          <a:xfrm>
            <a:off x="1156221" y="3376692"/>
            <a:ext cx="321930" cy="321931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883AA64F-0422-4B86-AC9F-2EAAACEAC11A}"/>
              </a:ext>
            </a:extLst>
          </p:cNvPr>
          <p:cNvCxnSpPr/>
          <p:nvPr/>
        </p:nvCxnSpPr>
        <p:spPr>
          <a:xfrm>
            <a:off x="1478151" y="3698623"/>
            <a:ext cx="439764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直線接點 103">
            <a:extLst>
              <a:ext uri="{FF2B5EF4-FFF2-40B4-BE49-F238E27FC236}">
                <a16:creationId xmlns:a16="http://schemas.microsoft.com/office/drawing/2014/main" id="{B2B84D0F-161B-4FE3-B6D1-B80BFC7FCC6C}"/>
              </a:ext>
            </a:extLst>
          </p:cNvPr>
          <p:cNvCxnSpPr/>
          <p:nvPr/>
        </p:nvCxnSpPr>
        <p:spPr>
          <a:xfrm flipV="1">
            <a:off x="1917915" y="3698622"/>
            <a:ext cx="439765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E3CD38DD-8F7D-4A65-8272-84C9523058D0}"/>
              </a:ext>
            </a:extLst>
          </p:cNvPr>
          <p:cNvCxnSpPr/>
          <p:nvPr/>
        </p:nvCxnSpPr>
        <p:spPr>
          <a:xfrm flipV="1">
            <a:off x="2797444" y="3376692"/>
            <a:ext cx="117834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D51BA237-19AB-432D-968E-4C7C122C639A}"/>
              </a:ext>
            </a:extLst>
          </p:cNvPr>
          <p:cNvCxnSpPr/>
          <p:nvPr/>
        </p:nvCxnSpPr>
        <p:spPr>
          <a:xfrm flipH="1" flipV="1">
            <a:off x="2797443" y="2936927"/>
            <a:ext cx="117835" cy="43976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1836AE18-63E7-4396-B63E-F8F03CEF6CD8}"/>
              </a:ext>
            </a:extLst>
          </p:cNvPr>
          <p:cNvCxnSpPr/>
          <p:nvPr/>
        </p:nvCxnSpPr>
        <p:spPr>
          <a:xfrm flipH="1" flipV="1">
            <a:off x="2475513" y="2614997"/>
            <a:ext cx="321930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922F2EDD-3322-4431-B841-90ECDF80194E}"/>
              </a:ext>
            </a:extLst>
          </p:cNvPr>
          <p:cNvCxnSpPr/>
          <p:nvPr/>
        </p:nvCxnSpPr>
        <p:spPr>
          <a:xfrm flipH="1" flipV="1">
            <a:off x="2035749" y="2497163"/>
            <a:ext cx="439764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C927E803-813F-48DD-ABC6-66C7F83D1318}"/>
              </a:ext>
            </a:extLst>
          </p:cNvPr>
          <p:cNvCxnSpPr/>
          <p:nvPr/>
        </p:nvCxnSpPr>
        <p:spPr>
          <a:xfrm flipH="1">
            <a:off x="1595985" y="2497163"/>
            <a:ext cx="439764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632D55C7-1DE6-412E-AF00-5A7644B3CC4C}"/>
              </a:ext>
            </a:extLst>
          </p:cNvPr>
          <p:cNvCxnSpPr/>
          <p:nvPr/>
        </p:nvCxnSpPr>
        <p:spPr>
          <a:xfrm flipH="1">
            <a:off x="1274054" y="2614997"/>
            <a:ext cx="321931" cy="321931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C40A95EF-F3EE-42CD-8E5C-DE0168D61226}"/>
              </a:ext>
            </a:extLst>
          </p:cNvPr>
          <p:cNvCxnSpPr/>
          <p:nvPr/>
        </p:nvCxnSpPr>
        <p:spPr>
          <a:xfrm flipH="1">
            <a:off x="1156220" y="2936928"/>
            <a:ext cx="117834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D11EDCDA-19E6-4DD5-82FF-15169785292B}"/>
              </a:ext>
            </a:extLst>
          </p:cNvPr>
          <p:cNvCxnSpPr/>
          <p:nvPr/>
        </p:nvCxnSpPr>
        <p:spPr>
          <a:xfrm>
            <a:off x="1156220" y="3376692"/>
            <a:ext cx="117834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31D1E309-41CA-40BE-A512-0210E38F2CE8}"/>
              </a:ext>
            </a:extLst>
          </p:cNvPr>
          <p:cNvCxnSpPr/>
          <p:nvPr/>
        </p:nvCxnSpPr>
        <p:spPr>
          <a:xfrm>
            <a:off x="1274054" y="3816456"/>
            <a:ext cx="321931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AF1BC7D6-658B-423A-B02D-8C259199B72F}"/>
              </a:ext>
            </a:extLst>
          </p:cNvPr>
          <p:cNvCxnSpPr/>
          <p:nvPr/>
        </p:nvCxnSpPr>
        <p:spPr>
          <a:xfrm>
            <a:off x="1595985" y="4138386"/>
            <a:ext cx="439764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06D166E6-5E6F-4F4D-8DFE-DB946319A94D}"/>
              </a:ext>
            </a:extLst>
          </p:cNvPr>
          <p:cNvCxnSpPr/>
          <p:nvPr/>
        </p:nvCxnSpPr>
        <p:spPr>
          <a:xfrm flipV="1">
            <a:off x="2035749" y="4138387"/>
            <a:ext cx="439764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261345E9-FBC5-4282-A569-0D9CDF3EEB70}"/>
              </a:ext>
            </a:extLst>
          </p:cNvPr>
          <p:cNvCxnSpPr/>
          <p:nvPr/>
        </p:nvCxnSpPr>
        <p:spPr>
          <a:xfrm flipV="1">
            <a:off x="2475513" y="3816456"/>
            <a:ext cx="321931" cy="321931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6CF588F4-46B1-4BB8-9482-BCC4094E1279}"/>
              </a:ext>
            </a:extLst>
          </p:cNvPr>
          <p:cNvCxnSpPr/>
          <p:nvPr/>
        </p:nvCxnSpPr>
        <p:spPr>
          <a:xfrm flipH="1" flipV="1">
            <a:off x="3119373" y="3258859"/>
            <a:ext cx="117834" cy="439763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2563F59D-56D2-4850-B9DF-EBFF96BCEB5E}"/>
              </a:ext>
            </a:extLst>
          </p:cNvPr>
          <p:cNvCxnSpPr/>
          <p:nvPr/>
        </p:nvCxnSpPr>
        <p:spPr>
          <a:xfrm flipH="1" flipV="1">
            <a:off x="2797443" y="2936928"/>
            <a:ext cx="321930" cy="321931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6B24DB61-27EA-43CD-BD65-46C46B6B4FCC}"/>
              </a:ext>
            </a:extLst>
          </p:cNvPr>
          <p:cNvCxnSpPr/>
          <p:nvPr/>
        </p:nvCxnSpPr>
        <p:spPr>
          <a:xfrm flipH="1" flipV="1">
            <a:off x="2357679" y="2819094"/>
            <a:ext cx="439764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49090743-C8DC-42D1-8BA0-3C96CEF99882}"/>
              </a:ext>
            </a:extLst>
          </p:cNvPr>
          <p:cNvCxnSpPr/>
          <p:nvPr/>
        </p:nvCxnSpPr>
        <p:spPr>
          <a:xfrm flipH="1">
            <a:off x="1917915" y="2819094"/>
            <a:ext cx="439764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7EFD5A42-9F7F-4D63-AAC0-8DD0C039595C}"/>
              </a:ext>
            </a:extLst>
          </p:cNvPr>
          <p:cNvCxnSpPr/>
          <p:nvPr/>
        </p:nvCxnSpPr>
        <p:spPr>
          <a:xfrm flipH="1">
            <a:off x="1595985" y="2936928"/>
            <a:ext cx="321930" cy="321929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C4022AF4-2AF6-411E-A9AB-1091EB292B74}"/>
              </a:ext>
            </a:extLst>
          </p:cNvPr>
          <p:cNvCxnSpPr/>
          <p:nvPr/>
        </p:nvCxnSpPr>
        <p:spPr>
          <a:xfrm flipH="1">
            <a:off x="1478150" y="3258857"/>
            <a:ext cx="117835" cy="43976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5" name="直線接點 124">
            <a:extLst>
              <a:ext uri="{FF2B5EF4-FFF2-40B4-BE49-F238E27FC236}">
                <a16:creationId xmlns:a16="http://schemas.microsoft.com/office/drawing/2014/main" id="{4649A99E-3064-4797-BCD3-2AA682EC5C79}"/>
              </a:ext>
            </a:extLst>
          </p:cNvPr>
          <p:cNvCxnSpPr/>
          <p:nvPr/>
        </p:nvCxnSpPr>
        <p:spPr>
          <a:xfrm>
            <a:off x="1478150" y="3698622"/>
            <a:ext cx="117835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AF5397E5-3107-4F1E-BB5E-730FF11081E5}"/>
              </a:ext>
            </a:extLst>
          </p:cNvPr>
          <p:cNvCxnSpPr/>
          <p:nvPr/>
        </p:nvCxnSpPr>
        <p:spPr>
          <a:xfrm>
            <a:off x="1595985" y="4138386"/>
            <a:ext cx="321929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513FAB47-774F-4335-A703-C430EB5C4A1C}"/>
              </a:ext>
            </a:extLst>
          </p:cNvPr>
          <p:cNvCxnSpPr/>
          <p:nvPr/>
        </p:nvCxnSpPr>
        <p:spPr>
          <a:xfrm>
            <a:off x="1917914" y="4460316"/>
            <a:ext cx="439764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F1351159-3F76-4CEF-90E0-D69684B34690}"/>
              </a:ext>
            </a:extLst>
          </p:cNvPr>
          <p:cNvCxnSpPr/>
          <p:nvPr/>
        </p:nvCxnSpPr>
        <p:spPr>
          <a:xfrm flipV="1">
            <a:off x="2357678" y="4460317"/>
            <a:ext cx="439765" cy="117833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BB931902-1B71-4815-928A-A27B40016B57}"/>
              </a:ext>
            </a:extLst>
          </p:cNvPr>
          <p:cNvCxnSpPr/>
          <p:nvPr/>
        </p:nvCxnSpPr>
        <p:spPr>
          <a:xfrm flipV="1">
            <a:off x="2797443" y="4138387"/>
            <a:ext cx="321929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DCEB0766-648D-484C-B606-7DBEBC92DE57}"/>
              </a:ext>
            </a:extLst>
          </p:cNvPr>
          <p:cNvCxnSpPr/>
          <p:nvPr/>
        </p:nvCxnSpPr>
        <p:spPr>
          <a:xfrm flipV="1">
            <a:off x="3119372" y="3698622"/>
            <a:ext cx="117835" cy="43976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2" name="直線接點 131">
            <a:extLst>
              <a:ext uri="{FF2B5EF4-FFF2-40B4-BE49-F238E27FC236}">
                <a16:creationId xmlns:a16="http://schemas.microsoft.com/office/drawing/2014/main" id="{F10C77BC-0665-4EE4-9180-4B5FAF122E93}"/>
              </a:ext>
            </a:extLst>
          </p:cNvPr>
          <p:cNvCxnSpPr/>
          <p:nvPr/>
        </p:nvCxnSpPr>
        <p:spPr>
          <a:xfrm flipH="1" flipV="1">
            <a:off x="3237209" y="3054763"/>
            <a:ext cx="321930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FF425637-CAA5-4DF7-B49C-1B0FAA63DE28}"/>
              </a:ext>
            </a:extLst>
          </p:cNvPr>
          <p:cNvCxnSpPr/>
          <p:nvPr/>
        </p:nvCxnSpPr>
        <p:spPr>
          <a:xfrm flipH="1" flipV="1">
            <a:off x="2797444" y="2936928"/>
            <a:ext cx="439765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4" name="直線接點 133">
            <a:extLst>
              <a:ext uri="{FF2B5EF4-FFF2-40B4-BE49-F238E27FC236}">
                <a16:creationId xmlns:a16="http://schemas.microsoft.com/office/drawing/2014/main" id="{99746A42-DD90-4AC3-A8B4-E6A23AD951BA}"/>
              </a:ext>
            </a:extLst>
          </p:cNvPr>
          <p:cNvCxnSpPr/>
          <p:nvPr/>
        </p:nvCxnSpPr>
        <p:spPr>
          <a:xfrm flipH="1">
            <a:off x="2357680" y="2936928"/>
            <a:ext cx="439764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A62446AB-7504-43F6-AB2A-FF8CDA09CA3A}"/>
              </a:ext>
            </a:extLst>
          </p:cNvPr>
          <p:cNvCxnSpPr/>
          <p:nvPr/>
        </p:nvCxnSpPr>
        <p:spPr>
          <a:xfrm flipH="1">
            <a:off x="2035750" y="3054762"/>
            <a:ext cx="321930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6" name="直線接點 135">
            <a:extLst>
              <a:ext uri="{FF2B5EF4-FFF2-40B4-BE49-F238E27FC236}">
                <a16:creationId xmlns:a16="http://schemas.microsoft.com/office/drawing/2014/main" id="{70C4975D-70A9-4D24-BF93-393C43F331B2}"/>
              </a:ext>
            </a:extLst>
          </p:cNvPr>
          <p:cNvCxnSpPr/>
          <p:nvPr/>
        </p:nvCxnSpPr>
        <p:spPr>
          <a:xfrm flipH="1">
            <a:off x="1917915" y="3376692"/>
            <a:ext cx="117835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7" name="直線接點 136">
            <a:extLst>
              <a:ext uri="{FF2B5EF4-FFF2-40B4-BE49-F238E27FC236}">
                <a16:creationId xmlns:a16="http://schemas.microsoft.com/office/drawing/2014/main" id="{9307D93A-42AD-4349-91DB-E65352E56B00}"/>
              </a:ext>
            </a:extLst>
          </p:cNvPr>
          <p:cNvCxnSpPr/>
          <p:nvPr/>
        </p:nvCxnSpPr>
        <p:spPr>
          <a:xfrm>
            <a:off x="1917915" y="3816456"/>
            <a:ext cx="117834" cy="43976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直線接點 137">
            <a:extLst>
              <a:ext uri="{FF2B5EF4-FFF2-40B4-BE49-F238E27FC236}">
                <a16:creationId xmlns:a16="http://schemas.microsoft.com/office/drawing/2014/main" id="{3B2163F5-A2BF-49DF-88DE-999C523FCF9C}"/>
              </a:ext>
            </a:extLst>
          </p:cNvPr>
          <p:cNvCxnSpPr/>
          <p:nvPr/>
        </p:nvCxnSpPr>
        <p:spPr>
          <a:xfrm>
            <a:off x="2035749" y="4256221"/>
            <a:ext cx="321930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9" name="直線接點 138">
            <a:extLst>
              <a:ext uri="{FF2B5EF4-FFF2-40B4-BE49-F238E27FC236}">
                <a16:creationId xmlns:a16="http://schemas.microsoft.com/office/drawing/2014/main" id="{E6A42BA3-414A-4AD1-8A62-825DB4ED8217}"/>
              </a:ext>
            </a:extLst>
          </p:cNvPr>
          <p:cNvCxnSpPr/>
          <p:nvPr/>
        </p:nvCxnSpPr>
        <p:spPr>
          <a:xfrm>
            <a:off x="2357679" y="4578151"/>
            <a:ext cx="439764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直線接點 139">
            <a:extLst>
              <a:ext uri="{FF2B5EF4-FFF2-40B4-BE49-F238E27FC236}">
                <a16:creationId xmlns:a16="http://schemas.microsoft.com/office/drawing/2014/main" id="{4A564743-47FB-4F4F-865B-66D4C36BB9FA}"/>
              </a:ext>
            </a:extLst>
          </p:cNvPr>
          <p:cNvCxnSpPr/>
          <p:nvPr/>
        </p:nvCxnSpPr>
        <p:spPr>
          <a:xfrm flipV="1">
            <a:off x="2797443" y="4578152"/>
            <a:ext cx="439764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1" name="直線接點 140">
            <a:extLst>
              <a:ext uri="{FF2B5EF4-FFF2-40B4-BE49-F238E27FC236}">
                <a16:creationId xmlns:a16="http://schemas.microsoft.com/office/drawing/2014/main" id="{EB9CCEE9-33A8-4369-860D-1D0D0E2890CE}"/>
              </a:ext>
            </a:extLst>
          </p:cNvPr>
          <p:cNvCxnSpPr/>
          <p:nvPr/>
        </p:nvCxnSpPr>
        <p:spPr>
          <a:xfrm flipV="1">
            <a:off x="3237207" y="4256222"/>
            <a:ext cx="321931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4EB6982A-2EC3-44A8-AC9D-9D613600C09D}"/>
              </a:ext>
            </a:extLst>
          </p:cNvPr>
          <p:cNvCxnSpPr/>
          <p:nvPr/>
        </p:nvCxnSpPr>
        <p:spPr>
          <a:xfrm flipV="1">
            <a:off x="3559138" y="3816458"/>
            <a:ext cx="117835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3" name="直線接點 142">
            <a:extLst>
              <a:ext uri="{FF2B5EF4-FFF2-40B4-BE49-F238E27FC236}">
                <a16:creationId xmlns:a16="http://schemas.microsoft.com/office/drawing/2014/main" id="{557CBA6B-71C5-495A-BA67-9F5C9CAF4DD7}"/>
              </a:ext>
            </a:extLst>
          </p:cNvPr>
          <p:cNvCxnSpPr/>
          <p:nvPr/>
        </p:nvCxnSpPr>
        <p:spPr>
          <a:xfrm flipH="1" flipV="1">
            <a:off x="3559139" y="3376693"/>
            <a:ext cx="117834" cy="43976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B6FE4876-6925-4EBF-AE69-320AE2391AC0}"/>
              </a:ext>
            </a:extLst>
          </p:cNvPr>
          <p:cNvCxnSpPr/>
          <p:nvPr/>
        </p:nvCxnSpPr>
        <p:spPr>
          <a:xfrm flipH="1" flipV="1">
            <a:off x="3237208" y="2819093"/>
            <a:ext cx="439764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6" name="直線接點 145">
            <a:extLst>
              <a:ext uri="{FF2B5EF4-FFF2-40B4-BE49-F238E27FC236}">
                <a16:creationId xmlns:a16="http://schemas.microsoft.com/office/drawing/2014/main" id="{19352CD6-5590-48D6-A833-25BC06ED122E}"/>
              </a:ext>
            </a:extLst>
          </p:cNvPr>
          <p:cNvCxnSpPr/>
          <p:nvPr/>
        </p:nvCxnSpPr>
        <p:spPr>
          <a:xfrm flipH="1">
            <a:off x="2797443" y="2819093"/>
            <a:ext cx="439765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7" name="直線接點 146">
            <a:extLst>
              <a:ext uri="{FF2B5EF4-FFF2-40B4-BE49-F238E27FC236}">
                <a16:creationId xmlns:a16="http://schemas.microsoft.com/office/drawing/2014/main" id="{4FF2B6FB-509D-45F6-A178-2D71AF63FB5E}"/>
              </a:ext>
            </a:extLst>
          </p:cNvPr>
          <p:cNvCxnSpPr/>
          <p:nvPr/>
        </p:nvCxnSpPr>
        <p:spPr>
          <a:xfrm flipH="1">
            <a:off x="2475513" y="2936928"/>
            <a:ext cx="321930" cy="321929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D443806C-C5C1-4316-9272-757123A1AD1C}"/>
              </a:ext>
            </a:extLst>
          </p:cNvPr>
          <p:cNvCxnSpPr/>
          <p:nvPr/>
        </p:nvCxnSpPr>
        <p:spPr>
          <a:xfrm flipH="1">
            <a:off x="2357678" y="3258857"/>
            <a:ext cx="117835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9B758EC7-F610-462A-B99B-751B33441051}"/>
              </a:ext>
            </a:extLst>
          </p:cNvPr>
          <p:cNvCxnSpPr/>
          <p:nvPr/>
        </p:nvCxnSpPr>
        <p:spPr>
          <a:xfrm>
            <a:off x="2357678" y="3698621"/>
            <a:ext cx="117834" cy="43976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0" name="直線接點 149">
            <a:extLst>
              <a:ext uri="{FF2B5EF4-FFF2-40B4-BE49-F238E27FC236}">
                <a16:creationId xmlns:a16="http://schemas.microsoft.com/office/drawing/2014/main" id="{DFC084FF-2099-4560-A9B5-4E6FAB195DA5}"/>
              </a:ext>
            </a:extLst>
          </p:cNvPr>
          <p:cNvCxnSpPr/>
          <p:nvPr/>
        </p:nvCxnSpPr>
        <p:spPr>
          <a:xfrm>
            <a:off x="2475512" y="4138386"/>
            <a:ext cx="321930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1" name="直線接點 150">
            <a:extLst>
              <a:ext uri="{FF2B5EF4-FFF2-40B4-BE49-F238E27FC236}">
                <a16:creationId xmlns:a16="http://schemas.microsoft.com/office/drawing/2014/main" id="{AEDB92AC-F03B-4255-9666-9AEB31100CCA}"/>
              </a:ext>
            </a:extLst>
          </p:cNvPr>
          <p:cNvCxnSpPr/>
          <p:nvPr/>
        </p:nvCxnSpPr>
        <p:spPr>
          <a:xfrm>
            <a:off x="2797442" y="4460316"/>
            <a:ext cx="439764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2" name="直線接點 151">
            <a:extLst>
              <a:ext uri="{FF2B5EF4-FFF2-40B4-BE49-F238E27FC236}">
                <a16:creationId xmlns:a16="http://schemas.microsoft.com/office/drawing/2014/main" id="{A79B673B-EA1A-4742-87D1-50C79C72552C}"/>
              </a:ext>
            </a:extLst>
          </p:cNvPr>
          <p:cNvCxnSpPr/>
          <p:nvPr/>
        </p:nvCxnSpPr>
        <p:spPr>
          <a:xfrm flipV="1">
            <a:off x="3237206" y="4460317"/>
            <a:ext cx="439765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B1D3E4A7-FCE6-437C-B27D-8A9B274FB06C}"/>
              </a:ext>
            </a:extLst>
          </p:cNvPr>
          <p:cNvCxnSpPr/>
          <p:nvPr/>
        </p:nvCxnSpPr>
        <p:spPr>
          <a:xfrm flipV="1">
            <a:off x="3676971" y="4138387"/>
            <a:ext cx="321929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2FFDF33F-B947-4570-ABC8-56AA29075F5E}"/>
              </a:ext>
            </a:extLst>
          </p:cNvPr>
          <p:cNvCxnSpPr/>
          <p:nvPr/>
        </p:nvCxnSpPr>
        <p:spPr>
          <a:xfrm flipV="1">
            <a:off x="3998900" y="3698623"/>
            <a:ext cx="117836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5" name="直線接點 154">
            <a:extLst>
              <a:ext uri="{FF2B5EF4-FFF2-40B4-BE49-F238E27FC236}">
                <a16:creationId xmlns:a16="http://schemas.microsoft.com/office/drawing/2014/main" id="{C7B8312C-0FAB-4768-B3E5-4BCB80EBBBB3}"/>
              </a:ext>
            </a:extLst>
          </p:cNvPr>
          <p:cNvCxnSpPr/>
          <p:nvPr/>
        </p:nvCxnSpPr>
        <p:spPr>
          <a:xfrm flipH="1" flipV="1">
            <a:off x="3998902" y="3258858"/>
            <a:ext cx="117834" cy="43976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B834351F-1C18-4226-A0FB-2CA14E4F4F4D}"/>
              </a:ext>
            </a:extLst>
          </p:cNvPr>
          <p:cNvCxnSpPr/>
          <p:nvPr/>
        </p:nvCxnSpPr>
        <p:spPr>
          <a:xfrm flipH="1" flipV="1">
            <a:off x="3676972" y="2936928"/>
            <a:ext cx="321930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id="{103749A2-3341-4D32-9E04-54B468AC9CE1}"/>
              </a:ext>
            </a:extLst>
          </p:cNvPr>
          <p:cNvCxnSpPr/>
          <p:nvPr/>
        </p:nvCxnSpPr>
        <p:spPr>
          <a:xfrm flipH="1">
            <a:off x="3119374" y="2497165"/>
            <a:ext cx="439763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814E728D-14FD-4104-BC19-2878BCE29855}"/>
              </a:ext>
            </a:extLst>
          </p:cNvPr>
          <p:cNvCxnSpPr/>
          <p:nvPr/>
        </p:nvCxnSpPr>
        <p:spPr>
          <a:xfrm flipH="1">
            <a:off x="2797443" y="2615000"/>
            <a:ext cx="321931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0" name="直線接點 159">
            <a:extLst>
              <a:ext uri="{FF2B5EF4-FFF2-40B4-BE49-F238E27FC236}">
                <a16:creationId xmlns:a16="http://schemas.microsoft.com/office/drawing/2014/main" id="{E08F9FA3-C34A-4548-ADA4-01294FE5A0E1}"/>
              </a:ext>
            </a:extLst>
          </p:cNvPr>
          <p:cNvCxnSpPr/>
          <p:nvPr/>
        </p:nvCxnSpPr>
        <p:spPr>
          <a:xfrm flipH="1">
            <a:off x="2679609" y="2936930"/>
            <a:ext cx="117834" cy="43976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1" name="直線接點 160">
            <a:extLst>
              <a:ext uri="{FF2B5EF4-FFF2-40B4-BE49-F238E27FC236}">
                <a16:creationId xmlns:a16="http://schemas.microsoft.com/office/drawing/2014/main" id="{8C4DCBBC-D444-40A6-ACAB-EB05CE50A31C}"/>
              </a:ext>
            </a:extLst>
          </p:cNvPr>
          <p:cNvCxnSpPr/>
          <p:nvPr/>
        </p:nvCxnSpPr>
        <p:spPr>
          <a:xfrm>
            <a:off x="2679609" y="3376695"/>
            <a:ext cx="117835" cy="439763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194C8D28-1788-4F94-A3C7-D0F5AE9099C6}"/>
              </a:ext>
            </a:extLst>
          </p:cNvPr>
          <p:cNvCxnSpPr/>
          <p:nvPr/>
        </p:nvCxnSpPr>
        <p:spPr>
          <a:xfrm>
            <a:off x="2797444" y="3816458"/>
            <a:ext cx="321929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直線接點 162">
            <a:extLst>
              <a:ext uri="{FF2B5EF4-FFF2-40B4-BE49-F238E27FC236}">
                <a16:creationId xmlns:a16="http://schemas.microsoft.com/office/drawing/2014/main" id="{705722C2-6EF2-49D3-97C8-8180524B64AD}"/>
              </a:ext>
            </a:extLst>
          </p:cNvPr>
          <p:cNvCxnSpPr/>
          <p:nvPr/>
        </p:nvCxnSpPr>
        <p:spPr>
          <a:xfrm>
            <a:off x="3119373" y="4138388"/>
            <a:ext cx="439766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4" name="直線接點 163">
            <a:extLst>
              <a:ext uri="{FF2B5EF4-FFF2-40B4-BE49-F238E27FC236}">
                <a16:creationId xmlns:a16="http://schemas.microsoft.com/office/drawing/2014/main" id="{D3D57925-38FB-4CC9-890F-5981309B887D}"/>
              </a:ext>
            </a:extLst>
          </p:cNvPr>
          <p:cNvCxnSpPr/>
          <p:nvPr/>
        </p:nvCxnSpPr>
        <p:spPr>
          <a:xfrm flipV="1">
            <a:off x="3559139" y="4138388"/>
            <a:ext cx="439763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5" name="直線接點 164">
            <a:extLst>
              <a:ext uri="{FF2B5EF4-FFF2-40B4-BE49-F238E27FC236}">
                <a16:creationId xmlns:a16="http://schemas.microsoft.com/office/drawing/2014/main" id="{837EB534-09F0-40F6-8B65-38F53902634A}"/>
              </a:ext>
            </a:extLst>
          </p:cNvPr>
          <p:cNvCxnSpPr/>
          <p:nvPr/>
        </p:nvCxnSpPr>
        <p:spPr>
          <a:xfrm flipV="1">
            <a:off x="3998902" y="3816459"/>
            <a:ext cx="321930" cy="321929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DA81B1C2-73C5-4679-B4C7-6A76EB11C76B}"/>
              </a:ext>
            </a:extLst>
          </p:cNvPr>
          <p:cNvCxnSpPr/>
          <p:nvPr/>
        </p:nvCxnSpPr>
        <p:spPr>
          <a:xfrm flipV="1">
            <a:off x="4320832" y="3376694"/>
            <a:ext cx="117834" cy="43976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7" name="直線接點 166">
            <a:extLst>
              <a:ext uri="{FF2B5EF4-FFF2-40B4-BE49-F238E27FC236}">
                <a16:creationId xmlns:a16="http://schemas.microsoft.com/office/drawing/2014/main" id="{617B64B1-AE89-411B-AFCC-190C3C8C00DC}"/>
              </a:ext>
            </a:extLst>
          </p:cNvPr>
          <p:cNvCxnSpPr/>
          <p:nvPr/>
        </p:nvCxnSpPr>
        <p:spPr>
          <a:xfrm flipH="1" flipV="1">
            <a:off x="4320832" y="2936930"/>
            <a:ext cx="117834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8" name="直線接點 167">
            <a:extLst>
              <a:ext uri="{FF2B5EF4-FFF2-40B4-BE49-F238E27FC236}">
                <a16:creationId xmlns:a16="http://schemas.microsoft.com/office/drawing/2014/main" id="{687E40A2-74AF-4498-AE1A-C15F45E6EC84}"/>
              </a:ext>
            </a:extLst>
          </p:cNvPr>
          <p:cNvCxnSpPr/>
          <p:nvPr/>
        </p:nvCxnSpPr>
        <p:spPr>
          <a:xfrm flipH="1" flipV="1">
            <a:off x="3998903" y="2615000"/>
            <a:ext cx="321929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9" name="直線接點 168">
            <a:extLst>
              <a:ext uri="{FF2B5EF4-FFF2-40B4-BE49-F238E27FC236}">
                <a16:creationId xmlns:a16="http://schemas.microsoft.com/office/drawing/2014/main" id="{066D7DBE-DA7A-46F6-AEF0-3D0F18D962CC}"/>
              </a:ext>
            </a:extLst>
          </p:cNvPr>
          <p:cNvCxnSpPr/>
          <p:nvPr/>
        </p:nvCxnSpPr>
        <p:spPr>
          <a:xfrm flipH="1" flipV="1">
            <a:off x="3559137" y="2497165"/>
            <a:ext cx="439766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1" name="矩形: 圓角 170">
            <a:extLst>
              <a:ext uri="{FF2B5EF4-FFF2-40B4-BE49-F238E27FC236}">
                <a16:creationId xmlns:a16="http://schemas.microsoft.com/office/drawing/2014/main" id="{FC531258-D0AE-4970-85A3-416933C9548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810346" y="6322377"/>
            <a:ext cx="2285654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3.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翻轉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a.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拆成線段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7749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9C74814-25EE-4827-8BF9-9DF58F81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水晶球 </a:t>
            </a:r>
            <a:r>
              <a:rPr lang="en-US" altLang="zh-TW" dirty="0"/>
              <a:t>– </a:t>
            </a:r>
            <a:r>
              <a:rPr lang="zh-TW" altLang="en-US" dirty="0"/>
              <a:t>錯覺</a:t>
            </a:r>
          </a:p>
        </p:txBody>
      </p:sp>
      <p:cxnSp>
        <p:nvCxnSpPr>
          <p:cNvPr id="2" name="直線接點 1">
            <a:extLst>
              <a:ext uri="{FF2B5EF4-FFF2-40B4-BE49-F238E27FC236}">
                <a16:creationId xmlns:a16="http://schemas.microsoft.com/office/drawing/2014/main" id="{23F4C325-18A6-477B-A487-D31403A18BC1}"/>
              </a:ext>
            </a:extLst>
          </p:cNvPr>
          <p:cNvCxnSpPr/>
          <p:nvPr/>
        </p:nvCxnSpPr>
        <p:spPr>
          <a:xfrm flipH="1">
            <a:off x="2915278" y="2175235"/>
            <a:ext cx="321930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122DD16-B374-43C1-94FD-A99B06B722C7}"/>
              </a:ext>
            </a:extLst>
          </p:cNvPr>
          <p:cNvCxnSpPr/>
          <p:nvPr/>
        </p:nvCxnSpPr>
        <p:spPr>
          <a:xfrm flipH="1">
            <a:off x="2797444" y="2497165"/>
            <a:ext cx="117834" cy="43976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27BDEA4F-291A-45CD-9ACE-51987ED80272}"/>
              </a:ext>
            </a:extLst>
          </p:cNvPr>
          <p:cNvCxnSpPr/>
          <p:nvPr/>
        </p:nvCxnSpPr>
        <p:spPr>
          <a:xfrm>
            <a:off x="2797444" y="2936930"/>
            <a:ext cx="117835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7206C3D9-785B-4A43-A3A5-C7C86210FAB7}"/>
              </a:ext>
            </a:extLst>
          </p:cNvPr>
          <p:cNvCxnSpPr/>
          <p:nvPr/>
        </p:nvCxnSpPr>
        <p:spPr>
          <a:xfrm>
            <a:off x="2915279" y="3376694"/>
            <a:ext cx="321930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F33B270-739C-452A-B831-F0591791FA07}"/>
              </a:ext>
            </a:extLst>
          </p:cNvPr>
          <p:cNvCxnSpPr/>
          <p:nvPr/>
        </p:nvCxnSpPr>
        <p:spPr>
          <a:xfrm>
            <a:off x="3237209" y="3698624"/>
            <a:ext cx="439764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147D409-7E28-46CF-8004-6A54F757198C}"/>
              </a:ext>
            </a:extLst>
          </p:cNvPr>
          <p:cNvCxnSpPr/>
          <p:nvPr/>
        </p:nvCxnSpPr>
        <p:spPr>
          <a:xfrm flipV="1">
            <a:off x="3676973" y="3698623"/>
            <a:ext cx="439765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760E6CE-AF79-429F-B468-30AE227DAC50}"/>
              </a:ext>
            </a:extLst>
          </p:cNvPr>
          <p:cNvCxnSpPr/>
          <p:nvPr/>
        </p:nvCxnSpPr>
        <p:spPr>
          <a:xfrm flipV="1">
            <a:off x="4116738" y="3376693"/>
            <a:ext cx="321930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9DE51380-8803-4816-B782-B75EE049CD2E}"/>
              </a:ext>
            </a:extLst>
          </p:cNvPr>
          <p:cNvCxnSpPr/>
          <p:nvPr/>
        </p:nvCxnSpPr>
        <p:spPr>
          <a:xfrm flipV="1">
            <a:off x="4438668" y="2936929"/>
            <a:ext cx="117834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C2CC118-8FDD-4408-835F-1E97FAA0B069}"/>
              </a:ext>
            </a:extLst>
          </p:cNvPr>
          <p:cNvCxnSpPr/>
          <p:nvPr/>
        </p:nvCxnSpPr>
        <p:spPr>
          <a:xfrm flipH="1" flipV="1">
            <a:off x="4438667" y="2497165"/>
            <a:ext cx="117835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EE8F36D0-9137-412F-9A5A-9EE5BB70A894}"/>
              </a:ext>
            </a:extLst>
          </p:cNvPr>
          <p:cNvCxnSpPr/>
          <p:nvPr/>
        </p:nvCxnSpPr>
        <p:spPr>
          <a:xfrm flipH="1" flipV="1">
            <a:off x="4116737" y="2175234"/>
            <a:ext cx="321930" cy="321931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ED53E9DD-D504-49AF-935A-5E3E3AD899F9}"/>
              </a:ext>
            </a:extLst>
          </p:cNvPr>
          <p:cNvCxnSpPr/>
          <p:nvPr/>
        </p:nvCxnSpPr>
        <p:spPr>
          <a:xfrm flipH="1" flipV="1">
            <a:off x="3676973" y="2057400"/>
            <a:ext cx="439764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D353532C-4206-4D0F-A973-A7110BD39F39}"/>
              </a:ext>
            </a:extLst>
          </p:cNvPr>
          <p:cNvCxnSpPr/>
          <p:nvPr/>
        </p:nvCxnSpPr>
        <p:spPr>
          <a:xfrm flipH="1">
            <a:off x="3237208" y="2057400"/>
            <a:ext cx="439765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915C2E5D-A842-4F56-ABCB-FE87C1A58AE5}"/>
              </a:ext>
            </a:extLst>
          </p:cNvPr>
          <p:cNvCxnSpPr/>
          <p:nvPr/>
        </p:nvCxnSpPr>
        <p:spPr>
          <a:xfrm flipH="1">
            <a:off x="2679610" y="2057402"/>
            <a:ext cx="117834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006B15A3-B918-4B31-A277-558066EB0200}"/>
              </a:ext>
            </a:extLst>
          </p:cNvPr>
          <p:cNvCxnSpPr/>
          <p:nvPr/>
        </p:nvCxnSpPr>
        <p:spPr>
          <a:xfrm>
            <a:off x="2679610" y="2497166"/>
            <a:ext cx="117835" cy="43976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F1777AC-6FDA-47A3-B4F6-7BF01B5A2185}"/>
              </a:ext>
            </a:extLst>
          </p:cNvPr>
          <p:cNvCxnSpPr/>
          <p:nvPr/>
        </p:nvCxnSpPr>
        <p:spPr>
          <a:xfrm>
            <a:off x="2797445" y="2936931"/>
            <a:ext cx="321930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EE45F90-6B51-4022-83EB-07C390CA3A36}"/>
              </a:ext>
            </a:extLst>
          </p:cNvPr>
          <p:cNvCxnSpPr/>
          <p:nvPr/>
        </p:nvCxnSpPr>
        <p:spPr>
          <a:xfrm>
            <a:off x="3119375" y="3258861"/>
            <a:ext cx="439764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D6053F16-6BE0-4478-9288-FDFCCE2000F3}"/>
              </a:ext>
            </a:extLst>
          </p:cNvPr>
          <p:cNvCxnSpPr/>
          <p:nvPr/>
        </p:nvCxnSpPr>
        <p:spPr>
          <a:xfrm flipV="1">
            <a:off x="3559139" y="3258861"/>
            <a:ext cx="439764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DD75DE2A-F256-42E1-8FB7-8583E0447825}"/>
              </a:ext>
            </a:extLst>
          </p:cNvPr>
          <p:cNvCxnSpPr/>
          <p:nvPr/>
        </p:nvCxnSpPr>
        <p:spPr>
          <a:xfrm flipV="1">
            <a:off x="3998903" y="2936930"/>
            <a:ext cx="321931" cy="321931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1D1BC67F-785F-4F27-95BE-66D3C4C1AA3C}"/>
              </a:ext>
            </a:extLst>
          </p:cNvPr>
          <p:cNvCxnSpPr/>
          <p:nvPr/>
        </p:nvCxnSpPr>
        <p:spPr>
          <a:xfrm flipV="1">
            <a:off x="4320834" y="2497166"/>
            <a:ext cx="117834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80C88A85-9B56-403C-BC8B-DD3EF48C2AB8}"/>
              </a:ext>
            </a:extLst>
          </p:cNvPr>
          <p:cNvCxnSpPr/>
          <p:nvPr/>
        </p:nvCxnSpPr>
        <p:spPr>
          <a:xfrm flipH="1" flipV="1">
            <a:off x="4320834" y="2057402"/>
            <a:ext cx="117834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7B548651-1BFE-4095-93DA-70AF51B326CA}"/>
              </a:ext>
            </a:extLst>
          </p:cNvPr>
          <p:cNvCxnSpPr/>
          <p:nvPr/>
        </p:nvCxnSpPr>
        <p:spPr>
          <a:xfrm flipH="1" flipV="1">
            <a:off x="3998904" y="1735472"/>
            <a:ext cx="321930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8134A5CD-F20C-4838-8941-53C647ABDEC7}"/>
              </a:ext>
            </a:extLst>
          </p:cNvPr>
          <p:cNvCxnSpPr/>
          <p:nvPr/>
        </p:nvCxnSpPr>
        <p:spPr>
          <a:xfrm flipH="1" flipV="1">
            <a:off x="3559139" y="1617637"/>
            <a:ext cx="439765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8C98D46E-3C68-4C2D-9814-33980868BB5B}"/>
              </a:ext>
            </a:extLst>
          </p:cNvPr>
          <p:cNvCxnSpPr/>
          <p:nvPr/>
        </p:nvCxnSpPr>
        <p:spPr>
          <a:xfrm flipH="1">
            <a:off x="3119375" y="1617637"/>
            <a:ext cx="439764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04DFAFFE-ACCD-40C1-85F7-24FBEBC7F501}"/>
              </a:ext>
            </a:extLst>
          </p:cNvPr>
          <p:cNvCxnSpPr/>
          <p:nvPr/>
        </p:nvCxnSpPr>
        <p:spPr>
          <a:xfrm flipH="1">
            <a:off x="2797444" y="1735471"/>
            <a:ext cx="321931" cy="321931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7E155DF8-73CE-4BE2-AD49-52C91879523A}"/>
              </a:ext>
            </a:extLst>
          </p:cNvPr>
          <p:cNvCxnSpPr/>
          <p:nvPr/>
        </p:nvCxnSpPr>
        <p:spPr>
          <a:xfrm>
            <a:off x="2357680" y="2175236"/>
            <a:ext cx="117835" cy="439763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54AD102C-48F6-4C06-B79D-C29C233989DF}"/>
              </a:ext>
            </a:extLst>
          </p:cNvPr>
          <p:cNvCxnSpPr/>
          <p:nvPr/>
        </p:nvCxnSpPr>
        <p:spPr>
          <a:xfrm>
            <a:off x="2475515" y="2614999"/>
            <a:ext cx="321930" cy="321931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A59A1AC2-3005-4C6A-AE0A-E0E69C2F1896}"/>
              </a:ext>
            </a:extLst>
          </p:cNvPr>
          <p:cNvCxnSpPr/>
          <p:nvPr/>
        </p:nvCxnSpPr>
        <p:spPr>
          <a:xfrm>
            <a:off x="2797445" y="2936930"/>
            <a:ext cx="439765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66DDE678-92F8-46DC-B70B-1371B586EC89}"/>
              </a:ext>
            </a:extLst>
          </p:cNvPr>
          <p:cNvCxnSpPr/>
          <p:nvPr/>
        </p:nvCxnSpPr>
        <p:spPr>
          <a:xfrm flipV="1">
            <a:off x="3237210" y="2936929"/>
            <a:ext cx="439763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F77C27E5-A7C5-4CC7-923D-43381863AC77}"/>
              </a:ext>
            </a:extLst>
          </p:cNvPr>
          <p:cNvCxnSpPr/>
          <p:nvPr/>
        </p:nvCxnSpPr>
        <p:spPr>
          <a:xfrm flipV="1">
            <a:off x="3676973" y="2615000"/>
            <a:ext cx="321930" cy="321929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7FDB43E-26EB-42C1-A27D-9A3293DA6785}"/>
              </a:ext>
            </a:extLst>
          </p:cNvPr>
          <p:cNvCxnSpPr/>
          <p:nvPr/>
        </p:nvCxnSpPr>
        <p:spPr>
          <a:xfrm flipV="1">
            <a:off x="3998903" y="2175234"/>
            <a:ext cx="117835" cy="439766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700E3B35-BAFF-4C28-BF5D-7BDA4FB18C49}"/>
              </a:ext>
            </a:extLst>
          </p:cNvPr>
          <p:cNvCxnSpPr/>
          <p:nvPr/>
        </p:nvCxnSpPr>
        <p:spPr>
          <a:xfrm flipH="1" flipV="1">
            <a:off x="3998903" y="1735471"/>
            <a:ext cx="117835" cy="439763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36E3113D-9D2A-49F8-AF70-40446AEA6EAA}"/>
              </a:ext>
            </a:extLst>
          </p:cNvPr>
          <p:cNvCxnSpPr/>
          <p:nvPr/>
        </p:nvCxnSpPr>
        <p:spPr>
          <a:xfrm flipH="1" flipV="1">
            <a:off x="3676974" y="1413541"/>
            <a:ext cx="321929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6A619104-5F31-4021-80BC-A8CC8AE459B7}"/>
              </a:ext>
            </a:extLst>
          </p:cNvPr>
          <p:cNvCxnSpPr/>
          <p:nvPr/>
        </p:nvCxnSpPr>
        <p:spPr>
          <a:xfrm flipH="1" flipV="1">
            <a:off x="3237209" y="1295707"/>
            <a:ext cx="439765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D09BE8C0-B84A-4108-B7CE-CCA381E471BF}"/>
              </a:ext>
            </a:extLst>
          </p:cNvPr>
          <p:cNvCxnSpPr/>
          <p:nvPr/>
        </p:nvCxnSpPr>
        <p:spPr>
          <a:xfrm flipH="1">
            <a:off x="2797445" y="1295707"/>
            <a:ext cx="439764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A314060A-28ED-486B-BDD6-824C8346482D}"/>
              </a:ext>
            </a:extLst>
          </p:cNvPr>
          <p:cNvCxnSpPr/>
          <p:nvPr/>
        </p:nvCxnSpPr>
        <p:spPr>
          <a:xfrm flipH="1">
            <a:off x="2475515" y="1413541"/>
            <a:ext cx="321930" cy="321929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32C15401-387A-405A-98E1-448E3DDDB641}"/>
              </a:ext>
            </a:extLst>
          </p:cNvPr>
          <p:cNvCxnSpPr/>
          <p:nvPr/>
        </p:nvCxnSpPr>
        <p:spPr>
          <a:xfrm flipH="1">
            <a:off x="2357680" y="1735470"/>
            <a:ext cx="117835" cy="439766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2D5BBD8F-61F6-474C-A3AD-E47E1CC9F2E1}"/>
              </a:ext>
            </a:extLst>
          </p:cNvPr>
          <p:cNvCxnSpPr/>
          <p:nvPr/>
        </p:nvCxnSpPr>
        <p:spPr>
          <a:xfrm>
            <a:off x="2035750" y="2497166"/>
            <a:ext cx="321930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35FDC106-451B-4B5B-B409-5ED73CF828C5}"/>
              </a:ext>
            </a:extLst>
          </p:cNvPr>
          <p:cNvCxnSpPr/>
          <p:nvPr/>
        </p:nvCxnSpPr>
        <p:spPr>
          <a:xfrm>
            <a:off x="2357680" y="2819096"/>
            <a:ext cx="439765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5B63B47C-33D8-4609-AD2F-7A0BC41F2E50}"/>
              </a:ext>
            </a:extLst>
          </p:cNvPr>
          <p:cNvCxnSpPr/>
          <p:nvPr/>
        </p:nvCxnSpPr>
        <p:spPr>
          <a:xfrm flipV="1">
            <a:off x="2797445" y="2819095"/>
            <a:ext cx="439764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CB945065-A08B-4662-A868-86BD48805EE1}"/>
              </a:ext>
            </a:extLst>
          </p:cNvPr>
          <p:cNvCxnSpPr/>
          <p:nvPr/>
        </p:nvCxnSpPr>
        <p:spPr>
          <a:xfrm flipV="1">
            <a:off x="3237209" y="2497165"/>
            <a:ext cx="321930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9762311A-426F-4949-AA05-B2646FFD71B2}"/>
              </a:ext>
            </a:extLst>
          </p:cNvPr>
          <p:cNvCxnSpPr/>
          <p:nvPr/>
        </p:nvCxnSpPr>
        <p:spPr>
          <a:xfrm flipV="1">
            <a:off x="3559139" y="2057401"/>
            <a:ext cx="117834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DC34C5CC-40B6-456B-85AF-302C7D8CFF76}"/>
              </a:ext>
            </a:extLst>
          </p:cNvPr>
          <p:cNvCxnSpPr/>
          <p:nvPr/>
        </p:nvCxnSpPr>
        <p:spPr>
          <a:xfrm flipH="1" flipV="1">
            <a:off x="3559138" y="1617636"/>
            <a:ext cx="117835" cy="43976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96AD49AA-D5F9-41F0-B044-8AC586A929D9}"/>
              </a:ext>
            </a:extLst>
          </p:cNvPr>
          <p:cNvCxnSpPr/>
          <p:nvPr/>
        </p:nvCxnSpPr>
        <p:spPr>
          <a:xfrm flipH="1" flipV="1">
            <a:off x="3237208" y="1295706"/>
            <a:ext cx="321930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945C20C2-06C3-4EEB-9218-695DB7259018}"/>
              </a:ext>
            </a:extLst>
          </p:cNvPr>
          <p:cNvCxnSpPr/>
          <p:nvPr/>
        </p:nvCxnSpPr>
        <p:spPr>
          <a:xfrm flipH="1" flipV="1">
            <a:off x="2797444" y="1177872"/>
            <a:ext cx="439764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5F8490D8-1C4E-4752-A21F-75E7F9685D20}"/>
              </a:ext>
            </a:extLst>
          </p:cNvPr>
          <p:cNvCxnSpPr/>
          <p:nvPr/>
        </p:nvCxnSpPr>
        <p:spPr>
          <a:xfrm flipH="1">
            <a:off x="2357680" y="1177872"/>
            <a:ext cx="439764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68A73562-57C6-4626-AACB-632EB926F93C}"/>
              </a:ext>
            </a:extLst>
          </p:cNvPr>
          <p:cNvCxnSpPr/>
          <p:nvPr/>
        </p:nvCxnSpPr>
        <p:spPr>
          <a:xfrm flipH="1">
            <a:off x="2035749" y="1295707"/>
            <a:ext cx="321931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29D9BBE7-96F3-484A-B6EA-3ECE3DA47633}"/>
              </a:ext>
            </a:extLst>
          </p:cNvPr>
          <p:cNvCxnSpPr/>
          <p:nvPr/>
        </p:nvCxnSpPr>
        <p:spPr>
          <a:xfrm flipH="1">
            <a:off x="1917915" y="1617637"/>
            <a:ext cx="117834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D02026D6-454A-483C-902F-05C0C69F7D28}"/>
              </a:ext>
            </a:extLst>
          </p:cNvPr>
          <p:cNvCxnSpPr/>
          <p:nvPr/>
        </p:nvCxnSpPr>
        <p:spPr>
          <a:xfrm>
            <a:off x="1917915" y="2057401"/>
            <a:ext cx="117835" cy="43976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A24B1FD8-982D-4A08-8278-1F130B52F04E}"/>
              </a:ext>
            </a:extLst>
          </p:cNvPr>
          <p:cNvCxnSpPr/>
          <p:nvPr/>
        </p:nvCxnSpPr>
        <p:spPr>
          <a:xfrm>
            <a:off x="1917916" y="2936930"/>
            <a:ext cx="439764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43451BAE-3975-42ED-B25D-0F398718AC3F}"/>
              </a:ext>
            </a:extLst>
          </p:cNvPr>
          <p:cNvCxnSpPr/>
          <p:nvPr/>
        </p:nvCxnSpPr>
        <p:spPr>
          <a:xfrm flipV="1">
            <a:off x="2357680" y="2936929"/>
            <a:ext cx="439765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60D2143B-3488-4DA6-9C66-8FD0109841C5}"/>
              </a:ext>
            </a:extLst>
          </p:cNvPr>
          <p:cNvCxnSpPr/>
          <p:nvPr/>
        </p:nvCxnSpPr>
        <p:spPr>
          <a:xfrm flipV="1">
            <a:off x="2797445" y="2614999"/>
            <a:ext cx="321930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D302A0BE-885F-4B77-AC7F-FAE90378E0D5}"/>
              </a:ext>
            </a:extLst>
          </p:cNvPr>
          <p:cNvCxnSpPr/>
          <p:nvPr/>
        </p:nvCxnSpPr>
        <p:spPr>
          <a:xfrm flipV="1">
            <a:off x="3119375" y="2175235"/>
            <a:ext cx="117834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42502820-1D37-4FB8-BAD5-9A1F865BF919}"/>
              </a:ext>
            </a:extLst>
          </p:cNvPr>
          <p:cNvCxnSpPr/>
          <p:nvPr/>
        </p:nvCxnSpPr>
        <p:spPr>
          <a:xfrm flipH="1" flipV="1">
            <a:off x="3119374" y="1735470"/>
            <a:ext cx="117835" cy="43976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033FB81C-3648-45BF-BB3F-168F2466B047}"/>
              </a:ext>
            </a:extLst>
          </p:cNvPr>
          <p:cNvCxnSpPr/>
          <p:nvPr/>
        </p:nvCxnSpPr>
        <p:spPr>
          <a:xfrm flipH="1" flipV="1">
            <a:off x="2797444" y="1413540"/>
            <a:ext cx="321930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E57E229A-6B88-4384-97A9-A16AFE1A397C}"/>
              </a:ext>
            </a:extLst>
          </p:cNvPr>
          <p:cNvCxnSpPr/>
          <p:nvPr/>
        </p:nvCxnSpPr>
        <p:spPr>
          <a:xfrm flipH="1" flipV="1">
            <a:off x="2357680" y="1295706"/>
            <a:ext cx="439764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756B9ADC-3971-496D-AEF0-4CA67E013F0F}"/>
              </a:ext>
            </a:extLst>
          </p:cNvPr>
          <p:cNvCxnSpPr/>
          <p:nvPr/>
        </p:nvCxnSpPr>
        <p:spPr>
          <a:xfrm flipH="1">
            <a:off x="1917915" y="1295706"/>
            <a:ext cx="439765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4CE3DD82-EEA5-4E9E-98D5-E827D1B3936A}"/>
              </a:ext>
            </a:extLst>
          </p:cNvPr>
          <p:cNvCxnSpPr/>
          <p:nvPr/>
        </p:nvCxnSpPr>
        <p:spPr>
          <a:xfrm flipH="1">
            <a:off x="1595986" y="1413541"/>
            <a:ext cx="321929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3316FE25-1CF1-4B1D-B5CC-CCEACE9B3515}"/>
              </a:ext>
            </a:extLst>
          </p:cNvPr>
          <p:cNvCxnSpPr/>
          <p:nvPr/>
        </p:nvCxnSpPr>
        <p:spPr>
          <a:xfrm flipH="1">
            <a:off x="1478151" y="1735471"/>
            <a:ext cx="117835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07C7F8B0-4CF9-40FC-ABF0-5065A86BB1D0}"/>
              </a:ext>
            </a:extLst>
          </p:cNvPr>
          <p:cNvCxnSpPr/>
          <p:nvPr/>
        </p:nvCxnSpPr>
        <p:spPr>
          <a:xfrm>
            <a:off x="1478151" y="2175235"/>
            <a:ext cx="117835" cy="43976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D98C1DE3-7960-4513-880E-0FE7667EF7CA}"/>
              </a:ext>
            </a:extLst>
          </p:cNvPr>
          <p:cNvCxnSpPr/>
          <p:nvPr/>
        </p:nvCxnSpPr>
        <p:spPr>
          <a:xfrm>
            <a:off x="1595986" y="2615000"/>
            <a:ext cx="321930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2FCBA681-565D-40DA-87F7-A8813BE55214}"/>
              </a:ext>
            </a:extLst>
          </p:cNvPr>
          <p:cNvCxnSpPr/>
          <p:nvPr/>
        </p:nvCxnSpPr>
        <p:spPr>
          <a:xfrm flipV="1">
            <a:off x="2035751" y="3258858"/>
            <a:ext cx="439764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B7E0D365-B5D6-43C5-85E5-47AAA34BA820}"/>
              </a:ext>
            </a:extLst>
          </p:cNvPr>
          <p:cNvCxnSpPr/>
          <p:nvPr/>
        </p:nvCxnSpPr>
        <p:spPr>
          <a:xfrm flipV="1">
            <a:off x="2475515" y="2936928"/>
            <a:ext cx="321930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3A07ABAB-DE17-4804-9AD8-9FE82C6051A4}"/>
              </a:ext>
            </a:extLst>
          </p:cNvPr>
          <p:cNvCxnSpPr/>
          <p:nvPr/>
        </p:nvCxnSpPr>
        <p:spPr>
          <a:xfrm flipV="1">
            <a:off x="2797445" y="2497163"/>
            <a:ext cx="117834" cy="43976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2FA76B54-6BA1-459C-8163-2C8634508923}"/>
              </a:ext>
            </a:extLst>
          </p:cNvPr>
          <p:cNvCxnSpPr/>
          <p:nvPr/>
        </p:nvCxnSpPr>
        <p:spPr>
          <a:xfrm flipH="1" flipV="1">
            <a:off x="2797444" y="2057399"/>
            <a:ext cx="117835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97249CF4-EAD7-4DF0-8EE2-E0A4497454B9}"/>
              </a:ext>
            </a:extLst>
          </p:cNvPr>
          <p:cNvCxnSpPr/>
          <p:nvPr/>
        </p:nvCxnSpPr>
        <p:spPr>
          <a:xfrm flipH="1" flipV="1">
            <a:off x="2475514" y="1735470"/>
            <a:ext cx="321930" cy="321929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9103CFC7-88AD-4366-A21D-2893BF2365D9}"/>
              </a:ext>
            </a:extLst>
          </p:cNvPr>
          <p:cNvCxnSpPr/>
          <p:nvPr/>
        </p:nvCxnSpPr>
        <p:spPr>
          <a:xfrm flipH="1" flipV="1">
            <a:off x="2035749" y="1617635"/>
            <a:ext cx="439765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0C44A977-7751-4C50-922A-5627F967B96B}"/>
              </a:ext>
            </a:extLst>
          </p:cNvPr>
          <p:cNvCxnSpPr/>
          <p:nvPr/>
        </p:nvCxnSpPr>
        <p:spPr>
          <a:xfrm flipH="1">
            <a:off x="1595985" y="1617635"/>
            <a:ext cx="439764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9351C784-F42A-431A-9DBB-26FFEBBDBB9F}"/>
              </a:ext>
            </a:extLst>
          </p:cNvPr>
          <p:cNvCxnSpPr/>
          <p:nvPr/>
        </p:nvCxnSpPr>
        <p:spPr>
          <a:xfrm flipH="1">
            <a:off x="1274056" y="1735470"/>
            <a:ext cx="321929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E0A349FC-B49F-4D09-A8FB-C8460873C9AA}"/>
              </a:ext>
            </a:extLst>
          </p:cNvPr>
          <p:cNvCxnSpPr/>
          <p:nvPr/>
        </p:nvCxnSpPr>
        <p:spPr>
          <a:xfrm flipH="1">
            <a:off x="1156222" y="2057400"/>
            <a:ext cx="117834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4358A047-DA70-46B0-9255-6D91876A3A4C}"/>
              </a:ext>
            </a:extLst>
          </p:cNvPr>
          <p:cNvCxnSpPr/>
          <p:nvPr/>
        </p:nvCxnSpPr>
        <p:spPr>
          <a:xfrm>
            <a:off x="1156222" y="2497164"/>
            <a:ext cx="117834" cy="43976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19185BFF-02BE-4C17-9715-94EDA1D6F6FF}"/>
              </a:ext>
            </a:extLst>
          </p:cNvPr>
          <p:cNvCxnSpPr/>
          <p:nvPr/>
        </p:nvCxnSpPr>
        <p:spPr>
          <a:xfrm>
            <a:off x="1274056" y="2936929"/>
            <a:ext cx="321930" cy="321929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直線接點 90">
            <a:extLst>
              <a:ext uri="{FF2B5EF4-FFF2-40B4-BE49-F238E27FC236}">
                <a16:creationId xmlns:a16="http://schemas.microsoft.com/office/drawing/2014/main" id="{8CC75283-079C-47A9-AA83-C2BECFBBFBB7}"/>
              </a:ext>
            </a:extLst>
          </p:cNvPr>
          <p:cNvCxnSpPr/>
          <p:nvPr/>
        </p:nvCxnSpPr>
        <p:spPr>
          <a:xfrm>
            <a:off x="1595986" y="3258858"/>
            <a:ext cx="439765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2B5C1222-DF1C-45E4-A91B-7925235DF0B6}"/>
              </a:ext>
            </a:extLst>
          </p:cNvPr>
          <p:cNvCxnSpPr/>
          <p:nvPr/>
        </p:nvCxnSpPr>
        <p:spPr>
          <a:xfrm flipV="1">
            <a:off x="2357680" y="3376692"/>
            <a:ext cx="321930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D9A08966-8DBA-4024-A06F-182DC20C1CB3}"/>
              </a:ext>
            </a:extLst>
          </p:cNvPr>
          <p:cNvCxnSpPr/>
          <p:nvPr/>
        </p:nvCxnSpPr>
        <p:spPr>
          <a:xfrm flipV="1">
            <a:off x="2679610" y="2936927"/>
            <a:ext cx="117834" cy="43976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B4E7520A-99F3-433D-9175-F9FA508FB886}"/>
              </a:ext>
            </a:extLst>
          </p:cNvPr>
          <p:cNvCxnSpPr/>
          <p:nvPr/>
        </p:nvCxnSpPr>
        <p:spPr>
          <a:xfrm flipH="1" flipV="1">
            <a:off x="2679609" y="2497163"/>
            <a:ext cx="117835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C6D4F358-A269-400F-B741-EC7E7E05E467}"/>
              </a:ext>
            </a:extLst>
          </p:cNvPr>
          <p:cNvCxnSpPr/>
          <p:nvPr/>
        </p:nvCxnSpPr>
        <p:spPr>
          <a:xfrm flipH="1" flipV="1">
            <a:off x="2357679" y="2175233"/>
            <a:ext cx="321930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id="{CEA2710E-13EB-4C4E-9965-E3AE7B43FA24}"/>
              </a:ext>
            </a:extLst>
          </p:cNvPr>
          <p:cNvCxnSpPr/>
          <p:nvPr/>
        </p:nvCxnSpPr>
        <p:spPr>
          <a:xfrm flipH="1" flipV="1">
            <a:off x="1917915" y="2057399"/>
            <a:ext cx="439764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07342E1A-BB2E-43EC-941B-9BF8CD7B5906}"/>
              </a:ext>
            </a:extLst>
          </p:cNvPr>
          <p:cNvCxnSpPr/>
          <p:nvPr/>
        </p:nvCxnSpPr>
        <p:spPr>
          <a:xfrm flipH="1">
            <a:off x="1478150" y="2057399"/>
            <a:ext cx="439765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C8D4D0BA-67FE-4D8D-90C1-C88585CE79C8}"/>
              </a:ext>
            </a:extLst>
          </p:cNvPr>
          <p:cNvCxnSpPr/>
          <p:nvPr/>
        </p:nvCxnSpPr>
        <p:spPr>
          <a:xfrm flipH="1">
            <a:off x="1156220" y="2175234"/>
            <a:ext cx="321930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3B75BABC-2DD7-4A15-9649-9B0230341CD7}"/>
              </a:ext>
            </a:extLst>
          </p:cNvPr>
          <p:cNvCxnSpPr/>
          <p:nvPr/>
        </p:nvCxnSpPr>
        <p:spPr>
          <a:xfrm flipH="1">
            <a:off x="1038386" y="2497164"/>
            <a:ext cx="117834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64F8F852-526A-445C-ABC4-338ADAFA80CE}"/>
              </a:ext>
            </a:extLst>
          </p:cNvPr>
          <p:cNvCxnSpPr/>
          <p:nvPr/>
        </p:nvCxnSpPr>
        <p:spPr>
          <a:xfrm>
            <a:off x="1038386" y="2936928"/>
            <a:ext cx="117835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F886F294-7B90-4C70-B1A7-9814F2866C43}"/>
              </a:ext>
            </a:extLst>
          </p:cNvPr>
          <p:cNvCxnSpPr/>
          <p:nvPr/>
        </p:nvCxnSpPr>
        <p:spPr>
          <a:xfrm>
            <a:off x="1156221" y="3376692"/>
            <a:ext cx="321930" cy="321931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883AA64F-0422-4B86-AC9F-2EAAACEAC11A}"/>
              </a:ext>
            </a:extLst>
          </p:cNvPr>
          <p:cNvCxnSpPr/>
          <p:nvPr/>
        </p:nvCxnSpPr>
        <p:spPr>
          <a:xfrm>
            <a:off x="1478151" y="3698623"/>
            <a:ext cx="439764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直線接點 103">
            <a:extLst>
              <a:ext uri="{FF2B5EF4-FFF2-40B4-BE49-F238E27FC236}">
                <a16:creationId xmlns:a16="http://schemas.microsoft.com/office/drawing/2014/main" id="{B2B84D0F-161B-4FE3-B6D1-B80BFC7FCC6C}"/>
              </a:ext>
            </a:extLst>
          </p:cNvPr>
          <p:cNvCxnSpPr/>
          <p:nvPr/>
        </p:nvCxnSpPr>
        <p:spPr>
          <a:xfrm flipV="1">
            <a:off x="1917915" y="3698622"/>
            <a:ext cx="439765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E3CD38DD-8F7D-4A65-8272-84C9523058D0}"/>
              </a:ext>
            </a:extLst>
          </p:cNvPr>
          <p:cNvCxnSpPr/>
          <p:nvPr/>
        </p:nvCxnSpPr>
        <p:spPr>
          <a:xfrm flipV="1">
            <a:off x="2797444" y="3376692"/>
            <a:ext cx="117834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D51BA237-19AB-432D-968E-4C7C122C639A}"/>
              </a:ext>
            </a:extLst>
          </p:cNvPr>
          <p:cNvCxnSpPr/>
          <p:nvPr/>
        </p:nvCxnSpPr>
        <p:spPr>
          <a:xfrm flipH="1" flipV="1">
            <a:off x="2797443" y="2936927"/>
            <a:ext cx="117835" cy="43976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1836AE18-63E7-4396-B63E-F8F03CEF6CD8}"/>
              </a:ext>
            </a:extLst>
          </p:cNvPr>
          <p:cNvCxnSpPr/>
          <p:nvPr/>
        </p:nvCxnSpPr>
        <p:spPr>
          <a:xfrm flipH="1" flipV="1">
            <a:off x="2475513" y="2614997"/>
            <a:ext cx="321930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922F2EDD-3322-4431-B841-90ECDF80194E}"/>
              </a:ext>
            </a:extLst>
          </p:cNvPr>
          <p:cNvCxnSpPr/>
          <p:nvPr/>
        </p:nvCxnSpPr>
        <p:spPr>
          <a:xfrm flipH="1" flipV="1">
            <a:off x="2035749" y="2497163"/>
            <a:ext cx="439764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C927E803-813F-48DD-ABC6-66C7F83D1318}"/>
              </a:ext>
            </a:extLst>
          </p:cNvPr>
          <p:cNvCxnSpPr/>
          <p:nvPr/>
        </p:nvCxnSpPr>
        <p:spPr>
          <a:xfrm flipH="1">
            <a:off x="1595985" y="2497163"/>
            <a:ext cx="439764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632D55C7-1DE6-412E-AF00-5A7644B3CC4C}"/>
              </a:ext>
            </a:extLst>
          </p:cNvPr>
          <p:cNvCxnSpPr/>
          <p:nvPr/>
        </p:nvCxnSpPr>
        <p:spPr>
          <a:xfrm flipH="1">
            <a:off x="1274054" y="2614997"/>
            <a:ext cx="321931" cy="321931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C40A95EF-F3EE-42CD-8E5C-DE0168D61226}"/>
              </a:ext>
            </a:extLst>
          </p:cNvPr>
          <p:cNvCxnSpPr/>
          <p:nvPr/>
        </p:nvCxnSpPr>
        <p:spPr>
          <a:xfrm flipH="1">
            <a:off x="1156220" y="2936928"/>
            <a:ext cx="117834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D11EDCDA-19E6-4DD5-82FF-15169785292B}"/>
              </a:ext>
            </a:extLst>
          </p:cNvPr>
          <p:cNvCxnSpPr/>
          <p:nvPr/>
        </p:nvCxnSpPr>
        <p:spPr>
          <a:xfrm>
            <a:off x="1156220" y="3376692"/>
            <a:ext cx="117834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31D1E309-41CA-40BE-A512-0210E38F2CE8}"/>
              </a:ext>
            </a:extLst>
          </p:cNvPr>
          <p:cNvCxnSpPr/>
          <p:nvPr/>
        </p:nvCxnSpPr>
        <p:spPr>
          <a:xfrm>
            <a:off x="1274054" y="3816456"/>
            <a:ext cx="321931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AF1BC7D6-658B-423A-B02D-8C259199B72F}"/>
              </a:ext>
            </a:extLst>
          </p:cNvPr>
          <p:cNvCxnSpPr/>
          <p:nvPr/>
        </p:nvCxnSpPr>
        <p:spPr>
          <a:xfrm>
            <a:off x="1595985" y="4138386"/>
            <a:ext cx="439764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06D166E6-5E6F-4F4D-8DFE-DB946319A94D}"/>
              </a:ext>
            </a:extLst>
          </p:cNvPr>
          <p:cNvCxnSpPr/>
          <p:nvPr/>
        </p:nvCxnSpPr>
        <p:spPr>
          <a:xfrm flipV="1">
            <a:off x="2035749" y="4138387"/>
            <a:ext cx="439764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261345E9-FBC5-4282-A569-0D9CDF3EEB70}"/>
              </a:ext>
            </a:extLst>
          </p:cNvPr>
          <p:cNvCxnSpPr/>
          <p:nvPr/>
        </p:nvCxnSpPr>
        <p:spPr>
          <a:xfrm flipV="1">
            <a:off x="2475513" y="3816456"/>
            <a:ext cx="321931" cy="321931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6CF588F4-46B1-4BB8-9482-BCC4094E1279}"/>
              </a:ext>
            </a:extLst>
          </p:cNvPr>
          <p:cNvCxnSpPr/>
          <p:nvPr/>
        </p:nvCxnSpPr>
        <p:spPr>
          <a:xfrm flipH="1" flipV="1">
            <a:off x="3119373" y="3258859"/>
            <a:ext cx="117834" cy="439763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2563F59D-56D2-4850-B9DF-EBFF96BCEB5E}"/>
              </a:ext>
            </a:extLst>
          </p:cNvPr>
          <p:cNvCxnSpPr/>
          <p:nvPr/>
        </p:nvCxnSpPr>
        <p:spPr>
          <a:xfrm flipH="1" flipV="1">
            <a:off x="2797443" y="2936928"/>
            <a:ext cx="321930" cy="321931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6B24DB61-27EA-43CD-BD65-46C46B6B4FCC}"/>
              </a:ext>
            </a:extLst>
          </p:cNvPr>
          <p:cNvCxnSpPr/>
          <p:nvPr/>
        </p:nvCxnSpPr>
        <p:spPr>
          <a:xfrm flipH="1" flipV="1">
            <a:off x="2357679" y="2819094"/>
            <a:ext cx="439764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49090743-C8DC-42D1-8BA0-3C96CEF99882}"/>
              </a:ext>
            </a:extLst>
          </p:cNvPr>
          <p:cNvCxnSpPr/>
          <p:nvPr/>
        </p:nvCxnSpPr>
        <p:spPr>
          <a:xfrm flipH="1">
            <a:off x="1917915" y="2819094"/>
            <a:ext cx="439764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7EFD5A42-9F7F-4D63-AAC0-8DD0C039595C}"/>
              </a:ext>
            </a:extLst>
          </p:cNvPr>
          <p:cNvCxnSpPr/>
          <p:nvPr/>
        </p:nvCxnSpPr>
        <p:spPr>
          <a:xfrm flipH="1">
            <a:off x="1595985" y="2936928"/>
            <a:ext cx="321930" cy="321929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C4022AF4-2AF6-411E-A9AB-1091EB292B74}"/>
              </a:ext>
            </a:extLst>
          </p:cNvPr>
          <p:cNvCxnSpPr/>
          <p:nvPr/>
        </p:nvCxnSpPr>
        <p:spPr>
          <a:xfrm flipH="1">
            <a:off x="1478150" y="3258857"/>
            <a:ext cx="117835" cy="43976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5" name="直線接點 124">
            <a:extLst>
              <a:ext uri="{FF2B5EF4-FFF2-40B4-BE49-F238E27FC236}">
                <a16:creationId xmlns:a16="http://schemas.microsoft.com/office/drawing/2014/main" id="{4649A99E-3064-4797-BCD3-2AA682EC5C79}"/>
              </a:ext>
            </a:extLst>
          </p:cNvPr>
          <p:cNvCxnSpPr/>
          <p:nvPr/>
        </p:nvCxnSpPr>
        <p:spPr>
          <a:xfrm>
            <a:off x="1478150" y="3698622"/>
            <a:ext cx="117835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AF5397E5-3107-4F1E-BB5E-730FF11081E5}"/>
              </a:ext>
            </a:extLst>
          </p:cNvPr>
          <p:cNvCxnSpPr/>
          <p:nvPr/>
        </p:nvCxnSpPr>
        <p:spPr>
          <a:xfrm>
            <a:off x="1595985" y="4138386"/>
            <a:ext cx="321929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513FAB47-774F-4335-A703-C430EB5C4A1C}"/>
              </a:ext>
            </a:extLst>
          </p:cNvPr>
          <p:cNvCxnSpPr/>
          <p:nvPr/>
        </p:nvCxnSpPr>
        <p:spPr>
          <a:xfrm>
            <a:off x="1917914" y="4460316"/>
            <a:ext cx="439764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F1351159-3F76-4CEF-90E0-D69684B34690}"/>
              </a:ext>
            </a:extLst>
          </p:cNvPr>
          <p:cNvCxnSpPr/>
          <p:nvPr/>
        </p:nvCxnSpPr>
        <p:spPr>
          <a:xfrm flipV="1">
            <a:off x="2357678" y="4460317"/>
            <a:ext cx="439765" cy="117833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BB931902-1B71-4815-928A-A27B40016B57}"/>
              </a:ext>
            </a:extLst>
          </p:cNvPr>
          <p:cNvCxnSpPr/>
          <p:nvPr/>
        </p:nvCxnSpPr>
        <p:spPr>
          <a:xfrm flipV="1">
            <a:off x="2797443" y="4138387"/>
            <a:ext cx="321929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DCEB0766-648D-484C-B606-7DBEBC92DE57}"/>
              </a:ext>
            </a:extLst>
          </p:cNvPr>
          <p:cNvCxnSpPr/>
          <p:nvPr/>
        </p:nvCxnSpPr>
        <p:spPr>
          <a:xfrm flipV="1">
            <a:off x="3119372" y="3698622"/>
            <a:ext cx="117835" cy="43976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2" name="直線接點 131">
            <a:extLst>
              <a:ext uri="{FF2B5EF4-FFF2-40B4-BE49-F238E27FC236}">
                <a16:creationId xmlns:a16="http://schemas.microsoft.com/office/drawing/2014/main" id="{F10C77BC-0665-4EE4-9180-4B5FAF122E93}"/>
              </a:ext>
            </a:extLst>
          </p:cNvPr>
          <p:cNvCxnSpPr/>
          <p:nvPr/>
        </p:nvCxnSpPr>
        <p:spPr>
          <a:xfrm flipH="1" flipV="1">
            <a:off x="3237209" y="3054763"/>
            <a:ext cx="321930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FF425637-CAA5-4DF7-B49C-1B0FAA63DE28}"/>
              </a:ext>
            </a:extLst>
          </p:cNvPr>
          <p:cNvCxnSpPr/>
          <p:nvPr/>
        </p:nvCxnSpPr>
        <p:spPr>
          <a:xfrm flipH="1" flipV="1">
            <a:off x="2797444" y="2936928"/>
            <a:ext cx="439765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4" name="直線接點 133">
            <a:extLst>
              <a:ext uri="{FF2B5EF4-FFF2-40B4-BE49-F238E27FC236}">
                <a16:creationId xmlns:a16="http://schemas.microsoft.com/office/drawing/2014/main" id="{99746A42-DD90-4AC3-A8B4-E6A23AD951BA}"/>
              </a:ext>
            </a:extLst>
          </p:cNvPr>
          <p:cNvCxnSpPr/>
          <p:nvPr/>
        </p:nvCxnSpPr>
        <p:spPr>
          <a:xfrm flipH="1">
            <a:off x="2357680" y="2936928"/>
            <a:ext cx="439764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A62446AB-7504-43F6-AB2A-FF8CDA09CA3A}"/>
              </a:ext>
            </a:extLst>
          </p:cNvPr>
          <p:cNvCxnSpPr/>
          <p:nvPr/>
        </p:nvCxnSpPr>
        <p:spPr>
          <a:xfrm flipH="1">
            <a:off x="2035750" y="3054762"/>
            <a:ext cx="321930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6" name="直線接點 135">
            <a:extLst>
              <a:ext uri="{FF2B5EF4-FFF2-40B4-BE49-F238E27FC236}">
                <a16:creationId xmlns:a16="http://schemas.microsoft.com/office/drawing/2014/main" id="{70C4975D-70A9-4D24-BF93-393C43F331B2}"/>
              </a:ext>
            </a:extLst>
          </p:cNvPr>
          <p:cNvCxnSpPr/>
          <p:nvPr/>
        </p:nvCxnSpPr>
        <p:spPr>
          <a:xfrm flipH="1">
            <a:off x="1917915" y="3376692"/>
            <a:ext cx="117835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7" name="直線接點 136">
            <a:extLst>
              <a:ext uri="{FF2B5EF4-FFF2-40B4-BE49-F238E27FC236}">
                <a16:creationId xmlns:a16="http://schemas.microsoft.com/office/drawing/2014/main" id="{9307D93A-42AD-4349-91DB-E65352E56B00}"/>
              </a:ext>
            </a:extLst>
          </p:cNvPr>
          <p:cNvCxnSpPr/>
          <p:nvPr/>
        </p:nvCxnSpPr>
        <p:spPr>
          <a:xfrm>
            <a:off x="1917915" y="3816456"/>
            <a:ext cx="117834" cy="43976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直線接點 137">
            <a:extLst>
              <a:ext uri="{FF2B5EF4-FFF2-40B4-BE49-F238E27FC236}">
                <a16:creationId xmlns:a16="http://schemas.microsoft.com/office/drawing/2014/main" id="{3B2163F5-A2BF-49DF-88DE-999C523FCF9C}"/>
              </a:ext>
            </a:extLst>
          </p:cNvPr>
          <p:cNvCxnSpPr/>
          <p:nvPr/>
        </p:nvCxnSpPr>
        <p:spPr>
          <a:xfrm>
            <a:off x="2035749" y="4256221"/>
            <a:ext cx="321930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9" name="直線接點 138">
            <a:extLst>
              <a:ext uri="{FF2B5EF4-FFF2-40B4-BE49-F238E27FC236}">
                <a16:creationId xmlns:a16="http://schemas.microsoft.com/office/drawing/2014/main" id="{E6A42BA3-414A-4AD1-8A62-825DB4ED8217}"/>
              </a:ext>
            </a:extLst>
          </p:cNvPr>
          <p:cNvCxnSpPr/>
          <p:nvPr/>
        </p:nvCxnSpPr>
        <p:spPr>
          <a:xfrm>
            <a:off x="2357679" y="4578151"/>
            <a:ext cx="439764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直線接點 139">
            <a:extLst>
              <a:ext uri="{FF2B5EF4-FFF2-40B4-BE49-F238E27FC236}">
                <a16:creationId xmlns:a16="http://schemas.microsoft.com/office/drawing/2014/main" id="{4A564743-47FB-4F4F-865B-66D4C36BB9FA}"/>
              </a:ext>
            </a:extLst>
          </p:cNvPr>
          <p:cNvCxnSpPr/>
          <p:nvPr/>
        </p:nvCxnSpPr>
        <p:spPr>
          <a:xfrm flipV="1">
            <a:off x="2797443" y="4578152"/>
            <a:ext cx="439764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1" name="直線接點 140">
            <a:extLst>
              <a:ext uri="{FF2B5EF4-FFF2-40B4-BE49-F238E27FC236}">
                <a16:creationId xmlns:a16="http://schemas.microsoft.com/office/drawing/2014/main" id="{EB9CCEE9-33A8-4369-860D-1D0D0E2890CE}"/>
              </a:ext>
            </a:extLst>
          </p:cNvPr>
          <p:cNvCxnSpPr/>
          <p:nvPr/>
        </p:nvCxnSpPr>
        <p:spPr>
          <a:xfrm flipV="1">
            <a:off x="3237207" y="4256222"/>
            <a:ext cx="321931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4EB6982A-2EC3-44A8-AC9D-9D613600C09D}"/>
              </a:ext>
            </a:extLst>
          </p:cNvPr>
          <p:cNvCxnSpPr/>
          <p:nvPr/>
        </p:nvCxnSpPr>
        <p:spPr>
          <a:xfrm flipV="1">
            <a:off x="3559138" y="3816458"/>
            <a:ext cx="117835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3" name="直線接點 142">
            <a:extLst>
              <a:ext uri="{FF2B5EF4-FFF2-40B4-BE49-F238E27FC236}">
                <a16:creationId xmlns:a16="http://schemas.microsoft.com/office/drawing/2014/main" id="{557CBA6B-71C5-495A-BA67-9F5C9CAF4DD7}"/>
              </a:ext>
            </a:extLst>
          </p:cNvPr>
          <p:cNvCxnSpPr/>
          <p:nvPr/>
        </p:nvCxnSpPr>
        <p:spPr>
          <a:xfrm flipH="1" flipV="1">
            <a:off x="3559139" y="3376693"/>
            <a:ext cx="117834" cy="43976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B6FE4876-6925-4EBF-AE69-320AE2391AC0}"/>
              </a:ext>
            </a:extLst>
          </p:cNvPr>
          <p:cNvCxnSpPr/>
          <p:nvPr/>
        </p:nvCxnSpPr>
        <p:spPr>
          <a:xfrm flipH="1" flipV="1">
            <a:off x="3237208" y="2819093"/>
            <a:ext cx="439764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6" name="直線接點 145">
            <a:extLst>
              <a:ext uri="{FF2B5EF4-FFF2-40B4-BE49-F238E27FC236}">
                <a16:creationId xmlns:a16="http://schemas.microsoft.com/office/drawing/2014/main" id="{19352CD6-5590-48D6-A833-25BC06ED122E}"/>
              </a:ext>
            </a:extLst>
          </p:cNvPr>
          <p:cNvCxnSpPr/>
          <p:nvPr/>
        </p:nvCxnSpPr>
        <p:spPr>
          <a:xfrm flipH="1">
            <a:off x="2797443" y="2819093"/>
            <a:ext cx="439765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7" name="直線接點 146">
            <a:extLst>
              <a:ext uri="{FF2B5EF4-FFF2-40B4-BE49-F238E27FC236}">
                <a16:creationId xmlns:a16="http://schemas.microsoft.com/office/drawing/2014/main" id="{4FF2B6FB-509D-45F6-A178-2D71AF63FB5E}"/>
              </a:ext>
            </a:extLst>
          </p:cNvPr>
          <p:cNvCxnSpPr/>
          <p:nvPr/>
        </p:nvCxnSpPr>
        <p:spPr>
          <a:xfrm flipH="1">
            <a:off x="2475513" y="2936928"/>
            <a:ext cx="321930" cy="321929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D443806C-C5C1-4316-9272-757123A1AD1C}"/>
              </a:ext>
            </a:extLst>
          </p:cNvPr>
          <p:cNvCxnSpPr/>
          <p:nvPr/>
        </p:nvCxnSpPr>
        <p:spPr>
          <a:xfrm flipH="1">
            <a:off x="2357678" y="3258857"/>
            <a:ext cx="117835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9B758EC7-F610-462A-B99B-751B33441051}"/>
              </a:ext>
            </a:extLst>
          </p:cNvPr>
          <p:cNvCxnSpPr/>
          <p:nvPr/>
        </p:nvCxnSpPr>
        <p:spPr>
          <a:xfrm>
            <a:off x="2357678" y="3698621"/>
            <a:ext cx="117834" cy="43976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0" name="直線接點 149">
            <a:extLst>
              <a:ext uri="{FF2B5EF4-FFF2-40B4-BE49-F238E27FC236}">
                <a16:creationId xmlns:a16="http://schemas.microsoft.com/office/drawing/2014/main" id="{DFC084FF-2099-4560-A9B5-4E6FAB195DA5}"/>
              </a:ext>
            </a:extLst>
          </p:cNvPr>
          <p:cNvCxnSpPr/>
          <p:nvPr/>
        </p:nvCxnSpPr>
        <p:spPr>
          <a:xfrm>
            <a:off x="2475512" y="4138386"/>
            <a:ext cx="321930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1" name="直線接點 150">
            <a:extLst>
              <a:ext uri="{FF2B5EF4-FFF2-40B4-BE49-F238E27FC236}">
                <a16:creationId xmlns:a16="http://schemas.microsoft.com/office/drawing/2014/main" id="{AEDB92AC-F03B-4255-9666-9AEB31100CCA}"/>
              </a:ext>
            </a:extLst>
          </p:cNvPr>
          <p:cNvCxnSpPr/>
          <p:nvPr/>
        </p:nvCxnSpPr>
        <p:spPr>
          <a:xfrm>
            <a:off x="2797442" y="4460316"/>
            <a:ext cx="439764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2" name="直線接點 151">
            <a:extLst>
              <a:ext uri="{FF2B5EF4-FFF2-40B4-BE49-F238E27FC236}">
                <a16:creationId xmlns:a16="http://schemas.microsoft.com/office/drawing/2014/main" id="{A79B673B-EA1A-4742-87D1-50C79C72552C}"/>
              </a:ext>
            </a:extLst>
          </p:cNvPr>
          <p:cNvCxnSpPr/>
          <p:nvPr/>
        </p:nvCxnSpPr>
        <p:spPr>
          <a:xfrm flipV="1">
            <a:off x="3237206" y="4460317"/>
            <a:ext cx="439765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B1D3E4A7-FCE6-437C-B27D-8A9B274FB06C}"/>
              </a:ext>
            </a:extLst>
          </p:cNvPr>
          <p:cNvCxnSpPr/>
          <p:nvPr/>
        </p:nvCxnSpPr>
        <p:spPr>
          <a:xfrm flipV="1">
            <a:off x="3676971" y="4138387"/>
            <a:ext cx="321929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2FFDF33F-B947-4570-ABC8-56AA29075F5E}"/>
              </a:ext>
            </a:extLst>
          </p:cNvPr>
          <p:cNvCxnSpPr/>
          <p:nvPr/>
        </p:nvCxnSpPr>
        <p:spPr>
          <a:xfrm flipV="1">
            <a:off x="3998900" y="3698623"/>
            <a:ext cx="117836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5" name="直線接點 154">
            <a:extLst>
              <a:ext uri="{FF2B5EF4-FFF2-40B4-BE49-F238E27FC236}">
                <a16:creationId xmlns:a16="http://schemas.microsoft.com/office/drawing/2014/main" id="{C7B8312C-0FAB-4768-B3E5-4BCB80EBBBB3}"/>
              </a:ext>
            </a:extLst>
          </p:cNvPr>
          <p:cNvCxnSpPr/>
          <p:nvPr/>
        </p:nvCxnSpPr>
        <p:spPr>
          <a:xfrm flipH="1" flipV="1">
            <a:off x="3998902" y="3258858"/>
            <a:ext cx="117834" cy="43976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B834351F-1C18-4226-A0FB-2CA14E4F4F4D}"/>
              </a:ext>
            </a:extLst>
          </p:cNvPr>
          <p:cNvCxnSpPr/>
          <p:nvPr/>
        </p:nvCxnSpPr>
        <p:spPr>
          <a:xfrm flipH="1" flipV="1">
            <a:off x="3676972" y="2936928"/>
            <a:ext cx="321930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id="{103749A2-3341-4D32-9E04-54B468AC9CE1}"/>
              </a:ext>
            </a:extLst>
          </p:cNvPr>
          <p:cNvCxnSpPr/>
          <p:nvPr/>
        </p:nvCxnSpPr>
        <p:spPr>
          <a:xfrm flipH="1">
            <a:off x="3119374" y="2497165"/>
            <a:ext cx="439763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814E728D-14FD-4104-BC19-2878BCE29855}"/>
              </a:ext>
            </a:extLst>
          </p:cNvPr>
          <p:cNvCxnSpPr/>
          <p:nvPr/>
        </p:nvCxnSpPr>
        <p:spPr>
          <a:xfrm flipH="1">
            <a:off x="2797443" y="2615000"/>
            <a:ext cx="321931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0" name="直線接點 159">
            <a:extLst>
              <a:ext uri="{FF2B5EF4-FFF2-40B4-BE49-F238E27FC236}">
                <a16:creationId xmlns:a16="http://schemas.microsoft.com/office/drawing/2014/main" id="{E08F9FA3-C34A-4548-ADA4-01294FE5A0E1}"/>
              </a:ext>
            </a:extLst>
          </p:cNvPr>
          <p:cNvCxnSpPr/>
          <p:nvPr/>
        </p:nvCxnSpPr>
        <p:spPr>
          <a:xfrm flipH="1">
            <a:off x="2679609" y="2936930"/>
            <a:ext cx="117834" cy="43976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1" name="直線接點 160">
            <a:extLst>
              <a:ext uri="{FF2B5EF4-FFF2-40B4-BE49-F238E27FC236}">
                <a16:creationId xmlns:a16="http://schemas.microsoft.com/office/drawing/2014/main" id="{8C4DCBBC-D444-40A6-ACAB-EB05CE50A31C}"/>
              </a:ext>
            </a:extLst>
          </p:cNvPr>
          <p:cNvCxnSpPr/>
          <p:nvPr/>
        </p:nvCxnSpPr>
        <p:spPr>
          <a:xfrm>
            <a:off x="2679609" y="3376695"/>
            <a:ext cx="117835" cy="439763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194C8D28-1788-4F94-A3C7-D0F5AE9099C6}"/>
              </a:ext>
            </a:extLst>
          </p:cNvPr>
          <p:cNvCxnSpPr/>
          <p:nvPr/>
        </p:nvCxnSpPr>
        <p:spPr>
          <a:xfrm>
            <a:off x="2797444" y="3816458"/>
            <a:ext cx="321929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直線接點 162">
            <a:extLst>
              <a:ext uri="{FF2B5EF4-FFF2-40B4-BE49-F238E27FC236}">
                <a16:creationId xmlns:a16="http://schemas.microsoft.com/office/drawing/2014/main" id="{705722C2-6EF2-49D3-97C8-8180524B64AD}"/>
              </a:ext>
            </a:extLst>
          </p:cNvPr>
          <p:cNvCxnSpPr/>
          <p:nvPr/>
        </p:nvCxnSpPr>
        <p:spPr>
          <a:xfrm>
            <a:off x="3119373" y="4138388"/>
            <a:ext cx="439766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4" name="直線接點 163">
            <a:extLst>
              <a:ext uri="{FF2B5EF4-FFF2-40B4-BE49-F238E27FC236}">
                <a16:creationId xmlns:a16="http://schemas.microsoft.com/office/drawing/2014/main" id="{D3D57925-38FB-4CC9-890F-5981309B887D}"/>
              </a:ext>
            </a:extLst>
          </p:cNvPr>
          <p:cNvCxnSpPr/>
          <p:nvPr/>
        </p:nvCxnSpPr>
        <p:spPr>
          <a:xfrm flipV="1">
            <a:off x="3559139" y="4138388"/>
            <a:ext cx="439763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5" name="直線接點 164">
            <a:extLst>
              <a:ext uri="{FF2B5EF4-FFF2-40B4-BE49-F238E27FC236}">
                <a16:creationId xmlns:a16="http://schemas.microsoft.com/office/drawing/2014/main" id="{837EB534-09F0-40F6-8B65-38F53902634A}"/>
              </a:ext>
            </a:extLst>
          </p:cNvPr>
          <p:cNvCxnSpPr/>
          <p:nvPr/>
        </p:nvCxnSpPr>
        <p:spPr>
          <a:xfrm flipV="1">
            <a:off x="3998902" y="3816459"/>
            <a:ext cx="321930" cy="321929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DA81B1C2-73C5-4679-B4C7-6A76EB11C76B}"/>
              </a:ext>
            </a:extLst>
          </p:cNvPr>
          <p:cNvCxnSpPr/>
          <p:nvPr/>
        </p:nvCxnSpPr>
        <p:spPr>
          <a:xfrm flipV="1">
            <a:off x="4320832" y="3376694"/>
            <a:ext cx="117834" cy="43976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7" name="直線接點 166">
            <a:extLst>
              <a:ext uri="{FF2B5EF4-FFF2-40B4-BE49-F238E27FC236}">
                <a16:creationId xmlns:a16="http://schemas.microsoft.com/office/drawing/2014/main" id="{617B64B1-AE89-411B-AFCC-190C3C8C00DC}"/>
              </a:ext>
            </a:extLst>
          </p:cNvPr>
          <p:cNvCxnSpPr/>
          <p:nvPr/>
        </p:nvCxnSpPr>
        <p:spPr>
          <a:xfrm flipH="1" flipV="1">
            <a:off x="4320832" y="2936930"/>
            <a:ext cx="117834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8" name="直線接點 167">
            <a:extLst>
              <a:ext uri="{FF2B5EF4-FFF2-40B4-BE49-F238E27FC236}">
                <a16:creationId xmlns:a16="http://schemas.microsoft.com/office/drawing/2014/main" id="{687E40A2-74AF-4498-AE1A-C15F45E6EC84}"/>
              </a:ext>
            </a:extLst>
          </p:cNvPr>
          <p:cNvCxnSpPr/>
          <p:nvPr/>
        </p:nvCxnSpPr>
        <p:spPr>
          <a:xfrm flipH="1" flipV="1">
            <a:off x="3998903" y="2615000"/>
            <a:ext cx="321929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9" name="直線接點 168">
            <a:extLst>
              <a:ext uri="{FF2B5EF4-FFF2-40B4-BE49-F238E27FC236}">
                <a16:creationId xmlns:a16="http://schemas.microsoft.com/office/drawing/2014/main" id="{066D7DBE-DA7A-46F6-AEF0-3D0F18D962CC}"/>
              </a:ext>
            </a:extLst>
          </p:cNvPr>
          <p:cNvCxnSpPr/>
          <p:nvPr/>
        </p:nvCxnSpPr>
        <p:spPr>
          <a:xfrm flipH="1" flipV="1">
            <a:off x="3559137" y="2497165"/>
            <a:ext cx="439766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1" name="矩形: 圓角 170">
            <a:extLst>
              <a:ext uri="{FF2B5EF4-FFF2-40B4-BE49-F238E27FC236}">
                <a16:creationId xmlns:a16="http://schemas.microsoft.com/office/drawing/2014/main" id="{FC531258-D0AE-4970-85A3-416933C9548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810346" y="6322377"/>
            <a:ext cx="2285654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3.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翻轉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a.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拆成線段</a:t>
            </a:r>
          </a:p>
        </p:txBody>
      </p:sp>
      <p:grpSp>
        <p:nvGrpSpPr>
          <p:cNvPr id="475" name="群組 474">
            <a:extLst>
              <a:ext uri="{FF2B5EF4-FFF2-40B4-BE49-F238E27FC236}">
                <a16:creationId xmlns:a16="http://schemas.microsoft.com/office/drawing/2014/main" id="{9C7C2523-0A8A-43EE-B47B-462DAE37B54C}"/>
              </a:ext>
            </a:extLst>
          </p:cNvPr>
          <p:cNvGrpSpPr/>
          <p:nvPr/>
        </p:nvGrpSpPr>
        <p:grpSpPr>
          <a:xfrm>
            <a:off x="1038386" y="1177871"/>
            <a:ext cx="3518116" cy="3518115"/>
            <a:chOff x="1038386" y="1177871"/>
            <a:chExt cx="3518116" cy="3518115"/>
          </a:xfrm>
        </p:grpSpPr>
        <p:sp>
          <p:nvSpPr>
            <p:cNvPr id="293" name="手繪多邊形: 圖案 292">
              <a:extLst>
                <a:ext uri="{FF2B5EF4-FFF2-40B4-BE49-F238E27FC236}">
                  <a16:creationId xmlns:a16="http://schemas.microsoft.com/office/drawing/2014/main" id="{CCF4D021-7044-4A60-9532-A4C15781D88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2797444" y="2175234"/>
              <a:ext cx="439764" cy="761695"/>
            </a:xfrm>
            <a:custGeom>
              <a:avLst/>
              <a:gdLst>
                <a:gd name="connsiteX0" fmla="*/ 117834 w 439764"/>
                <a:gd name="connsiteY0" fmla="*/ 321930 h 761695"/>
                <a:gd name="connsiteX1" fmla="*/ 439764 w 439764"/>
                <a:gd name="connsiteY1" fmla="*/ 0 h 761695"/>
                <a:gd name="connsiteX2" fmla="*/ 321931 w 439764"/>
                <a:gd name="connsiteY2" fmla="*/ 439764 h 761695"/>
                <a:gd name="connsiteX3" fmla="*/ 0 w 439764"/>
                <a:gd name="connsiteY3" fmla="*/ 761695 h 761695"/>
                <a:gd name="connsiteX4" fmla="*/ 117834 w 439764"/>
                <a:gd name="connsiteY4" fmla="*/ 321930 h 761695"/>
                <a:gd name="connsiteX5" fmla="*/ 117834 w 439764"/>
                <a:gd name="connsiteY5" fmla="*/ 321930 h 761695"/>
                <a:gd name="connsiteX0" fmla="*/ 117834 w 439764"/>
                <a:gd name="connsiteY0" fmla="*/ 321930 h 761695"/>
                <a:gd name="connsiteX1" fmla="*/ 439764 w 439764"/>
                <a:gd name="connsiteY1" fmla="*/ 0 h 761695"/>
                <a:gd name="connsiteX2" fmla="*/ 321931 w 439764"/>
                <a:gd name="connsiteY2" fmla="*/ 439764 h 761695"/>
                <a:gd name="connsiteX3" fmla="*/ 0 w 439764"/>
                <a:gd name="connsiteY3" fmla="*/ 761695 h 761695"/>
                <a:gd name="connsiteX4" fmla="*/ 117834 w 439764"/>
                <a:gd name="connsiteY4" fmla="*/ 321930 h 76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4" h="761695">
                  <a:moveTo>
                    <a:pt x="117834" y="321930"/>
                  </a:moveTo>
                  <a:lnTo>
                    <a:pt x="439764" y="0"/>
                  </a:lnTo>
                  <a:lnTo>
                    <a:pt x="321931" y="439764"/>
                  </a:lnTo>
                  <a:lnTo>
                    <a:pt x="0" y="761695"/>
                  </a:lnTo>
                  <a:lnTo>
                    <a:pt x="117834" y="321930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95" name="手繪多邊形: 圖案 294">
              <a:extLst>
                <a:ext uri="{FF2B5EF4-FFF2-40B4-BE49-F238E27FC236}">
                  <a16:creationId xmlns:a16="http://schemas.microsoft.com/office/drawing/2014/main" id="{3882DF3C-7D98-4657-AA83-D53FD4315217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797444" y="1735471"/>
              <a:ext cx="439764" cy="761694"/>
            </a:xfrm>
            <a:custGeom>
              <a:avLst/>
              <a:gdLst>
                <a:gd name="connsiteX0" fmla="*/ 439764 w 439764"/>
                <a:gd name="connsiteY0" fmla="*/ 439764 h 761694"/>
                <a:gd name="connsiteX1" fmla="*/ 117834 w 439764"/>
                <a:gd name="connsiteY1" fmla="*/ 761694 h 761694"/>
                <a:gd name="connsiteX2" fmla="*/ 0 w 439764"/>
                <a:gd name="connsiteY2" fmla="*/ 321931 h 761694"/>
                <a:gd name="connsiteX3" fmla="*/ 321931 w 439764"/>
                <a:gd name="connsiteY3" fmla="*/ 0 h 761694"/>
                <a:gd name="connsiteX4" fmla="*/ 439764 w 439764"/>
                <a:gd name="connsiteY4" fmla="*/ 439764 h 761694"/>
                <a:gd name="connsiteX5" fmla="*/ 439764 w 439764"/>
                <a:gd name="connsiteY5" fmla="*/ 439764 h 761694"/>
                <a:gd name="connsiteX0" fmla="*/ 439764 w 439764"/>
                <a:gd name="connsiteY0" fmla="*/ 439764 h 761694"/>
                <a:gd name="connsiteX1" fmla="*/ 117834 w 439764"/>
                <a:gd name="connsiteY1" fmla="*/ 761694 h 761694"/>
                <a:gd name="connsiteX2" fmla="*/ 0 w 439764"/>
                <a:gd name="connsiteY2" fmla="*/ 321931 h 761694"/>
                <a:gd name="connsiteX3" fmla="*/ 321931 w 439764"/>
                <a:gd name="connsiteY3" fmla="*/ 0 h 761694"/>
                <a:gd name="connsiteX4" fmla="*/ 439764 w 439764"/>
                <a:gd name="connsiteY4" fmla="*/ 439764 h 761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4" h="761694">
                  <a:moveTo>
                    <a:pt x="439764" y="439764"/>
                  </a:moveTo>
                  <a:lnTo>
                    <a:pt x="117834" y="761694"/>
                  </a:lnTo>
                  <a:lnTo>
                    <a:pt x="0" y="321931"/>
                  </a:lnTo>
                  <a:lnTo>
                    <a:pt x="321931" y="0"/>
                  </a:lnTo>
                  <a:lnTo>
                    <a:pt x="439764" y="439764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98" name="手繪多邊形: 圖案 297">
              <a:extLst>
                <a:ext uri="{FF2B5EF4-FFF2-40B4-BE49-F238E27FC236}">
                  <a16:creationId xmlns:a16="http://schemas.microsoft.com/office/drawing/2014/main" id="{F61C3274-217F-4F17-948C-96D1BE9F0802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2679610" y="2057402"/>
              <a:ext cx="235668" cy="879528"/>
            </a:xfrm>
            <a:custGeom>
              <a:avLst/>
              <a:gdLst>
                <a:gd name="connsiteX0" fmla="*/ 235668 w 235668"/>
                <a:gd name="connsiteY0" fmla="*/ 439763 h 879528"/>
                <a:gd name="connsiteX1" fmla="*/ 117834 w 235668"/>
                <a:gd name="connsiteY1" fmla="*/ 879528 h 879528"/>
                <a:gd name="connsiteX2" fmla="*/ 0 w 235668"/>
                <a:gd name="connsiteY2" fmla="*/ 439764 h 879528"/>
                <a:gd name="connsiteX3" fmla="*/ 117834 w 235668"/>
                <a:gd name="connsiteY3" fmla="*/ 0 h 879528"/>
                <a:gd name="connsiteX4" fmla="*/ 235668 w 235668"/>
                <a:gd name="connsiteY4" fmla="*/ 439763 h 879528"/>
                <a:gd name="connsiteX5" fmla="*/ 235668 w 235668"/>
                <a:gd name="connsiteY5" fmla="*/ 439763 h 879528"/>
                <a:gd name="connsiteX0" fmla="*/ 235668 w 235668"/>
                <a:gd name="connsiteY0" fmla="*/ 439763 h 879528"/>
                <a:gd name="connsiteX1" fmla="*/ 117834 w 235668"/>
                <a:gd name="connsiteY1" fmla="*/ 879528 h 879528"/>
                <a:gd name="connsiteX2" fmla="*/ 0 w 235668"/>
                <a:gd name="connsiteY2" fmla="*/ 439764 h 879528"/>
                <a:gd name="connsiteX3" fmla="*/ 117834 w 235668"/>
                <a:gd name="connsiteY3" fmla="*/ 0 h 879528"/>
                <a:gd name="connsiteX4" fmla="*/ 235668 w 235668"/>
                <a:gd name="connsiteY4" fmla="*/ 439763 h 87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668" h="879528">
                  <a:moveTo>
                    <a:pt x="235668" y="439763"/>
                  </a:moveTo>
                  <a:lnTo>
                    <a:pt x="117834" y="879528"/>
                  </a:lnTo>
                  <a:lnTo>
                    <a:pt x="0" y="439764"/>
                  </a:lnTo>
                  <a:lnTo>
                    <a:pt x="117834" y="0"/>
                  </a:lnTo>
                  <a:lnTo>
                    <a:pt x="235668" y="43976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01" name="手繪多邊形: 圖案 300">
              <a:extLst>
                <a:ext uri="{FF2B5EF4-FFF2-40B4-BE49-F238E27FC236}">
                  <a16:creationId xmlns:a16="http://schemas.microsoft.com/office/drawing/2014/main" id="{BC8EF0C1-A05E-4B0A-B969-29BC24BC03D9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3119375" y="2057399"/>
              <a:ext cx="557598" cy="557599"/>
            </a:xfrm>
            <a:custGeom>
              <a:avLst/>
              <a:gdLst>
                <a:gd name="connsiteX0" fmla="*/ 117833 w 557598"/>
                <a:gd name="connsiteY0" fmla="*/ 117835 h 557599"/>
                <a:gd name="connsiteX1" fmla="*/ 557598 w 557598"/>
                <a:gd name="connsiteY1" fmla="*/ 0 h 557599"/>
                <a:gd name="connsiteX2" fmla="*/ 439764 w 557598"/>
                <a:gd name="connsiteY2" fmla="*/ 439765 h 557599"/>
                <a:gd name="connsiteX3" fmla="*/ 0 w 557598"/>
                <a:gd name="connsiteY3" fmla="*/ 557599 h 557599"/>
                <a:gd name="connsiteX4" fmla="*/ 117833 w 557598"/>
                <a:gd name="connsiteY4" fmla="*/ 117835 h 557599"/>
                <a:gd name="connsiteX5" fmla="*/ 117833 w 557598"/>
                <a:gd name="connsiteY5" fmla="*/ 117835 h 557599"/>
                <a:gd name="connsiteX0" fmla="*/ 117833 w 557598"/>
                <a:gd name="connsiteY0" fmla="*/ 117835 h 557599"/>
                <a:gd name="connsiteX1" fmla="*/ 557598 w 557598"/>
                <a:gd name="connsiteY1" fmla="*/ 0 h 557599"/>
                <a:gd name="connsiteX2" fmla="*/ 439764 w 557598"/>
                <a:gd name="connsiteY2" fmla="*/ 439765 h 557599"/>
                <a:gd name="connsiteX3" fmla="*/ 0 w 557598"/>
                <a:gd name="connsiteY3" fmla="*/ 557599 h 557599"/>
                <a:gd name="connsiteX4" fmla="*/ 117833 w 557598"/>
                <a:gd name="connsiteY4" fmla="*/ 117835 h 55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598" h="557599">
                  <a:moveTo>
                    <a:pt x="117833" y="117835"/>
                  </a:moveTo>
                  <a:lnTo>
                    <a:pt x="557598" y="0"/>
                  </a:lnTo>
                  <a:lnTo>
                    <a:pt x="439764" y="439765"/>
                  </a:lnTo>
                  <a:lnTo>
                    <a:pt x="0" y="557599"/>
                  </a:lnTo>
                  <a:lnTo>
                    <a:pt x="117833" y="11783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04" name="手繪多邊形: 圖案 303">
              <a:extLst>
                <a:ext uri="{FF2B5EF4-FFF2-40B4-BE49-F238E27FC236}">
                  <a16:creationId xmlns:a16="http://schemas.microsoft.com/office/drawing/2014/main" id="{E5522719-A250-47F8-B0FE-16206FCD8CBA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3119375" y="1617637"/>
              <a:ext cx="557598" cy="557598"/>
            </a:xfrm>
            <a:custGeom>
              <a:avLst/>
              <a:gdLst>
                <a:gd name="connsiteX0" fmla="*/ 557598 w 557598"/>
                <a:gd name="connsiteY0" fmla="*/ 439763 h 557598"/>
                <a:gd name="connsiteX1" fmla="*/ 117833 w 557598"/>
                <a:gd name="connsiteY1" fmla="*/ 557598 h 557598"/>
                <a:gd name="connsiteX2" fmla="*/ 0 w 557598"/>
                <a:gd name="connsiteY2" fmla="*/ 117834 h 557598"/>
                <a:gd name="connsiteX3" fmla="*/ 439764 w 557598"/>
                <a:gd name="connsiteY3" fmla="*/ 0 h 557598"/>
                <a:gd name="connsiteX4" fmla="*/ 557598 w 557598"/>
                <a:gd name="connsiteY4" fmla="*/ 439763 h 557598"/>
                <a:gd name="connsiteX5" fmla="*/ 557598 w 557598"/>
                <a:gd name="connsiteY5" fmla="*/ 439763 h 557598"/>
                <a:gd name="connsiteX0" fmla="*/ 557598 w 557598"/>
                <a:gd name="connsiteY0" fmla="*/ 439763 h 557598"/>
                <a:gd name="connsiteX1" fmla="*/ 117833 w 557598"/>
                <a:gd name="connsiteY1" fmla="*/ 557598 h 557598"/>
                <a:gd name="connsiteX2" fmla="*/ 0 w 557598"/>
                <a:gd name="connsiteY2" fmla="*/ 117834 h 557598"/>
                <a:gd name="connsiteX3" fmla="*/ 439764 w 557598"/>
                <a:gd name="connsiteY3" fmla="*/ 0 h 557598"/>
                <a:gd name="connsiteX4" fmla="*/ 557598 w 557598"/>
                <a:gd name="connsiteY4" fmla="*/ 439763 h 557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598" h="557598">
                  <a:moveTo>
                    <a:pt x="557598" y="439763"/>
                  </a:moveTo>
                  <a:lnTo>
                    <a:pt x="117833" y="557598"/>
                  </a:lnTo>
                  <a:lnTo>
                    <a:pt x="0" y="117834"/>
                  </a:lnTo>
                  <a:lnTo>
                    <a:pt x="439764" y="0"/>
                  </a:lnTo>
                  <a:lnTo>
                    <a:pt x="557598" y="43976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07" name="手繪多邊形: 圖案 306">
              <a:extLst>
                <a:ext uri="{FF2B5EF4-FFF2-40B4-BE49-F238E27FC236}">
                  <a16:creationId xmlns:a16="http://schemas.microsoft.com/office/drawing/2014/main" id="{8511C47A-05D8-46C5-9E6B-D88F840B8A28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679609" y="2936930"/>
              <a:ext cx="235669" cy="879526"/>
            </a:xfrm>
            <a:custGeom>
              <a:avLst/>
              <a:gdLst>
                <a:gd name="connsiteX0" fmla="*/ 117834 w 235669"/>
                <a:gd name="connsiteY0" fmla="*/ 0 h 879526"/>
                <a:gd name="connsiteX1" fmla="*/ 235669 w 235669"/>
                <a:gd name="connsiteY1" fmla="*/ 439764 h 879526"/>
                <a:gd name="connsiteX2" fmla="*/ 117834 w 235669"/>
                <a:gd name="connsiteY2" fmla="*/ 879526 h 879526"/>
                <a:gd name="connsiteX3" fmla="*/ 0 w 235669"/>
                <a:gd name="connsiteY3" fmla="*/ 439762 h 879526"/>
                <a:gd name="connsiteX4" fmla="*/ 117834 w 235669"/>
                <a:gd name="connsiteY4" fmla="*/ 0 h 879526"/>
                <a:gd name="connsiteX5" fmla="*/ 117834 w 235669"/>
                <a:gd name="connsiteY5" fmla="*/ 0 h 879526"/>
                <a:gd name="connsiteX0" fmla="*/ 117834 w 235669"/>
                <a:gd name="connsiteY0" fmla="*/ 0 h 879526"/>
                <a:gd name="connsiteX1" fmla="*/ 235669 w 235669"/>
                <a:gd name="connsiteY1" fmla="*/ 439764 h 879526"/>
                <a:gd name="connsiteX2" fmla="*/ 117834 w 235669"/>
                <a:gd name="connsiteY2" fmla="*/ 879526 h 879526"/>
                <a:gd name="connsiteX3" fmla="*/ 0 w 235669"/>
                <a:gd name="connsiteY3" fmla="*/ 439762 h 879526"/>
                <a:gd name="connsiteX4" fmla="*/ 117834 w 235669"/>
                <a:gd name="connsiteY4" fmla="*/ 0 h 87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669" h="879526">
                  <a:moveTo>
                    <a:pt x="117834" y="0"/>
                  </a:moveTo>
                  <a:lnTo>
                    <a:pt x="235669" y="439764"/>
                  </a:lnTo>
                  <a:lnTo>
                    <a:pt x="117834" y="879526"/>
                  </a:lnTo>
                  <a:lnTo>
                    <a:pt x="0" y="439762"/>
                  </a:lnTo>
                  <a:lnTo>
                    <a:pt x="117834" y="0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10" name="手繪多邊形: 圖案 309">
              <a:extLst>
                <a:ext uri="{FF2B5EF4-FFF2-40B4-BE49-F238E27FC236}">
                  <a16:creationId xmlns:a16="http://schemas.microsoft.com/office/drawing/2014/main" id="{6CD3BD10-70F2-4E13-A13D-03161269F296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797443" y="2936930"/>
              <a:ext cx="439765" cy="761694"/>
            </a:xfrm>
            <a:custGeom>
              <a:avLst/>
              <a:gdLst>
                <a:gd name="connsiteX0" fmla="*/ 117835 w 439765"/>
                <a:gd name="connsiteY0" fmla="*/ 439764 h 761694"/>
                <a:gd name="connsiteX1" fmla="*/ 0 w 439765"/>
                <a:gd name="connsiteY1" fmla="*/ 0 h 761694"/>
                <a:gd name="connsiteX2" fmla="*/ 321931 w 439765"/>
                <a:gd name="connsiteY2" fmla="*/ 321931 h 761694"/>
                <a:gd name="connsiteX3" fmla="*/ 439765 w 439765"/>
                <a:gd name="connsiteY3" fmla="*/ 761694 h 761694"/>
                <a:gd name="connsiteX4" fmla="*/ 117835 w 439765"/>
                <a:gd name="connsiteY4" fmla="*/ 439764 h 761694"/>
                <a:gd name="connsiteX5" fmla="*/ 117835 w 439765"/>
                <a:gd name="connsiteY5" fmla="*/ 439764 h 761694"/>
                <a:gd name="connsiteX0" fmla="*/ 117835 w 439765"/>
                <a:gd name="connsiteY0" fmla="*/ 439764 h 761694"/>
                <a:gd name="connsiteX1" fmla="*/ 0 w 439765"/>
                <a:gd name="connsiteY1" fmla="*/ 0 h 761694"/>
                <a:gd name="connsiteX2" fmla="*/ 321931 w 439765"/>
                <a:gd name="connsiteY2" fmla="*/ 321931 h 761694"/>
                <a:gd name="connsiteX3" fmla="*/ 439765 w 439765"/>
                <a:gd name="connsiteY3" fmla="*/ 761694 h 761694"/>
                <a:gd name="connsiteX4" fmla="*/ 117835 w 439765"/>
                <a:gd name="connsiteY4" fmla="*/ 439764 h 761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5" h="761694">
                  <a:moveTo>
                    <a:pt x="117835" y="439764"/>
                  </a:moveTo>
                  <a:lnTo>
                    <a:pt x="0" y="0"/>
                  </a:lnTo>
                  <a:lnTo>
                    <a:pt x="321931" y="321931"/>
                  </a:lnTo>
                  <a:lnTo>
                    <a:pt x="439765" y="761694"/>
                  </a:lnTo>
                  <a:lnTo>
                    <a:pt x="117835" y="439764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13" name="手繪多邊形: 圖案 312">
              <a:extLst>
                <a:ext uri="{FF2B5EF4-FFF2-40B4-BE49-F238E27FC236}">
                  <a16:creationId xmlns:a16="http://schemas.microsoft.com/office/drawing/2014/main" id="{37DBA050-2E2C-4973-8146-C43E9FBE2D3F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2357680" y="2175236"/>
              <a:ext cx="439764" cy="761694"/>
            </a:xfrm>
            <a:custGeom>
              <a:avLst/>
              <a:gdLst>
                <a:gd name="connsiteX0" fmla="*/ 321930 w 439764"/>
                <a:gd name="connsiteY0" fmla="*/ 321930 h 761694"/>
                <a:gd name="connsiteX1" fmla="*/ 439764 w 439764"/>
                <a:gd name="connsiteY1" fmla="*/ 761694 h 761694"/>
                <a:gd name="connsiteX2" fmla="*/ 117835 w 439764"/>
                <a:gd name="connsiteY2" fmla="*/ 439763 h 761694"/>
                <a:gd name="connsiteX3" fmla="*/ 0 w 439764"/>
                <a:gd name="connsiteY3" fmla="*/ 0 h 761694"/>
                <a:gd name="connsiteX4" fmla="*/ 321930 w 439764"/>
                <a:gd name="connsiteY4" fmla="*/ 321930 h 761694"/>
                <a:gd name="connsiteX5" fmla="*/ 321930 w 439764"/>
                <a:gd name="connsiteY5" fmla="*/ 321930 h 761694"/>
                <a:gd name="connsiteX0" fmla="*/ 321930 w 439764"/>
                <a:gd name="connsiteY0" fmla="*/ 321930 h 761694"/>
                <a:gd name="connsiteX1" fmla="*/ 439764 w 439764"/>
                <a:gd name="connsiteY1" fmla="*/ 761694 h 761694"/>
                <a:gd name="connsiteX2" fmla="*/ 117835 w 439764"/>
                <a:gd name="connsiteY2" fmla="*/ 439763 h 761694"/>
                <a:gd name="connsiteX3" fmla="*/ 0 w 439764"/>
                <a:gd name="connsiteY3" fmla="*/ 0 h 761694"/>
                <a:gd name="connsiteX4" fmla="*/ 321930 w 439764"/>
                <a:gd name="connsiteY4" fmla="*/ 321930 h 761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4" h="761694">
                  <a:moveTo>
                    <a:pt x="321930" y="321930"/>
                  </a:moveTo>
                  <a:lnTo>
                    <a:pt x="439764" y="761694"/>
                  </a:lnTo>
                  <a:lnTo>
                    <a:pt x="117835" y="439763"/>
                  </a:lnTo>
                  <a:lnTo>
                    <a:pt x="0" y="0"/>
                  </a:lnTo>
                  <a:lnTo>
                    <a:pt x="321930" y="321930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16" name="手繪多邊形: 圖案 315">
              <a:extLst>
                <a:ext uri="{FF2B5EF4-FFF2-40B4-BE49-F238E27FC236}">
                  <a16:creationId xmlns:a16="http://schemas.microsoft.com/office/drawing/2014/main" id="{7CA6CA02-95B4-4E1F-9071-0858EA47E27A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2797443" y="2936929"/>
              <a:ext cx="761695" cy="439765"/>
            </a:xfrm>
            <a:custGeom>
              <a:avLst/>
              <a:gdLst>
                <a:gd name="connsiteX0" fmla="*/ 321931 w 761695"/>
                <a:gd name="connsiteY0" fmla="*/ 321931 h 439765"/>
                <a:gd name="connsiteX1" fmla="*/ 0 w 761695"/>
                <a:gd name="connsiteY1" fmla="*/ 0 h 439765"/>
                <a:gd name="connsiteX2" fmla="*/ 439766 w 761695"/>
                <a:gd name="connsiteY2" fmla="*/ 117834 h 439765"/>
                <a:gd name="connsiteX3" fmla="*/ 761695 w 761695"/>
                <a:gd name="connsiteY3" fmla="*/ 439765 h 439765"/>
                <a:gd name="connsiteX4" fmla="*/ 321931 w 761695"/>
                <a:gd name="connsiteY4" fmla="*/ 321931 h 439765"/>
                <a:gd name="connsiteX5" fmla="*/ 321931 w 761695"/>
                <a:gd name="connsiteY5" fmla="*/ 321931 h 439765"/>
                <a:gd name="connsiteX0" fmla="*/ 321931 w 761695"/>
                <a:gd name="connsiteY0" fmla="*/ 321931 h 439765"/>
                <a:gd name="connsiteX1" fmla="*/ 0 w 761695"/>
                <a:gd name="connsiteY1" fmla="*/ 0 h 439765"/>
                <a:gd name="connsiteX2" fmla="*/ 439766 w 761695"/>
                <a:gd name="connsiteY2" fmla="*/ 117834 h 439765"/>
                <a:gd name="connsiteX3" fmla="*/ 761695 w 761695"/>
                <a:gd name="connsiteY3" fmla="*/ 439765 h 439765"/>
                <a:gd name="connsiteX4" fmla="*/ 321931 w 761695"/>
                <a:gd name="connsiteY4" fmla="*/ 321931 h 43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5" h="439765">
                  <a:moveTo>
                    <a:pt x="321931" y="321931"/>
                  </a:moveTo>
                  <a:lnTo>
                    <a:pt x="0" y="0"/>
                  </a:lnTo>
                  <a:lnTo>
                    <a:pt x="439766" y="117834"/>
                  </a:lnTo>
                  <a:lnTo>
                    <a:pt x="761695" y="439765"/>
                  </a:lnTo>
                  <a:lnTo>
                    <a:pt x="321931" y="32193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19" name="手繪多邊形: 圖案 318">
              <a:extLst>
                <a:ext uri="{FF2B5EF4-FFF2-40B4-BE49-F238E27FC236}">
                  <a16:creationId xmlns:a16="http://schemas.microsoft.com/office/drawing/2014/main" id="{AE2BDCD9-A370-4EBA-844D-F3F35C96D8DA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2035750" y="2497166"/>
              <a:ext cx="761694" cy="439764"/>
            </a:xfrm>
            <a:custGeom>
              <a:avLst/>
              <a:gdLst>
                <a:gd name="connsiteX0" fmla="*/ 439765 w 761694"/>
                <a:gd name="connsiteY0" fmla="*/ 117833 h 439764"/>
                <a:gd name="connsiteX1" fmla="*/ 761694 w 761694"/>
                <a:gd name="connsiteY1" fmla="*/ 439764 h 439764"/>
                <a:gd name="connsiteX2" fmla="*/ 321930 w 761694"/>
                <a:gd name="connsiteY2" fmla="*/ 321930 h 439764"/>
                <a:gd name="connsiteX3" fmla="*/ 0 w 761694"/>
                <a:gd name="connsiteY3" fmla="*/ 0 h 439764"/>
                <a:gd name="connsiteX4" fmla="*/ 439765 w 761694"/>
                <a:gd name="connsiteY4" fmla="*/ 117833 h 439764"/>
                <a:gd name="connsiteX5" fmla="*/ 439765 w 761694"/>
                <a:gd name="connsiteY5" fmla="*/ 117833 h 439764"/>
                <a:gd name="connsiteX0" fmla="*/ 439765 w 761694"/>
                <a:gd name="connsiteY0" fmla="*/ 117833 h 439764"/>
                <a:gd name="connsiteX1" fmla="*/ 761694 w 761694"/>
                <a:gd name="connsiteY1" fmla="*/ 439764 h 439764"/>
                <a:gd name="connsiteX2" fmla="*/ 321930 w 761694"/>
                <a:gd name="connsiteY2" fmla="*/ 321930 h 439764"/>
                <a:gd name="connsiteX3" fmla="*/ 0 w 761694"/>
                <a:gd name="connsiteY3" fmla="*/ 0 h 439764"/>
                <a:gd name="connsiteX4" fmla="*/ 439765 w 761694"/>
                <a:gd name="connsiteY4" fmla="*/ 117833 h 43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4" h="439764">
                  <a:moveTo>
                    <a:pt x="439765" y="117833"/>
                  </a:moveTo>
                  <a:lnTo>
                    <a:pt x="761694" y="439764"/>
                  </a:lnTo>
                  <a:lnTo>
                    <a:pt x="321930" y="321930"/>
                  </a:lnTo>
                  <a:lnTo>
                    <a:pt x="0" y="0"/>
                  </a:lnTo>
                  <a:lnTo>
                    <a:pt x="439765" y="11783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22" name="手繪多邊形: 圖案 321">
              <a:extLst>
                <a:ext uri="{FF2B5EF4-FFF2-40B4-BE49-F238E27FC236}">
                  <a16:creationId xmlns:a16="http://schemas.microsoft.com/office/drawing/2014/main" id="{C223C4E3-F49E-4F2D-91BC-F6BF6BE96BBF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2797443" y="2819094"/>
              <a:ext cx="879529" cy="235669"/>
            </a:xfrm>
            <a:custGeom>
              <a:avLst/>
              <a:gdLst>
                <a:gd name="connsiteX0" fmla="*/ 439766 w 879529"/>
                <a:gd name="connsiteY0" fmla="*/ 235669 h 235669"/>
                <a:gd name="connsiteX1" fmla="*/ 0 w 879529"/>
                <a:gd name="connsiteY1" fmla="*/ 117835 h 235669"/>
                <a:gd name="connsiteX2" fmla="*/ 439765 w 879529"/>
                <a:gd name="connsiteY2" fmla="*/ 0 h 235669"/>
                <a:gd name="connsiteX3" fmla="*/ 879529 w 879529"/>
                <a:gd name="connsiteY3" fmla="*/ 117834 h 235669"/>
                <a:gd name="connsiteX4" fmla="*/ 439766 w 879529"/>
                <a:gd name="connsiteY4" fmla="*/ 235669 h 235669"/>
                <a:gd name="connsiteX5" fmla="*/ 439766 w 879529"/>
                <a:gd name="connsiteY5" fmla="*/ 235669 h 235669"/>
                <a:gd name="connsiteX0" fmla="*/ 439766 w 879529"/>
                <a:gd name="connsiteY0" fmla="*/ 235669 h 235669"/>
                <a:gd name="connsiteX1" fmla="*/ 0 w 879529"/>
                <a:gd name="connsiteY1" fmla="*/ 117835 h 235669"/>
                <a:gd name="connsiteX2" fmla="*/ 439765 w 879529"/>
                <a:gd name="connsiteY2" fmla="*/ 0 h 235669"/>
                <a:gd name="connsiteX3" fmla="*/ 879529 w 879529"/>
                <a:gd name="connsiteY3" fmla="*/ 117834 h 235669"/>
                <a:gd name="connsiteX4" fmla="*/ 439766 w 879529"/>
                <a:gd name="connsiteY4" fmla="*/ 235669 h 23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529" h="235669">
                  <a:moveTo>
                    <a:pt x="439766" y="235669"/>
                  </a:moveTo>
                  <a:lnTo>
                    <a:pt x="0" y="117835"/>
                  </a:lnTo>
                  <a:lnTo>
                    <a:pt x="439765" y="0"/>
                  </a:lnTo>
                  <a:lnTo>
                    <a:pt x="879529" y="117834"/>
                  </a:lnTo>
                  <a:lnTo>
                    <a:pt x="439766" y="235669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25" name="手繪多邊形: 圖案 324">
              <a:extLst>
                <a:ext uri="{FF2B5EF4-FFF2-40B4-BE49-F238E27FC236}">
                  <a16:creationId xmlns:a16="http://schemas.microsoft.com/office/drawing/2014/main" id="{D1593AD1-D555-499F-9CFB-D83F794205D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1917916" y="2819096"/>
              <a:ext cx="879528" cy="235668"/>
            </a:xfrm>
            <a:custGeom>
              <a:avLst/>
              <a:gdLst>
                <a:gd name="connsiteX0" fmla="*/ 439764 w 879528"/>
                <a:gd name="connsiteY0" fmla="*/ 0 h 235668"/>
                <a:gd name="connsiteX1" fmla="*/ 879528 w 879528"/>
                <a:gd name="connsiteY1" fmla="*/ 117834 h 235668"/>
                <a:gd name="connsiteX2" fmla="*/ 439764 w 879528"/>
                <a:gd name="connsiteY2" fmla="*/ 235668 h 235668"/>
                <a:gd name="connsiteX3" fmla="*/ 0 w 879528"/>
                <a:gd name="connsiteY3" fmla="*/ 117834 h 235668"/>
                <a:gd name="connsiteX4" fmla="*/ 439764 w 879528"/>
                <a:gd name="connsiteY4" fmla="*/ 0 h 235668"/>
                <a:gd name="connsiteX5" fmla="*/ 439764 w 879528"/>
                <a:gd name="connsiteY5" fmla="*/ 0 h 235668"/>
                <a:gd name="connsiteX0" fmla="*/ 439764 w 879528"/>
                <a:gd name="connsiteY0" fmla="*/ 0 h 235668"/>
                <a:gd name="connsiteX1" fmla="*/ 879528 w 879528"/>
                <a:gd name="connsiteY1" fmla="*/ 117834 h 235668"/>
                <a:gd name="connsiteX2" fmla="*/ 439764 w 879528"/>
                <a:gd name="connsiteY2" fmla="*/ 235668 h 235668"/>
                <a:gd name="connsiteX3" fmla="*/ 0 w 879528"/>
                <a:gd name="connsiteY3" fmla="*/ 117834 h 235668"/>
                <a:gd name="connsiteX4" fmla="*/ 439764 w 879528"/>
                <a:gd name="connsiteY4" fmla="*/ 0 h 235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528" h="235668">
                  <a:moveTo>
                    <a:pt x="439764" y="0"/>
                  </a:moveTo>
                  <a:lnTo>
                    <a:pt x="879528" y="117834"/>
                  </a:lnTo>
                  <a:lnTo>
                    <a:pt x="439764" y="235668"/>
                  </a:lnTo>
                  <a:lnTo>
                    <a:pt x="0" y="117834"/>
                  </a:lnTo>
                  <a:lnTo>
                    <a:pt x="439764" y="0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28" name="手繪多邊形: 圖案 327">
              <a:extLst>
                <a:ext uri="{FF2B5EF4-FFF2-40B4-BE49-F238E27FC236}">
                  <a16:creationId xmlns:a16="http://schemas.microsoft.com/office/drawing/2014/main" id="{43729D42-D365-44B7-BC91-4B6E6B8795B8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2797443" y="2497164"/>
              <a:ext cx="761695" cy="439765"/>
            </a:xfrm>
            <a:custGeom>
              <a:avLst/>
              <a:gdLst>
                <a:gd name="connsiteX0" fmla="*/ 439765 w 761695"/>
                <a:gd name="connsiteY0" fmla="*/ 321930 h 439765"/>
                <a:gd name="connsiteX1" fmla="*/ 0 w 761695"/>
                <a:gd name="connsiteY1" fmla="*/ 439765 h 439765"/>
                <a:gd name="connsiteX2" fmla="*/ 321931 w 761695"/>
                <a:gd name="connsiteY2" fmla="*/ 117834 h 439765"/>
                <a:gd name="connsiteX3" fmla="*/ 761695 w 761695"/>
                <a:gd name="connsiteY3" fmla="*/ 0 h 439765"/>
                <a:gd name="connsiteX4" fmla="*/ 439765 w 761695"/>
                <a:gd name="connsiteY4" fmla="*/ 321930 h 439765"/>
                <a:gd name="connsiteX5" fmla="*/ 439765 w 761695"/>
                <a:gd name="connsiteY5" fmla="*/ 321930 h 439765"/>
                <a:gd name="connsiteX0" fmla="*/ 439765 w 761695"/>
                <a:gd name="connsiteY0" fmla="*/ 321930 h 439765"/>
                <a:gd name="connsiteX1" fmla="*/ 0 w 761695"/>
                <a:gd name="connsiteY1" fmla="*/ 439765 h 439765"/>
                <a:gd name="connsiteX2" fmla="*/ 321931 w 761695"/>
                <a:gd name="connsiteY2" fmla="*/ 117834 h 439765"/>
                <a:gd name="connsiteX3" fmla="*/ 761695 w 761695"/>
                <a:gd name="connsiteY3" fmla="*/ 0 h 439765"/>
                <a:gd name="connsiteX4" fmla="*/ 439765 w 761695"/>
                <a:gd name="connsiteY4" fmla="*/ 321930 h 43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5" h="439765">
                  <a:moveTo>
                    <a:pt x="439765" y="321930"/>
                  </a:moveTo>
                  <a:lnTo>
                    <a:pt x="0" y="439765"/>
                  </a:lnTo>
                  <a:lnTo>
                    <a:pt x="321931" y="117834"/>
                  </a:lnTo>
                  <a:lnTo>
                    <a:pt x="761695" y="0"/>
                  </a:lnTo>
                  <a:lnTo>
                    <a:pt x="439765" y="321930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31" name="手繪多邊形: 圖案 330">
              <a:extLst>
                <a:ext uri="{FF2B5EF4-FFF2-40B4-BE49-F238E27FC236}">
                  <a16:creationId xmlns:a16="http://schemas.microsoft.com/office/drawing/2014/main" id="{83BB8977-596F-41E0-8D3F-B7539375F319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2035750" y="2936929"/>
              <a:ext cx="761693" cy="439763"/>
            </a:xfrm>
            <a:custGeom>
              <a:avLst/>
              <a:gdLst>
                <a:gd name="connsiteX0" fmla="*/ 321929 w 761693"/>
                <a:gd name="connsiteY0" fmla="*/ 117834 h 439763"/>
                <a:gd name="connsiteX1" fmla="*/ 761693 w 761693"/>
                <a:gd name="connsiteY1" fmla="*/ 0 h 439763"/>
                <a:gd name="connsiteX2" fmla="*/ 439764 w 761693"/>
                <a:gd name="connsiteY2" fmla="*/ 321928 h 439763"/>
                <a:gd name="connsiteX3" fmla="*/ 0 w 761693"/>
                <a:gd name="connsiteY3" fmla="*/ 439763 h 439763"/>
                <a:gd name="connsiteX4" fmla="*/ 321929 w 761693"/>
                <a:gd name="connsiteY4" fmla="*/ 117834 h 439763"/>
                <a:gd name="connsiteX5" fmla="*/ 321929 w 761693"/>
                <a:gd name="connsiteY5" fmla="*/ 117834 h 439763"/>
                <a:gd name="connsiteX0" fmla="*/ 321929 w 761693"/>
                <a:gd name="connsiteY0" fmla="*/ 117834 h 439763"/>
                <a:gd name="connsiteX1" fmla="*/ 761693 w 761693"/>
                <a:gd name="connsiteY1" fmla="*/ 0 h 439763"/>
                <a:gd name="connsiteX2" fmla="*/ 439764 w 761693"/>
                <a:gd name="connsiteY2" fmla="*/ 321928 h 439763"/>
                <a:gd name="connsiteX3" fmla="*/ 0 w 761693"/>
                <a:gd name="connsiteY3" fmla="*/ 439763 h 439763"/>
                <a:gd name="connsiteX4" fmla="*/ 321929 w 761693"/>
                <a:gd name="connsiteY4" fmla="*/ 117834 h 43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3" h="439763">
                  <a:moveTo>
                    <a:pt x="321929" y="117834"/>
                  </a:moveTo>
                  <a:lnTo>
                    <a:pt x="761693" y="0"/>
                  </a:lnTo>
                  <a:lnTo>
                    <a:pt x="439764" y="321928"/>
                  </a:lnTo>
                  <a:lnTo>
                    <a:pt x="0" y="439763"/>
                  </a:lnTo>
                  <a:lnTo>
                    <a:pt x="321929" y="117834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34" name="手繪多邊形: 圖案 333">
              <a:extLst>
                <a:ext uri="{FF2B5EF4-FFF2-40B4-BE49-F238E27FC236}">
                  <a16:creationId xmlns:a16="http://schemas.microsoft.com/office/drawing/2014/main" id="{A886E16E-09BB-440B-A13D-B1B7A9356F4D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2357680" y="2936930"/>
              <a:ext cx="439764" cy="761692"/>
            </a:xfrm>
            <a:custGeom>
              <a:avLst/>
              <a:gdLst>
                <a:gd name="connsiteX0" fmla="*/ 117835 w 439764"/>
                <a:gd name="connsiteY0" fmla="*/ 321928 h 761692"/>
                <a:gd name="connsiteX1" fmla="*/ 439764 w 439764"/>
                <a:gd name="connsiteY1" fmla="*/ 0 h 761692"/>
                <a:gd name="connsiteX2" fmla="*/ 321930 w 439764"/>
                <a:gd name="connsiteY2" fmla="*/ 439762 h 761692"/>
                <a:gd name="connsiteX3" fmla="*/ 0 w 439764"/>
                <a:gd name="connsiteY3" fmla="*/ 761692 h 761692"/>
                <a:gd name="connsiteX4" fmla="*/ 117835 w 439764"/>
                <a:gd name="connsiteY4" fmla="*/ 321928 h 761692"/>
                <a:gd name="connsiteX5" fmla="*/ 117835 w 439764"/>
                <a:gd name="connsiteY5" fmla="*/ 321928 h 761692"/>
                <a:gd name="connsiteX0" fmla="*/ 117835 w 439764"/>
                <a:gd name="connsiteY0" fmla="*/ 321928 h 761692"/>
                <a:gd name="connsiteX1" fmla="*/ 439764 w 439764"/>
                <a:gd name="connsiteY1" fmla="*/ 0 h 761692"/>
                <a:gd name="connsiteX2" fmla="*/ 321930 w 439764"/>
                <a:gd name="connsiteY2" fmla="*/ 439762 h 761692"/>
                <a:gd name="connsiteX3" fmla="*/ 0 w 439764"/>
                <a:gd name="connsiteY3" fmla="*/ 761692 h 761692"/>
                <a:gd name="connsiteX4" fmla="*/ 117835 w 439764"/>
                <a:gd name="connsiteY4" fmla="*/ 321928 h 761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4" h="761692">
                  <a:moveTo>
                    <a:pt x="117835" y="321928"/>
                  </a:moveTo>
                  <a:lnTo>
                    <a:pt x="439764" y="0"/>
                  </a:lnTo>
                  <a:lnTo>
                    <a:pt x="321930" y="439762"/>
                  </a:lnTo>
                  <a:lnTo>
                    <a:pt x="0" y="761692"/>
                  </a:lnTo>
                  <a:lnTo>
                    <a:pt x="117835" y="321928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37" name="手繪多邊形: 圖案 336">
              <a:extLst>
                <a:ext uri="{FF2B5EF4-FFF2-40B4-BE49-F238E27FC236}">
                  <a16:creationId xmlns:a16="http://schemas.microsoft.com/office/drawing/2014/main" id="{6269C74A-AF5A-4D3A-A05F-5B1CA73FCCE6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2797443" y="3376693"/>
              <a:ext cx="439765" cy="761693"/>
            </a:xfrm>
            <a:custGeom>
              <a:avLst/>
              <a:gdLst>
                <a:gd name="connsiteX0" fmla="*/ 117835 w 439765"/>
                <a:gd name="connsiteY0" fmla="*/ 0 h 761693"/>
                <a:gd name="connsiteX1" fmla="*/ 439765 w 439765"/>
                <a:gd name="connsiteY1" fmla="*/ 321930 h 761693"/>
                <a:gd name="connsiteX2" fmla="*/ 321928 w 439765"/>
                <a:gd name="connsiteY2" fmla="*/ 761693 h 761693"/>
                <a:gd name="connsiteX3" fmla="*/ 0 w 439765"/>
                <a:gd name="connsiteY3" fmla="*/ 439762 h 761693"/>
                <a:gd name="connsiteX4" fmla="*/ 117835 w 439765"/>
                <a:gd name="connsiteY4" fmla="*/ 0 h 761693"/>
                <a:gd name="connsiteX5" fmla="*/ 117835 w 439765"/>
                <a:gd name="connsiteY5" fmla="*/ 0 h 761693"/>
                <a:gd name="connsiteX0" fmla="*/ 117835 w 439765"/>
                <a:gd name="connsiteY0" fmla="*/ 0 h 761693"/>
                <a:gd name="connsiteX1" fmla="*/ 439765 w 439765"/>
                <a:gd name="connsiteY1" fmla="*/ 321930 h 761693"/>
                <a:gd name="connsiteX2" fmla="*/ 321928 w 439765"/>
                <a:gd name="connsiteY2" fmla="*/ 761693 h 761693"/>
                <a:gd name="connsiteX3" fmla="*/ 0 w 439765"/>
                <a:gd name="connsiteY3" fmla="*/ 439762 h 761693"/>
                <a:gd name="connsiteX4" fmla="*/ 117835 w 439765"/>
                <a:gd name="connsiteY4" fmla="*/ 0 h 761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5" h="761693">
                  <a:moveTo>
                    <a:pt x="117835" y="0"/>
                  </a:moveTo>
                  <a:lnTo>
                    <a:pt x="439765" y="321930"/>
                  </a:lnTo>
                  <a:lnTo>
                    <a:pt x="321928" y="761693"/>
                  </a:lnTo>
                  <a:lnTo>
                    <a:pt x="0" y="439762"/>
                  </a:lnTo>
                  <a:lnTo>
                    <a:pt x="117835" y="0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40" name="手繪多邊形: 圖案 339">
              <a:extLst>
                <a:ext uri="{FF2B5EF4-FFF2-40B4-BE49-F238E27FC236}">
                  <a16:creationId xmlns:a16="http://schemas.microsoft.com/office/drawing/2014/main" id="{24B15FCB-F3F0-4CF2-ABF5-0E430637E45F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3119371" y="3698624"/>
              <a:ext cx="557601" cy="557598"/>
            </a:xfrm>
            <a:custGeom>
              <a:avLst/>
              <a:gdLst>
                <a:gd name="connsiteX0" fmla="*/ 117837 w 557601"/>
                <a:gd name="connsiteY0" fmla="*/ 0 h 557598"/>
                <a:gd name="connsiteX1" fmla="*/ 557601 w 557601"/>
                <a:gd name="connsiteY1" fmla="*/ 117834 h 557598"/>
                <a:gd name="connsiteX2" fmla="*/ 439766 w 557601"/>
                <a:gd name="connsiteY2" fmla="*/ 557598 h 557598"/>
                <a:gd name="connsiteX3" fmla="*/ 0 w 557601"/>
                <a:gd name="connsiteY3" fmla="*/ 439763 h 557598"/>
                <a:gd name="connsiteX4" fmla="*/ 117837 w 557601"/>
                <a:gd name="connsiteY4" fmla="*/ 0 h 557598"/>
                <a:gd name="connsiteX5" fmla="*/ 117837 w 557601"/>
                <a:gd name="connsiteY5" fmla="*/ 0 h 557598"/>
                <a:gd name="connsiteX0" fmla="*/ 117837 w 557601"/>
                <a:gd name="connsiteY0" fmla="*/ 0 h 557598"/>
                <a:gd name="connsiteX1" fmla="*/ 557601 w 557601"/>
                <a:gd name="connsiteY1" fmla="*/ 117834 h 557598"/>
                <a:gd name="connsiteX2" fmla="*/ 439766 w 557601"/>
                <a:gd name="connsiteY2" fmla="*/ 557598 h 557598"/>
                <a:gd name="connsiteX3" fmla="*/ 0 w 557601"/>
                <a:gd name="connsiteY3" fmla="*/ 439763 h 557598"/>
                <a:gd name="connsiteX4" fmla="*/ 117837 w 557601"/>
                <a:gd name="connsiteY4" fmla="*/ 0 h 557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601" h="557598">
                  <a:moveTo>
                    <a:pt x="117837" y="0"/>
                  </a:moveTo>
                  <a:lnTo>
                    <a:pt x="557601" y="117834"/>
                  </a:lnTo>
                  <a:lnTo>
                    <a:pt x="439766" y="557598"/>
                  </a:lnTo>
                  <a:lnTo>
                    <a:pt x="0" y="439763"/>
                  </a:lnTo>
                  <a:lnTo>
                    <a:pt x="117837" y="0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43" name="手繪多邊形: 圖案 342">
              <a:extLst>
                <a:ext uri="{FF2B5EF4-FFF2-40B4-BE49-F238E27FC236}">
                  <a16:creationId xmlns:a16="http://schemas.microsoft.com/office/drawing/2014/main" id="{BBD23888-4B2D-411F-9098-E2B7FB944423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3119375" y="3258860"/>
              <a:ext cx="557598" cy="557597"/>
            </a:xfrm>
            <a:custGeom>
              <a:avLst/>
              <a:gdLst>
                <a:gd name="connsiteX0" fmla="*/ 557598 w 557598"/>
                <a:gd name="connsiteY0" fmla="*/ 557597 h 557597"/>
                <a:gd name="connsiteX1" fmla="*/ 117834 w 557598"/>
                <a:gd name="connsiteY1" fmla="*/ 439763 h 557597"/>
                <a:gd name="connsiteX2" fmla="*/ 0 w 557598"/>
                <a:gd name="connsiteY2" fmla="*/ 0 h 557597"/>
                <a:gd name="connsiteX3" fmla="*/ 439764 w 557598"/>
                <a:gd name="connsiteY3" fmla="*/ 117834 h 557597"/>
                <a:gd name="connsiteX4" fmla="*/ 557598 w 557598"/>
                <a:gd name="connsiteY4" fmla="*/ 557597 h 557597"/>
                <a:gd name="connsiteX5" fmla="*/ 557598 w 557598"/>
                <a:gd name="connsiteY5" fmla="*/ 557597 h 557597"/>
                <a:gd name="connsiteX0" fmla="*/ 557598 w 557598"/>
                <a:gd name="connsiteY0" fmla="*/ 557597 h 557597"/>
                <a:gd name="connsiteX1" fmla="*/ 117834 w 557598"/>
                <a:gd name="connsiteY1" fmla="*/ 439763 h 557597"/>
                <a:gd name="connsiteX2" fmla="*/ 0 w 557598"/>
                <a:gd name="connsiteY2" fmla="*/ 0 h 557597"/>
                <a:gd name="connsiteX3" fmla="*/ 439764 w 557598"/>
                <a:gd name="connsiteY3" fmla="*/ 117834 h 557597"/>
                <a:gd name="connsiteX4" fmla="*/ 557598 w 557598"/>
                <a:gd name="connsiteY4" fmla="*/ 557597 h 55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598" h="557597">
                  <a:moveTo>
                    <a:pt x="557598" y="557597"/>
                  </a:moveTo>
                  <a:lnTo>
                    <a:pt x="117834" y="439763"/>
                  </a:lnTo>
                  <a:lnTo>
                    <a:pt x="0" y="0"/>
                  </a:lnTo>
                  <a:lnTo>
                    <a:pt x="439764" y="117834"/>
                  </a:lnTo>
                  <a:lnTo>
                    <a:pt x="557598" y="557597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46" name="手繪多邊形: 圖案 345">
              <a:extLst>
                <a:ext uri="{FF2B5EF4-FFF2-40B4-BE49-F238E27FC236}">
                  <a16:creationId xmlns:a16="http://schemas.microsoft.com/office/drawing/2014/main" id="{BC1256E0-83F1-40B4-B09A-030843682CDA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3559138" y="3698622"/>
              <a:ext cx="557600" cy="557599"/>
            </a:xfrm>
            <a:custGeom>
              <a:avLst/>
              <a:gdLst>
                <a:gd name="connsiteX0" fmla="*/ 117835 w 557600"/>
                <a:gd name="connsiteY0" fmla="*/ 117835 h 557599"/>
                <a:gd name="connsiteX1" fmla="*/ 557600 w 557600"/>
                <a:gd name="connsiteY1" fmla="*/ 0 h 557599"/>
                <a:gd name="connsiteX2" fmla="*/ 439762 w 557600"/>
                <a:gd name="connsiteY2" fmla="*/ 439764 h 557599"/>
                <a:gd name="connsiteX3" fmla="*/ 0 w 557600"/>
                <a:gd name="connsiteY3" fmla="*/ 557599 h 557599"/>
                <a:gd name="connsiteX4" fmla="*/ 117835 w 557600"/>
                <a:gd name="connsiteY4" fmla="*/ 117835 h 557599"/>
                <a:gd name="connsiteX5" fmla="*/ 117835 w 557600"/>
                <a:gd name="connsiteY5" fmla="*/ 117835 h 557599"/>
                <a:gd name="connsiteX0" fmla="*/ 117835 w 557600"/>
                <a:gd name="connsiteY0" fmla="*/ 117835 h 557599"/>
                <a:gd name="connsiteX1" fmla="*/ 557600 w 557600"/>
                <a:gd name="connsiteY1" fmla="*/ 0 h 557599"/>
                <a:gd name="connsiteX2" fmla="*/ 439762 w 557600"/>
                <a:gd name="connsiteY2" fmla="*/ 439764 h 557599"/>
                <a:gd name="connsiteX3" fmla="*/ 0 w 557600"/>
                <a:gd name="connsiteY3" fmla="*/ 557599 h 557599"/>
                <a:gd name="connsiteX4" fmla="*/ 117835 w 557600"/>
                <a:gd name="connsiteY4" fmla="*/ 117835 h 55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600" h="557599">
                  <a:moveTo>
                    <a:pt x="117835" y="117835"/>
                  </a:moveTo>
                  <a:lnTo>
                    <a:pt x="557600" y="0"/>
                  </a:lnTo>
                  <a:lnTo>
                    <a:pt x="439762" y="439764"/>
                  </a:lnTo>
                  <a:lnTo>
                    <a:pt x="0" y="557599"/>
                  </a:lnTo>
                  <a:lnTo>
                    <a:pt x="117835" y="11783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49" name="手繪多邊形: 圖案 348">
              <a:extLst>
                <a:ext uri="{FF2B5EF4-FFF2-40B4-BE49-F238E27FC236}">
                  <a16:creationId xmlns:a16="http://schemas.microsoft.com/office/drawing/2014/main" id="{530C9DA6-D275-4F13-8F42-76054974C448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3559138" y="3258860"/>
              <a:ext cx="557599" cy="557597"/>
            </a:xfrm>
            <a:custGeom>
              <a:avLst/>
              <a:gdLst>
                <a:gd name="connsiteX0" fmla="*/ 557599 w 557599"/>
                <a:gd name="connsiteY0" fmla="*/ 439762 h 557597"/>
                <a:gd name="connsiteX1" fmla="*/ 117834 w 557599"/>
                <a:gd name="connsiteY1" fmla="*/ 557597 h 557597"/>
                <a:gd name="connsiteX2" fmla="*/ 0 w 557599"/>
                <a:gd name="connsiteY2" fmla="*/ 117834 h 557597"/>
                <a:gd name="connsiteX3" fmla="*/ 439764 w 557599"/>
                <a:gd name="connsiteY3" fmla="*/ 0 h 557597"/>
                <a:gd name="connsiteX4" fmla="*/ 557599 w 557599"/>
                <a:gd name="connsiteY4" fmla="*/ 439762 h 557597"/>
                <a:gd name="connsiteX5" fmla="*/ 557599 w 557599"/>
                <a:gd name="connsiteY5" fmla="*/ 439762 h 557597"/>
                <a:gd name="connsiteX0" fmla="*/ 557599 w 557599"/>
                <a:gd name="connsiteY0" fmla="*/ 439762 h 557597"/>
                <a:gd name="connsiteX1" fmla="*/ 117834 w 557599"/>
                <a:gd name="connsiteY1" fmla="*/ 557597 h 557597"/>
                <a:gd name="connsiteX2" fmla="*/ 0 w 557599"/>
                <a:gd name="connsiteY2" fmla="*/ 117834 h 557597"/>
                <a:gd name="connsiteX3" fmla="*/ 439764 w 557599"/>
                <a:gd name="connsiteY3" fmla="*/ 0 h 557597"/>
                <a:gd name="connsiteX4" fmla="*/ 557599 w 557599"/>
                <a:gd name="connsiteY4" fmla="*/ 439762 h 55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599" h="557597">
                  <a:moveTo>
                    <a:pt x="557599" y="439762"/>
                  </a:moveTo>
                  <a:lnTo>
                    <a:pt x="117834" y="557597"/>
                  </a:lnTo>
                  <a:lnTo>
                    <a:pt x="0" y="117834"/>
                  </a:lnTo>
                  <a:lnTo>
                    <a:pt x="439764" y="0"/>
                  </a:lnTo>
                  <a:lnTo>
                    <a:pt x="557599" y="439762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52" name="手繪多邊形: 圖案 351">
              <a:extLst>
                <a:ext uri="{FF2B5EF4-FFF2-40B4-BE49-F238E27FC236}">
                  <a16:creationId xmlns:a16="http://schemas.microsoft.com/office/drawing/2014/main" id="{823A7B60-2DC5-4157-8AAC-56715DBE9068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3998900" y="3376693"/>
              <a:ext cx="439768" cy="761694"/>
            </a:xfrm>
            <a:custGeom>
              <a:avLst/>
              <a:gdLst>
                <a:gd name="connsiteX0" fmla="*/ 117838 w 439768"/>
                <a:gd name="connsiteY0" fmla="*/ 321930 h 761694"/>
                <a:gd name="connsiteX1" fmla="*/ 439768 w 439768"/>
                <a:gd name="connsiteY1" fmla="*/ 0 h 761694"/>
                <a:gd name="connsiteX2" fmla="*/ 321932 w 439768"/>
                <a:gd name="connsiteY2" fmla="*/ 439766 h 761694"/>
                <a:gd name="connsiteX3" fmla="*/ 0 w 439768"/>
                <a:gd name="connsiteY3" fmla="*/ 761694 h 761694"/>
                <a:gd name="connsiteX4" fmla="*/ 117838 w 439768"/>
                <a:gd name="connsiteY4" fmla="*/ 321930 h 761694"/>
                <a:gd name="connsiteX5" fmla="*/ 117838 w 439768"/>
                <a:gd name="connsiteY5" fmla="*/ 321930 h 761694"/>
                <a:gd name="connsiteX0" fmla="*/ 117838 w 439768"/>
                <a:gd name="connsiteY0" fmla="*/ 321930 h 761694"/>
                <a:gd name="connsiteX1" fmla="*/ 439768 w 439768"/>
                <a:gd name="connsiteY1" fmla="*/ 0 h 761694"/>
                <a:gd name="connsiteX2" fmla="*/ 321932 w 439768"/>
                <a:gd name="connsiteY2" fmla="*/ 439766 h 761694"/>
                <a:gd name="connsiteX3" fmla="*/ 0 w 439768"/>
                <a:gd name="connsiteY3" fmla="*/ 761694 h 761694"/>
                <a:gd name="connsiteX4" fmla="*/ 117838 w 439768"/>
                <a:gd name="connsiteY4" fmla="*/ 321930 h 761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8" h="761694">
                  <a:moveTo>
                    <a:pt x="117838" y="321930"/>
                  </a:moveTo>
                  <a:lnTo>
                    <a:pt x="439768" y="0"/>
                  </a:lnTo>
                  <a:lnTo>
                    <a:pt x="321932" y="439766"/>
                  </a:lnTo>
                  <a:lnTo>
                    <a:pt x="0" y="761694"/>
                  </a:lnTo>
                  <a:lnTo>
                    <a:pt x="117838" y="321930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55" name="手繪多邊形: 圖案 354">
              <a:extLst>
                <a:ext uri="{FF2B5EF4-FFF2-40B4-BE49-F238E27FC236}">
                  <a16:creationId xmlns:a16="http://schemas.microsoft.com/office/drawing/2014/main" id="{30629BFF-E520-4868-8D8C-CDE3B1438B4D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3998902" y="2936929"/>
              <a:ext cx="439765" cy="761693"/>
            </a:xfrm>
            <a:custGeom>
              <a:avLst/>
              <a:gdLst>
                <a:gd name="connsiteX0" fmla="*/ 439765 w 439765"/>
                <a:gd name="connsiteY0" fmla="*/ 439763 h 761693"/>
                <a:gd name="connsiteX1" fmla="*/ 117835 w 439765"/>
                <a:gd name="connsiteY1" fmla="*/ 761693 h 761693"/>
                <a:gd name="connsiteX2" fmla="*/ 0 w 439765"/>
                <a:gd name="connsiteY2" fmla="*/ 321931 h 761693"/>
                <a:gd name="connsiteX3" fmla="*/ 321931 w 439765"/>
                <a:gd name="connsiteY3" fmla="*/ 0 h 761693"/>
                <a:gd name="connsiteX4" fmla="*/ 439765 w 439765"/>
                <a:gd name="connsiteY4" fmla="*/ 439763 h 761693"/>
                <a:gd name="connsiteX5" fmla="*/ 439765 w 439765"/>
                <a:gd name="connsiteY5" fmla="*/ 439763 h 761693"/>
                <a:gd name="connsiteX0" fmla="*/ 439765 w 439765"/>
                <a:gd name="connsiteY0" fmla="*/ 439763 h 761693"/>
                <a:gd name="connsiteX1" fmla="*/ 117835 w 439765"/>
                <a:gd name="connsiteY1" fmla="*/ 761693 h 761693"/>
                <a:gd name="connsiteX2" fmla="*/ 0 w 439765"/>
                <a:gd name="connsiteY2" fmla="*/ 321931 h 761693"/>
                <a:gd name="connsiteX3" fmla="*/ 321931 w 439765"/>
                <a:gd name="connsiteY3" fmla="*/ 0 h 761693"/>
                <a:gd name="connsiteX4" fmla="*/ 439765 w 439765"/>
                <a:gd name="connsiteY4" fmla="*/ 439763 h 761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5" h="761693">
                  <a:moveTo>
                    <a:pt x="439765" y="439763"/>
                  </a:moveTo>
                  <a:lnTo>
                    <a:pt x="117835" y="761693"/>
                  </a:lnTo>
                  <a:lnTo>
                    <a:pt x="0" y="321931"/>
                  </a:lnTo>
                  <a:lnTo>
                    <a:pt x="321931" y="0"/>
                  </a:lnTo>
                  <a:lnTo>
                    <a:pt x="439765" y="43976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61" name="手繪多邊形: 圖案 360">
              <a:extLst>
                <a:ext uri="{FF2B5EF4-FFF2-40B4-BE49-F238E27FC236}">
                  <a16:creationId xmlns:a16="http://schemas.microsoft.com/office/drawing/2014/main" id="{283F6534-C9CF-4F98-B2B8-9F375CB58E49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4320834" y="2497165"/>
              <a:ext cx="235668" cy="879528"/>
            </a:xfrm>
            <a:custGeom>
              <a:avLst/>
              <a:gdLst>
                <a:gd name="connsiteX0" fmla="*/ 235668 w 235668"/>
                <a:gd name="connsiteY0" fmla="*/ 439764 h 879528"/>
                <a:gd name="connsiteX1" fmla="*/ 117834 w 235668"/>
                <a:gd name="connsiteY1" fmla="*/ 879528 h 879528"/>
                <a:gd name="connsiteX2" fmla="*/ 0 w 235668"/>
                <a:gd name="connsiteY2" fmla="*/ 439765 h 879528"/>
                <a:gd name="connsiteX3" fmla="*/ 117833 w 235668"/>
                <a:gd name="connsiteY3" fmla="*/ 0 h 879528"/>
                <a:gd name="connsiteX4" fmla="*/ 235668 w 235668"/>
                <a:gd name="connsiteY4" fmla="*/ 439764 h 879528"/>
                <a:gd name="connsiteX5" fmla="*/ 235668 w 235668"/>
                <a:gd name="connsiteY5" fmla="*/ 439764 h 879528"/>
                <a:gd name="connsiteX0" fmla="*/ 235668 w 235668"/>
                <a:gd name="connsiteY0" fmla="*/ 439764 h 879528"/>
                <a:gd name="connsiteX1" fmla="*/ 117834 w 235668"/>
                <a:gd name="connsiteY1" fmla="*/ 879528 h 879528"/>
                <a:gd name="connsiteX2" fmla="*/ 0 w 235668"/>
                <a:gd name="connsiteY2" fmla="*/ 439765 h 879528"/>
                <a:gd name="connsiteX3" fmla="*/ 117833 w 235668"/>
                <a:gd name="connsiteY3" fmla="*/ 0 h 879528"/>
                <a:gd name="connsiteX4" fmla="*/ 235668 w 235668"/>
                <a:gd name="connsiteY4" fmla="*/ 439764 h 87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668" h="879528">
                  <a:moveTo>
                    <a:pt x="235668" y="439764"/>
                  </a:moveTo>
                  <a:lnTo>
                    <a:pt x="117834" y="879528"/>
                  </a:lnTo>
                  <a:lnTo>
                    <a:pt x="0" y="439765"/>
                  </a:lnTo>
                  <a:lnTo>
                    <a:pt x="117833" y="0"/>
                  </a:lnTo>
                  <a:lnTo>
                    <a:pt x="235668" y="439764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64" name="手繪多邊形: 圖案 363">
              <a:extLst>
                <a:ext uri="{FF2B5EF4-FFF2-40B4-BE49-F238E27FC236}">
                  <a16:creationId xmlns:a16="http://schemas.microsoft.com/office/drawing/2014/main" id="{253AA360-CC87-4B80-A556-DE98223053F1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3998903" y="1735471"/>
              <a:ext cx="439763" cy="761693"/>
            </a:xfrm>
            <a:custGeom>
              <a:avLst/>
              <a:gdLst>
                <a:gd name="connsiteX0" fmla="*/ 439763 w 439763"/>
                <a:gd name="connsiteY0" fmla="*/ 761693 h 761693"/>
                <a:gd name="connsiteX1" fmla="*/ 117833 w 439763"/>
                <a:gd name="connsiteY1" fmla="*/ 439762 h 761693"/>
                <a:gd name="connsiteX2" fmla="*/ 0 w 439763"/>
                <a:gd name="connsiteY2" fmla="*/ 0 h 761693"/>
                <a:gd name="connsiteX3" fmla="*/ 321930 w 439763"/>
                <a:gd name="connsiteY3" fmla="*/ 321930 h 761693"/>
                <a:gd name="connsiteX4" fmla="*/ 439763 w 439763"/>
                <a:gd name="connsiteY4" fmla="*/ 761693 h 761693"/>
                <a:gd name="connsiteX5" fmla="*/ 439763 w 439763"/>
                <a:gd name="connsiteY5" fmla="*/ 761693 h 761693"/>
                <a:gd name="connsiteX0" fmla="*/ 439763 w 439763"/>
                <a:gd name="connsiteY0" fmla="*/ 761693 h 761693"/>
                <a:gd name="connsiteX1" fmla="*/ 117833 w 439763"/>
                <a:gd name="connsiteY1" fmla="*/ 439762 h 761693"/>
                <a:gd name="connsiteX2" fmla="*/ 0 w 439763"/>
                <a:gd name="connsiteY2" fmla="*/ 0 h 761693"/>
                <a:gd name="connsiteX3" fmla="*/ 321930 w 439763"/>
                <a:gd name="connsiteY3" fmla="*/ 321930 h 761693"/>
                <a:gd name="connsiteX4" fmla="*/ 439763 w 439763"/>
                <a:gd name="connsiteY4" fmla="*/ 761693 h 761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3" h="761693">
                  <a:moveTo>
                    <a:pt x="439763" y="761693"/>
                  </a:moveTo>
                  <a:lnTo>
                    <a:pt x="117833" y="439762"/>
                  </a:lnTo>
                  <a:lnTo>
                    <a:pt x="0" y="0"/>
                  </a:lnTo>
                  <a:lnTo>
                    <a:pt x="321930" y="321930"/>
                  </a:lnTo>
                  <a:lnTo>
                    <a:pt x="439763" y="76169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67" name="手繪多邊形: 圖案 366">
              <a:extLst>
                <a:ext uri="{FF2B5EF4-FFF2-40B4-BE49-F238E27FC236}">
                  <a16:creationId xmlns:a16="http://schemas.microsoft.com/office/drawing/2014/main" id="{0E02105B-C4A1-4BE8-9F3C-12AE34F2BD54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3998903" y="2175234"/>
              <a:ext cx="439764" cy="761696"/>
            </a:xfrm>
            <a:custGeom>
              <a:avLst/>
              <a:gdLst>
                <a:gd name="connsiteX0" fmla="*/ 117834 w 439764"/>
                <a:gd name="connsiteY0" fmla="*/ 0 h 761696"/>
                <a:gd name="connsiteX1" fmla="*/ 439764 w 439764"/>
                <a:gd name="connsiteY1" fmla="*/ 321931 h 761696"/>
                <a:gd name="connsiteX2" fmla="*/ 321931 w 439764"/>
                <a:gd name="connsiteY2" fmla="*/ 761696 h 761696"/>
                <a:gd name="connsiteX3" fmla="*/ 0 w 439764"/>
                <a:gd name="connsiteY3" fmla="*/ 439766 h 761696"/>
                <a:gd name="connsiteX4" fmla="*/ 117834 w 439764"/>
                <a:gd name="connsiteY4" fmla="*/ 0 h 761696"/>
                <a:gd name="connsiteX5" fmla="*/ 117834 w 439764"/>
                <a:gd name="connsiteY5" fmla="*/ 0 h 761696"/>
                <a:gd name="connsiteX0" fmla="*/ 117834 w 439764"/>
                <a:gd name="connsiteY0" fmla="*/ 0 h 761696"/>
                <a:gd name="connsiteX1" fmla="*/ 439764 w 439764"/>
                <a:gd name="connsiteY1" fmla="*/ 321931 h 761696"/>
                <a:gd name="connsiteX2" fmla="*/ 321931 w 439764"/>
                <a:gd name="connsiteY2" fmla="*/ 761696 h 761696"/>
                <a:gd name="connsiteX3" fmla="*/ 0 w 439764"/>
                <a:gd name="connsiteY3" fmla="*/ 439766 h 761696"/>
                <a:gd name="connsiteX4" fmla="*/ 117834 w 439764"/>
                <a:gd name="connsiteY4" fmla="*/ 0 h 761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4" h="761696">
                  <a:moveTo>
                    <a:pt x="117834" y="0"/>
                  </a:moveTo>
                  <a:lnTo>
                    <a:pt x="439764" y="321931"/>
                  </a:lnTo>
                  <a:lnTo>
                    <a:pt x="321931" y="761696"/>
                  </a:lnTo>
                  <a:lnTo>
                    <a:pt x="0" y="439766"/>
                  </a:lnTo>
                  <a:lnTo>
                    <a:pt x="117834" y="0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70" name="手繪多邊形: 圖案 369">
              <a:extLst>
                <a:ext uri="{FF2B5EF4-FFF2-40B4-BE49-F238E27FC236}">
                  <a16:creationId xmlns:a16="http://schemas.microsoft.com/office/drawing/2014/main" id="{3DCF4AE9-A86A-4C9F-BA63-0DE922FBFF72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3559139" y="1617636"/>
              <a:ext cx="557598" cy="557597"/>
            </a:xfrm>
            <a:custGeom>
              <a:avLst/>
              <a:gdLst>
                <a:gd name="connsiteX0" fmla="*/ 557598 w 557598"/>
                <a:gd name="connsiteY0" fmla="*/ 557597 h 557597"/>
                <a:gd name="connsiteX1" fmla="*/ 117834 w 557598"/>
                <a:gd name="connsiteY1" fmla="*/ 439763 h 557597"/>
                <a:gd name="connsiteX2" fmla="*/ 0 w 557598"/>
                <a:gd name="connsiteY2" fmla="*/ 0 h 557597"/>
                <a:gd name="connsiteX3" fmla="*/ 439765 w 557598"/>
                <a:gd name="connsiteY3" fmla="*/ 117835 h 557597"/>
                <a:gd name="connsiteX4" fmla="*/ 557598 w 557598"/>
                <a:gd name="connsiteY4" fmla="*/ 557597 h 557597"/>
                <a:gd name="connsiteX5" fmla="*/ 557598 w 557598"/>
                <a:gd name="connsiteY5" fmla="*/ 557597 h 557597"/>
                <a:gd name="connsiteX0" fmla="*/ 557598 w 557598"/>
                <a:gd name="connsiteY0" fmla="*/ 557597 h 557597"/>
                <a:gd name="connsiteX1" fmla="*/ 117834 w 557598"/>
                <a:gd name="connsiteY1" fmla="*/ 439763 h 557597"/>
                <a:gd name="connsiteX2" fmla="*/ 0 w 557598"/>
                <a:gd name="connsiteY2" fmla="*/ 0 h 557597"/>
                <a:gd name="connsiteX3" fmla="*/ 439765 w 557598"/>
                <a:gd name="connsiteY3" fmla="*/ 117835 h 557597"/>
                <a:gd name="connsiteX4" fmla="*/ 557598 w 557598"/>
                <a:gd name="connsiteY4" fmla="*/ 557597 h 55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598" h="557597">
                  <a:moveTo>
                    <a:pt x="557598" y="557597"/>
                  </a:moveTo>
                  <a:lnTo>
                    <a:pt x="117834" y="439763"/>
                  </a:lnTo>
                  <a:lnTo>
                    <a:pt x="0" y="0"/>
                  </a:lnTo>
                  <a:lnTo>
                    <a:pt x="439765" y="117835"/>
                  </a:lnTo>
                  <a:lnTo>
                    <a:pt x="557598" y="557597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73" name="手繪多邊形: 圖案 372">
              <a:extLst>
                <a:ext uri="{FF2B5EF4-FFF2-40B4-BE49-F238E27FC236}">
                  <a16:creationId xmlns:a16="http://schemas.microsoft.com/office/drawing/2014/main" id="{E0AC3B2F-750C-4ECC-AC86-72CBAA26CAAA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3559139" y="2057400"/>
              <a:ext cx="557598" cy="557600"/>
            </a:xfrm>
            <a:custGeom>
              <a:avLst/>
              <a:gdLst>
                <a:gd name="connsiteX0" fmla="*/ 117834 w 557598"/>
                <a:gd name="connsiteY0" fmla="*/ 0 h 557600"/>
                <a:gd name="connsiteX1" fmla="*/ 557598 w 557598"/>
                <a:gd name="connsiteY1" fmla="*/ 117834 h 557600"/>
                <a:gd name="connsiteX2" fmla="*/ 439764 w 557598"/>
                <a:gd name="connsiteY2" fmla="*/ 557600 h 557600"/>
                <a:gd name="connsiteX3" fmla="*/ 0 w 557598"/>
                <a:gd name="connsiteY3" fmla="*/ 439765 h 557600"/>
                <a:gd name="connsiteX4" fmla="*/ 117834 w 557598"/>
                <a:gd name="connsiteY4" fmla="*/ 0 h 557600"/>
                <a:gd name="connsiteX5" fmla="*/ 117834 w 557598"/>
                <a:gd name="connsiteY5" fmla="*/ 0 h 557600"/>
                <a:gd name="connsiteX0" fmla="*/ 117834 w 557598"/>
                <a:gd name="connsiteY0" fmla="*/ 0 h 557600"/>
                <a:gd name="connsiteX1" fmla="*/ 557598 w 557598"/>
                <a:gd name="connsiteY1" fmla="*/ 117834 h 557600"/>
                <a:gd name="connsiteX2" fmla="*/ 439764 w 557598"/>
                <a:gd name="connsiteY2" fmla="*/ 557600 h 557600"/>
                <a:gd name="connsiteX3" fmla="*/ 0 w 557598"/>
                <a:gd name="connsiteY3" fmla="*/ 439765 h 557600"/>
                <a:gd name="connsiteX4" fmla="*/ 117834 w 557598"/>
                <a:gd name="connsiteY4" fmla="*/ 0 h 5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598" h="557600">
                  <a:moveTo>
                    <a:pt x="117834" y="0"/>
                  </a:moveTo>
                  <a:lnTo>
                    <a:pt x="557598" y="117834"/>
                  </a:lnTo>
                  <a:lnTo>
                    <a:pt x="439764" y="557600"/>
                  </a:lnTo>
                  <a:lnTo>
                    <a:pt x="0" y="439765"/>
                  </a:lnTo>
                  <a:lnTo>
                    <a:pt x="117834" y="0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76" name="手繪多邊形: 圖案 375">
              <a:extLst>
                <a:ext uri="{FF2B5EF4-FFF2-40B4-BE49-F238E27FC236}">
                  <a16:creationId xmlns:a16="http://schemas.microsoft.com/office/drawing/2014/main" id="{7BAFAA27-AB83-48AB-910E-1586126D86EE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2357680" y="1735470"/>
              <a:ext cx="439764" cy="761696"/>
            </a:xfrm>
            <a:custGeom>
              <a:avLst/>
              <a:gdLst>
                <a:gd name="connsiteX0" fmla="*/ 439764 w 439764"/>
                <a:gd name="connsiteY0" fmla="*/ 321932 h 761696"/>
                <a:gd name="connsiteX1" fmla="*/ 321930 w 439764"/>
                <a:gd name="connsiteY1" fmla="*/ 761696 h 761696"/>
                <a:gd name="connsiteX2" fmla="*/ 0 w 439764"/>
                <a:gd name="connsiteY2" fmla="*/ 439766 h 761696"/>
                <a:gd name="connsiteX3" fmla="*/ 117835 w 439764"/>
                <a:gd name="connsiteY3" fmla="*/ 0 h 761696"/>
                <a:gd name="connsiteX4" fmla="*/ 439764 w 439764"/>
                <a:gd name="connsiteY4" fmla="*/ 321932 h 761696"/>
                <a:gd name="connsiteX5" fmla="*/ 439764 w 439764"/>
                <a:gd name="connsiteY5" fmla="*/ 321932 h 761696"/>
                <a:gd name="connsiteX0" fmla="*/ 439764 w 439764"/>
                <a:gd name="connsiteY0" fmla="*/ 321932 h 761696"/>
                <a:gd name="connsiteX1" fmla="*/ 321930 w 439764"/>
                <a:gd name="connsiteY1" fmla="*/ 761696 h 761696"/>
                <a:gd name="connsiteX2" fmla="*/ 0 w 439764"/>
                <a:gd name="connsiteY2" fmla="*/ 439766 h 761696"/>
                <a:gd name="connsiteX3" fmla="*/ 117835 w 439764"/>
                <a:gd name="connsiteY3" fmla="*/ 0 h 761696"/>
                <a:gd name="connsiteX4" fmla="*/ 439764 w 439764"/>
                <a:gd name="connsiteY4" fmla="*/ 321932 h 761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4" h="761696">
                  <a:moveTo>
                    <a:pt x="439764" y="321932"/>
                  </a:moveTo>
                  <a:lnTo>
                    <a:pt x="321930" y="761696"/>
                  </a:lnTo>
                  <a:lnTo>
                    <a:pt x="0" y="439766"/>
                  </a:lnTo>
                  <a:lnTo>
                    <a:pt x="117835" y="0"/>
                  </a:lnTo>
                  <a:lnTo>
                    <a:pt x="439764" y="321932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79" name="手繪多邊形: 圖案 378">
              <a:extLst>
                <a:ext uri="{FF2B5EF4-FFF2-40B4-BE49-F238E27FC236}">
                  <a16:creationId xmlns:a16="http://schemas.microsoft.com/office/drawing/2014/main" id="{78718429-83A0-4448-80AC-E1F2E0070DEF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2475515" y="1413540"/>
              <a:ext cx="643860" cy="643861"/>
            </a:xfrm>
            <a:custGeom>
              <a:avLst/>
              <a:gdLst>
                <a:gd name="connsiteX0" fmla="*/ 643860 w 643860"/>
                <a:gd name="connsiteY0" fmla="*/ 321930 h 643861"/>
                <a:gd name="connsiteX1" fmla="*/ 321929 w 643860"/>
                <a:gd name="connsiteY1" fmla="*/ 643861 h 643861"/>
                <a:gd name="connsiteX2" fmla="*/ 0 w 643860"/>
                <a:gd name="connsiteY2" fmla="*/ 321929 h 643861"/>
                <a:gd name="connsiteX3" fmla="*/ 321930 w 643860"/>
                <a:gd name="connsiteY3" fmla="*/ 0 h 643861"/>
                <a:gd name="connsiteX4" fmla="*/ 643860 w 643860"/>
                <a:gd name="connsiteY4" fmla="*/ 321930 h 643861"/>
                <a:gd name="connsiteX5" fmla="*/ 643860 w 643860"/>
                <a:gd name="connsiteY5" fmla="*/ 321930 h 643861"/>
                <a:gd name="connsiteX0" fmla="*/ 643860 w 643860"/>
                <a:gd name="connsiteY0" fmla="*/ 321930 h 643861"/>
                <a:gd name="connsiteX1" fmla="*/ 321929 w 643860"/>
                <a:gd name="connsiteY1" fmla="*/ 643861 h 643861"/>
                <a:gd name="connsiteX2" fmla="*/ 0 w 643860"/>
                <a:gd name="connsiteY2" fmla="*/ 321929 h 643861"/>
                <a:gd name="connsiteX3" fmla="*/ 321930 w 643860"/>
                <a:gd name="connsiteY3" fmla="*/ 0 h 643861"/>
                <a:gd name="connsiteX4" fmla="*/ 643860 w 643860"/>
                <a:gd name="connsiteY4" fmla="*/ 321930 h 643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3860" h="643861">
                  <a:moveTo>
                    <a:pt x="643860" y="321930"/>
                  </a:moveTo>
                  <a:lnTo>
                    <a:pt x="321929" y="643861"/>
                  </a:lnTo>
                  <a:lnTo>
                    <a:pt x="0" y="321929"/>
                  </a:lnTo>
                  <a:lnTo>
                    <a:pt x="321930" y="0"/>
                  </a:lnTo>
                  <a:lnTo>
                    <a:pt x="643860" y="321930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82" name="手繪多邊形: 圖案 381">
              <a:extLst>
                <a:ext uri="{FF2B5EF4-FFF2-40B4-BE49-F238E27FC236}">
                  <a16:creationId xmlns:a16="http://schemas.microsoft.com/office/drawing/2014/main" id="{540EBD85-F266-40B8-B216-9FE3DBCEB47E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3237209" y="2936929"/>
              <a:ext cx="761693" cy="439766"/>
            </a:xfrm>
            <a:custGeom>
              <a:avLst/>
              <a:gdLst>
                <a:gd name="connsiteX0" fmla="*/ 761693 w 761693"/>
                <a:gd name="connsiteY0" fmla="*/ 321932 h 439766"/>
                <a:gd name="connsiteX1" fmla="*/ 321929 w 761693"/>
                <a:gd name="connsiteY1" fmla="*/ 439766 h 439766"/>
                <a:gd name="connsiteX2" fmla="*/ 0 w 761693"/>
                <a:gd name="connsiteY2" fmla="*/ 117835 h 439766"/>
                <a:gd name="connsiteX3" fmla="*/ 439763 w 761693"/>
                <a:gd name="connsiteY3" fmla="*/ 0 h 439766"/>
                <a:gd name="connsiteX4" fmla="*/ 761693 w 761693"/>
                <a:gd name="connsiteY4" fmla="*/ 321932 h 439766"/>
                <a:gd name="connsiteX5" fmla="*/ 761693 w 761693"/>
                <a:gd name="connsiteY5" fmla="*/ 321932 h 439766"/>
                <a:gd name="connsiteX0" fmla="*/ 761693 w 761693"/>
                <a:gd name="connsiteY0" fmla="*/ 321932 h 439766"/>
                <a:gd name="connsiteX1" fmla="*/ 321929 w 761693"/>
                <a:gd name="connsiteY1" fmla="*/ 439766 h 439766"/>
                <a:gd name="connsiteX2" fmla="*/ 0 w 761693"/>
                <a:gd name="connsiteY2" fmla="*/ 117835 h 439766"/>
                <a:gd name="connsiteX3" fmla="*/ 439763 w 761693"/>
                <a:gd name="connsiteY3" fmla="*/ 0 h 439766"/>
                <a:gd name="connsiteX4" fmla="*/ 761693 w 761693"/>
                <a:gd name="connsiteY4" fmla="*/ 321932 h 439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3" h="439766">
                  <a:moveTo>
                    <a:pt x="761693" y="321932"/>
                  </a:moveTo>
                  <a:lnTo>
                    <a:pt x="321929" y="439766"/>
                  </a:lnTo>
                  <a:lnTo>
                    <a:pt x="0" y="117835"/>
                  </a:lnTo>
                  <a:lnTo>
                    <a:pt x="439763" y="0"/>
                  </a:lnTo>
                  <a:lnTo>
                    <a:pt x="761693" y="321932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85" name="手繪多邊形: 圖案 384">
              <a:extLst>
                <a:ext uri="{FF2B5EF4-FFF2-40B4-BE49-F238E27FC236}">
                  <a16:creationId xmlns:a16="http://schemas.microsoft.com/office/drawing/2014/main" id="{CDCF6EEF-71DD-48A5-99E5-3DB9089F5A44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3676972" y="2614999"/>
              <a:ext cx="643861" cy="643861"/>
            </a:xfrm>
            <a:custGeom>
              <a:avLst/>
              <a:gdLst>
                <a:gd name="connsiteX0" fmla="*/ 643861 w 643861"/>
                <a:gd name="connsiteY0" fmla="*/ 321930 h 643861"/>
                <a:gd name="connsiteX1" fmla="*/ 321930 w 643861"/>
                <a:gd name="connsiteY1" fmla="*/ 643861 h 643861"/>
                <a:gd name="connsiteX2" fmla="*/ 0 w 643861"/>
                <a:gd name="connsiteY2" fmla="*/ 321929 h 643861"/>
                <a:gd name="connsiteX3" fmla="*/ 321930 w 643861"/>
                <a:gd name="connsiteY3" fmla="*/ 0 h 643861"/>
                <a:gd name="connsiteX4" fmla="*/ 643861 w 643861"/>
                <a:gd name="connsiteY4" fmla="*/ 321930 h 643861"/>
                <a:gd name="connsiteX5" fmla="*/ 643861 w 643861"/>
                <a:gd name="connsiteY5" fmla="*/ 321930 h 643861"/>
                <a:gd name="connsiteX0" fmla="*/ 643861 w 643861"/>
                <a:gd name="connsiteY0" fmla="*/ 321930 h 643861"/>
                <a:gd name="connsiteX1" fmla="*/ 321930 w 643861"/>
                <a:gd name="connsiteY1" fmla="*/ 643861 h 643861"/>
                <a:gd name="connsiteX2" fmla="*/ 0 w 643861"/>
                <a:gd name="connsiteY2" fmla="*/ 321929 h 643861"/>
                <a:gd name="connsiteX3" fmla="*/ 321930 w 643861"/>
                <a:gd name="connsiteY3" fmla="*/ 0 h 643861"/>
                <a:gd name="connsiteX4" fmla="*/ 643861 w 643861"/>
                <a:gd name="connsiteY4" fmla="*/ 321930 h 643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3861" h="643861">
                  <a:moveTo>
                    <a:pt x="643861" y="321930"/>
                  </a:moveTo>
                  <a:lnTo>
                    <a:pt x="321930" y="643861"/>
                  </a:lnTo>
                  <a:lnTo>
                    <a:pt x="0" y="321929"/>
                  </a:lnTo>
                  <a:lnTo>
                    <a:pt x="321930" y="0"/>
                  </a:lnTo>
                  <a:lnTo>
                    <a:pt x="643861" y="321930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88" name="手繪多邊形: 圖案 387">
              <a:extLst>
                <a:ext uri="{FF2B5EF4-FFF2-40B4-BE49-F238E27FC236}">
                  <a16:creationId xmlns:a16="http://schemas.microsoft.com/office/drawing/2014/main" id="{B81FF810-16F6-4B92-BA46-2DBE11BE4FBE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3237208" y="1295706"/>
              <a:ext cx="761695" cy="439765"/>
            </a:xfrm>
            <a:custGeom>
              <a:avLst/>
              <a:gdLst>
                <a:gd name="connsiteX0" fmla="*/ 761695 w 761695"/>
                <a:gd name="connsiteY0" fmla="*/ 439765 h 439765"/>
                <a:gd name="connsiteX1" fmla="*/ 321930 w 761695"/>
                <a:gd name="connsiteY1" fmla="*/ 321930 h 439765"/>
                <a:gd name="connsiteX2" fmla="*/ 0 w 761695"/>
                <a:gd name="connsiteY2" fmla="*/ 0 h 439765"/>
                <a:gd name="connsiteX3" fmla="*/ 439765 w 761695"/>
                <a:gd name="connsiteY3" fmla="*/ 117834 h 439765"/>
                <a:gd name="connsiteX4" fmla="*/ 761695 w 761695"/>
                <a:gd name="connsiteY4" fmla="*/ 439765 h 439765"/>
                <a:gd name="connsiteX5" fmla="*/ 761695 w 761695"/>
                <a:gd name="connsiteY5" fmla="*/ 439765 h 439765"/>
                <a:gd name="connsiteX0" fmla="*/ 761695 w 761695"/>
                <a:gd name="connsiteY0" fmla="*/ 439765 h 439765"/>
                <a:gd name="connsiteX1" fmla="*/ 321930 w 761695"/>
                <a:gd name="connsiteY1" fmla="*/ 321930 h 439765"/>
                <a:gd name="connsiteX2" fmla="*/ 0 w 761695"/>
                <a:gd name="connsiteY2" fmla="*/ 0 h 439765"/>
                <a:gd name="connsiteX3" fmla="*/ 439765 w 761695"/>
                <a:gd name="connsiteY3" fmla="*/ 117834 h 439765"/>
                <a:gd name="connsiteX4" fmla="*/ 761695 w 761695"/>
                <a:gd name="connsiteY4" fmla="*/ 439765 h 43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5" h="439765">
                  <a:moveTo>
                    <a:pt x="761695" y="439765"/>
                  </a:moveTo>
                  <a:lnTo>
                    <a:pt x="321930" y="321930"/>
                  </a:lnTo>
                  <a:lnTo>
                    <a:pt x="0" y="0"/>
                  </a:lnTo>
                  <a:lnTo>
                    <a:pt x="439765" y="117834"/>
                  </a:lnTo>
                  <a:lnTo>
                    <a:pt x="761695" y="43976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91" name="手繪多邊形: 圖案 390">
              <a:extLst>
                <a:ext uri="{FF2B5EF4-FFF2-40B4-BE49-F238E27FC236}">
                  <a16:creationId xmlns:a16="http://schemas.microsoft.com/office/drawing/2014/main" id="{BEE2F469-2736-4999-B692-305688E676FC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2797445" y="1295707"/>
              <a:ext cx="761694" cy="439764"/>
            </a:xfrm>
            <a:custGeom>
              <a:avLst/>
              <a:gdLst>
                <a:gd name="connsiteX0" fmla="*/ 761694 w 761694"/>
                <a:gd name="connsiteY0" fmla="*/ 321930 h 439764"/>
                <a:gd name="connsiteX1" fmla="*/ 321930 w 761694"/>
                <a:gd name="connsiteY1" fmla="*/ 439764 h 439764"/>
                <a:gd name="connsiteX2" fmla="*/ 0 w 761694"/>
                <a:gd name="connsiteY2" fmla="*/ 117834 h 439764"/>
                <a:gd name="connsiteX3" fmla="*/ 439764 w 761694"/>
                <a:gd name="connsiteY3" fmla="*/ 0 h 439764"/>
                <a:gd name="connsiteX4" fmla="*/ 761694 w 761694"/>
                <a:gd name="connsiteY4" fmla="*/ 321930 h 439764"/>
                <a:gd name="connsiteX5" fmla="*/ 761694 w 761694"/>
                <a:gd name="connsiteY5" fmla="*/ 321930 h 439764"/>
                <a:gd name="connsiteX0" fmla="*/ 761694 w 761694"/>
                <a:gd name="connsiteY0" fmla="*/ 321930 h 439764"/>
                <a:gd name="connsiteX1" fmla="*/ 321930 w 761694"/>
                <a:gd name="connsiteY1" fmla="*/ 439764 h 439764"/>
                <a:gd name="connsiteX2" fmla="*/ 0 w 761694"/>
                <a:gd name="connsiteY2" fmla="*/ 117834 h 439764"/>
                <a:gd name="connsiteX3" fmla="*/ 439764 w 761694"/>
                <a:gd name="connsiteY3" fmla="*/ 0 h 439764"/>
                <a:gd name="connsiteX4" fmla="*/ 761694 w 761694"/>
                <a:gd name="connsiteY4" fmla="*/ 321930 h 43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4" h="439764">
                  <a:moveTo>
                    <a:pt x="761694" y="321930"/>
                  </a:moveTo>
                  <a:lnTo>
                    <a:pt x="321930" y="439764"/>
                  </a:lnTo>
                  <a:lnTo>
                    <a:pt x="0" y="117834"/>
                  </a:lnTo>
                  <a:lnTo>
                    <a:pt x="439764" y="0"/>
                  </a:lnTo>
                  <a:lnTo>
                    <a:pt x="761694" y="321930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94" name="手繪多邊形: 圖案 393">
              <a:extLst>
                <a:ext uri="{FF2B5EF4-FFF2-40B4-BE49-F238E27FC236}">
                  <a16:creationId xmlns:a16="http://schemas.microsoft.com/office/drawing/2014/main" id="{F8485124-F4DD-49DE-8620-B77F960F6325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1917915" y="2057401"/>
              <a:ext cx="557600" cy="557598"/>
            </a:xfrm>
            <a:custGeom>
              <a:avLst/>
              <a:gdLst>
                <a:gd name="connsiteX0" fmla="*/ 439765 w 557600"/>
                <a:gd name="connsiteY0" fmla="*/ 117835 h 557598"/>
                <a:gd name="connsiteX1" fmla="*/ 557600 w 557600"/>
                <a:gd name="connsiteY1" fmla="*/ 557598 h 557598"/>
                <a:gd name="connsiteX2" fmla="*/ 117835 w 557600"/>
                <a:gd name="connsiteY2" fmla="*/ 439765 h 557598"/>
                <a:gd name="connsiteX3" fmla="*/ 0 w 557600"/>
                <a:gd name="connsiteY3" fmla="*/ 0 h 557598"/>
                <a:gd name="connsiteX4" fmla="*/ 439765 w 557600"/>
                <a:gd name="connsiteY4" fmla="*/ 117835 h 557598"/>
                <a:gd name="connsiteX5" fmla="*/ 439765 w 557600"/>
                <a:gd name="connsiteY5" fmla="*/ 117835 h 557598"/>
                <a:gd name="connsiteX0" fmla="*/ 439765 w 557600"/>
                <a:gd name="connsiteY0" fmla="*/ 117835 h 557598"/>
                <a:gd name="connsiteX1" fmla="*/ 557600 w 557600"/>
                <a:gd name="connsiteY1" fmla="*/ 557598 h 557598"/>
                <a:gd name="connsiteX2" fmla="*/ 117835 w 557600"/>
                <a:gd name="connsiteY2" fmla="*/ 439765 h 557598"/>
                <a:gd name="connsiteX3" fmla="*/ 0 w 557600"/>
                <a:gd name="connsiteY3" fmla="*/ 0 h 557598"/>
                <a:gd name="connsiteX4" fmla="*/ 439765 w 557600"/>
                <a:gd name="connsiteY4" fmla="*/ 117835 h 557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600" h="557598">
                  <a:moveTo>
                    <a:pt x="439765" y="117835"/>
                  </a:moveTo>
                  <a:lnTo>
                    <a:pt x="557600" y="557598"/>
                  </a:lnTo>
                  <a:lnTo>
                    <a:pt x="117835" y="439765"/>
                  </a:lnTo>
                  <a:lnTo>
                    <a:pt x="0" y="0"/>
                  </a:lnTo>
                  <a:lnTo>
                    <a:pt x="439765" y="11783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97" name="手繪多邊形: 圖案 396">
              <a:extLst>
                <a:ext uri="{FF2B5EF4-FFF2-40B4-BE49-F238E27FC236}">
                  <a16:creationId xmlns:a16="http://schemas.microsoft.com/office/drawing/2014/main" id="{45777136-7FC5-4DE2-B913-558D132C0EEE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1917915" y="1617636"/>
              <a:ext cx="557600" cy="557599"/>
            </a:xfrm>
            <a:custGeom>
              <a:avLst/>
              <a:gdLst>
                <a:gd name="connsiteX0" fmla="*/ 557600 w 557600"/>
                <a:gd name="connsiteY0" fmla="*/ 117833 h 557599"/>
                <a:gd name="connsiteX1" fmla="*/ 439765 w 557600"/>
                <a:gd name="connsiteY1" fmla="*/ 557599 h 557599"/>
                <a:gd name="connsiteX2" fmla="*/ 0 w 557600"/>
                <a:gd name="connsiteY2" fmla="*/ 439764 h 557599"/>
                <a:gd name="connsiteX3" fmla="*/ 117834 w 557600"/>
                <a:gd name="connsiteY3" fmla="*/ 0 h 557599"/>
                <a:gd name="connsiteX4" fmla="*/ 557600 w 557600"/>
                <a:gd name="connsiteY4" fmla="*/ 117833 h 557599"/>
                <a:gd name="connsiteX5" fmla="*/ 557600 w 557600"/>
                <a:gd name="connsiteY5" fmla="*/ 117833 h 557599"/>
                <a:gd name="connsiteX0" fmla="*/ 557600 w 557600"/>
                <a:gd name="connsiteY0" fmla="*/ 117833 h 557599"/>
                <a:gd name="connsiteX1" fmla="*/ 439765 w 557600"/>
                <a:gd name="connsiteY1" fmla="*/ 557599 h 557599"/>
                <a:gd name="connsiteX2" fmla="*/ 0 w 557600"/>
                <a:gd name="connsiteY2" fmla="*/ 439764 h 557599"/>
                <a:gd name="connsiteX3" fmla="*/ 117834 w 557600"/>
                <a:gd name="connsiteY3" fmla="*/ 0 h 557599"/>
                <a:gd name="connsiteX4" fmla="*/ 557600 w 557600"/>
                <a:gd name="connsiteY4" fmla="*/ 117833 h 55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600" h="557599">
                  <a:moveTo>
                    <a:pt x="557600" y="117833"/>
                  </a:moveTo>
                  <a:lnTo>
                    <a:pt x="439765" y="557599"/>
                  </a:lnTo>
                  <a:lnTo>
                    <a:pt x="0" y="439764"/>
                  </a:lnTo>
                  <a:lnTo>
                    <a:pt x="117834" y="0"/>
                  </a:lnTo>
                  <a:lnTo>
                    <a:pt x="557600" y="11783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00" name="手繪多邊形: 圖案 399">
              <a:extLst>
                <a:ext uri="{FF2B5EF4-FFF2-40B4-BE49-F238E27FC236}">
                  <a16:creationId xmlns:a16="http://schemas.microsoft.com/office/drawing/2014/main" id="{0CB671A8-1AFF-4872-966A-330F83270DA1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3237209" y="2497165"/>
              <a:ext cx="761694" cy="439764"/>
            </a:xfrm>
            <a:custGeom>
              <a:avLst/>
              <a:gdLst>
                <a:gd name="connsiteX0" fmla="*/ 761694 w 761694"/>
                <a:gd name="connsiteY0" fmla="*/ 117835 h 439764"/>
                <a:gd name="connsiteX1" fmla="*/ 439764 w 761694"/>
                <a:gd name="connsiteY1" fmla="*/ 439764 h 439764"/>
                <a:gd name="connsiteX2" fmla="*/ 0 w 761694"/>
                <a:gd name="connsiteY2" fmla="*/ 321930 h 439764"/>
                <a:gd name="connsiteX3" fmla="*/ 321930 w 761694"/>
                <a:gd name="connsiteY3" fmla="*/ 0 h 439764"/>
                <a:gd name="connsiteX4" fmla="*/ 761694 w 761694"/>
                <a:gd name="connsiteY4" fmla="*/ 117835 h 439764"/>
                <a:gd name="connsiteX5" fmla="*/ 761694 w 761694"/>
                <a:gd name="connsiteY5" fmla="*/ 117835 h 439764"/>
                <a:gd name="connsiteX0" fmla="*/ 761694 w 761694"/>
                <a:gd name="connsiteY0" fmla="*/ 117835 h 439764"/>
                <a:gd name="connsiteX1" fmla="*/ 439764 w 761694"/>
                <a:gd name="connsiteY1" fmla="*/ 439764 h 439764"/>
                <a:gd name="connsiteX2" fmla="*/ 0 w 761694"/>
                <a:gd name="connsiteY2" fmla="*/ 321930 h 439764"/>
                <a:gd name="connsiteX3" fmla="*/ 321930 w 761694"/>
                <a:gd name="connsiteY3" fmla="*/ 0 h 439764"/>
                <a:gd name="connsiteX4" fmla="*/ 761694 w 761694"/>
                <a:gd name="connsiteY4" fmla="*/ 117835 h 43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4" h="439764">
                  <a:moveTo>
                    <a:pt x="761694" y="117835"/>
                  </a:moveTo>
                  <a:lnTo>
                    <a:pt x="439764" y="439764"/>
                  </a:lnTo>
                  <a:lnTo>
                    <a:pt x="0" y="321930"/>
                  </a:lnTo>
                  <a:lnTo>
                    <a:pt x="321930" y="0"/>
                  </a:lnTo>
                  <a:lnTo>
                    <a:pt x="761694" y="11783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03" name="手繪多邊形: 圖案 402">
              <a:extLst>
                <a:ext uri="{FF2B5EF4-FFF2-40B4-BE49-F238E27FC236}">
                  <a16:creationId xmlns:a16="http://schemas.microsoft.com/office/drawing/2014/main" id="{19C4290B-6EB2-4337-95F1-5A1E20C69C3D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2357679" y="1177871"/>
              <a:ext cx="879529" cy="235669"/>
            </a:xfrm>
            <a:custGeom>
              <a:avLst/>
              <a:gdLst>
                <a:gd name="connsiteX0" fmla="*/ 879529 w 879529"/>
                <a:gd name="connsiteY0" fmla="*/ 117835 h 235669"/>
                <a:gd name="connsiteX1" fmla="*/ 439765 w 879529"/>
                <a:gd name="connsiteY1" fmla="*/ 235669 h 235669"/>
                <a:gd name="connsiteX2" fmla="*/ 0 w 879529"/>
                <a:gd name="connsiteY2" fmla="*/ 117835 h 235669"/>
                <a:gd name="connsiteX3" fmla="*/ 439764 w 879529"/>
                <a:gd name="connsiteY3" fmla="*/ 0 h 235669"/>
                <a:gd name="connsiteX4" fmla="*/ 879529 w 879529"/>
                <a:gd name="connsiteY4" fmla="*/ 117835 h 235669"/>
                <a:gd name="connsiteX5" fmla="*/ 879529 w 879529"/>
                <a:gd name="connsiteY5" fmla="*/ 117835 h 235669"/>
                <a:gd name="connsiteX0" fmla="*/ 879529 w 879529"/>
                <a:gd name="connsiteY0" fmla="*/ 117835 h 235669"/>
                <a:gd name="connsiteX1" fmla="*/ 439765 w 879529"/>
                <a:gd name="connsiteY1" fmla="*/ 235669 h 235669"/>
                <a:gd name="connsiteX2" fmla="*/ 0 w 879529"/>
                <a:gd name="connsiteY2" fmla="*/ 117835 h 235669"/>
                <a:gd name="connsiteX3" fmla="*/ 439764 w 879529"/>
                <a:gd name="connsiteY3" fmla="*/ 0 h 235669"/>
                <a:gd name="connsiteX4" fmla="*/ 879529 w 879529"/>
                <a:gd name="connsiteY4" fmla="*/ 117835 h 23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529" h="235669">
                  <a:moveTo>
                    <a:pt x="879529" y="117835"/>
                  </a:moveTo>
                  <a:lnTo>
                    <a:pt x="439765" y="235669"/>
                  </a:lnTo>
                  <a:lnTo>
                    <a:pt x="0" y="117835"/>
                  </a:lnTo>
                  <a:lnTo>
                    <a:pt x="439764" y="0"/>
                  </a:lnTo>
                  <a:lnTo>
                    <a:pt x="879529" y="11783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06" name="手繪多邊形: 圖案 405">
              <a:extLst>
                <a:ext uri="{FF2B5EF4-FFF2-40B4-BE49-F238E27FC236}">
                  <a16:creationId xmlns:a16="http://schemas.microsoft.com/office/drawing/2014/main" id="{0A28121C-4119-4715-A4AC-EEE7DE82AC13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2035749" y="1295706"/>
              <a:ext cx="761696" cy="439763"/>
            </a:xfrm>
            <a:custGeom>
              <a:avLst/>
              <a:gdLst>
                <a:gd name="connsiteX0" fmla="*/ 761696 w 761696"/>
                <a:gd name="connsiteY0" fmla="*/ 117834 h 439763"/>
                <a:gd name="connsiteX1" fmla="*/ 439766 w 761696"/>
                <a:gd name="connsiteY1" fmla="*/ 439763 h 439763"/>
                <a:gd name="connsiteX2" fmla="*/ 0 w 761696"/>
                <a:gd name="connsiteY2" fmla="*/ 321930 h 439763"/>
                <a:gd name="connsiteX3" fmla="*/ 321931 w 761696"/>
                <a:gd name="connsiteY3" fmla="*/ 0 h 439763"/>
                <a:gd name="connsiteX4" fmla="*/ 761696 w 761696"/>
                <a:gd name="connsiteY4" fmla="*/ 117834 h 439763"/>
                <a:gd name="connsiteX5" fmla="*/ 761696 w 761696"/>
                <a:gd name="connsiteY5" fmla="*/ 117834 h 439763"/>
                <a:gd name="connsiteX0" fmla="*/ 761696 w 761696"/>
                <a:gd name="connsiteY0" fmla="*/ 117834 h 439763"/>
                <a:gd name="connsiteX1" fmla="*/ 439766 w 761696"/>
                <a:gd name="connsiteY1" fmla="*/ 439763 h 439763"/>
                <a:gd name="connsiteX2" fmla="*/ 0 w 761696"/>
                <a:gd name="connsiteY2" fmla="*/ 321930 h 439763"/>
                <a:gd name="connsiteX3" fmla="*/ 321931 w 761696"/>
                <a:gd name="connsiteY3" fmla="*/ 0 h 439763"/>
                <a:gd name="connsiteX4" fmla="*/ 761696 w 761696"/>
                <a:gd name="connsiteY4" fmla="*/ 117834 h 43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6" h="439763">
                  <a:moveTo>
                    <a:pt x="761696" y="117834"/>
                  </a:moveTo>
                  <a:lnTo>
                    <a:pt x="439766" y="439763"/>
                  </a:lnTo>
                  <a:lnTo>
                    <a:pt x="0" y="321930"/>
                  </a:lnTo>
                  <a:lnTo>
                    <a:pt x="321931" y="0"/>
                  </a:lnTo>
                  <a:lnTo>
                    <a:pt x="761696" y="117834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09" name="手繪多邊形: 圖案 408">
              <a:extLst>
                <a:ext uri="{FF2B5EF4-FFF2-40B4-BE49-F238E27FC236}">
                  <a16:creationId xmlns:a16="http://schemas.microsoft.com/office/drawing/2014/main" id="{012534A0-9339-450A-A4B1-6751C3CFE482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1595986" y="2497166"/>
              <a:ext cx="761694" cy="439764"/>
            </a:xfrm>
            <a:custGeom>
              <a:avLst/>
              <a:gdLst>
                <a:gd name="connsiteX0" fmla="*/ 439764 w 761694"/>
                <a:gd name="connsiteY0" fmla="*/ 0 h 439764"/>
                <a:gd name="connsiteX1" fmla="*/ 761694 w 761694"/>
                <a:gd name="connsiteY1" fmla="*/ 321930 h 439764"/>
                <a:gd name="connsiteX2" fmla="*/ 321930 w 761694"/>
                <a:gd name="connsiteY2" fmla="*/ 439764 h 439764"/>
                <a:gd name="connsiteX3" fmla="*/ 0 w 761694"/>
                <a:gd name="connsiteY3" fmla="*/ 117834 h 439764"/>
                <a:gd name="connsiteX4" fmla="*/ 439764 w 761694"/>
                <a:gd name="connsiteY4" fmla="*/ 0 h 439764"/>
                <a:gd name="connsiteX5" fmla="*/ 439764 w 761694"/>
                <a:gd name="connsiteY5" fmla="*/ 0 h 439764"/>
                <a:gd name="connsiteX0" fmla="*/ 439764 w 761694"/>
                <a:gd name="connsiteY0" fmla="*/ 0 h 439764"/>
                <a:gd name="connsiteX1" fmla="*/ 761694 w 761694"/>
                <a:gd name="connsiteY1" fmla="*/ 321930 h 439764"/>
                <a:gd name="connsiteX2" fmla="*/ 321930 w 761694"/>
                <a:gd name="connsiteY2" fmla="*/ 439764 h 439764"/>
                <a:gd name="connsiteX3" fmla="*/ 0 w 761694"/>
                <a:gd name="connsiteY3" fmla="*/ 117834 h 439764"/>
                <a:gd name="connsiteX4" fmla="*/ 439764 w 761694"/>
                <a:gd name="connsiteY4" fmla="*/ 0 h 43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4" h="439764">
                  <a:moveTo>
                    <a:pt x="439764" y="0"/>
                  </a:moveTo>
                  <a:lnTo>
                    <a:pt x="761694" y="321930"/>
                  </a:lnTo>
                  <a:lnTo>
                    <a:pt x="321930" y="439764"/>
                  </a:lnTo>
                  <a:lnTo>
                    <a:pt x="0" y="117834"/>
                  </a:lnTo>
                  <a:lnTo>
                    <a:pt x="439764" y="0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12" name="手繪多邊形: 圖案 411">
              <a:extLst>
                <a:ext uri="{FF2B5EF4-FFF2-40B4-BE49-F238E27FC236}">
                  <a16:creationId xmlns:a16="http://schemas.microsoft.com/office/drawing/2014/main" id="{3997B151-19D4-4AD5-91E3-85AB71233745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1478150" y="2057400"/>
              <a:ext cx="557599" cy="557599"/>
            </a:xfrm>
            <a:custGeom>
              <a:avLst/>
              <a:gdLst>
                <a:gd name="connsiteX0" fmla="*/ 439764 w 557599"/>
                <a:gd name="connsiteY0" fmla="*/ 0 h 557599"/>
                <a:gd name="connsiteX1" fmla="*/ 557599 w 557599"/>
                <a:gd name="connsiteY1" fmla="*/ 439765 h 557599"/>
                <a:gd name="connsiteX2" fmla="*/ 117835 w 557599"/>
                <a:gd name="connsiteY2" fmla="*/ 557599 h 557599"/>
                <a:gd name="connsiteX3" fmla="*/ 0 w 557599"/>
                <a:gd name="connsiteY3" fmla="*/ 117834 h 557599"/>
                <a:gd name="connsiteX4" fmla="*/ 439764 w 557599"/>
                <a:gd name="connsiteY4" fmla="*/ 0 h 557599"/>
                <a:gd name="connsiteX5" fmla="*/ 439764 w 557599"/>
                <a:gd name="connsiteY5" fmla="*/ 0 h 557599"/>
                <a:gd name="connsiteX0" fmla="*/ 439764 w 557599"/>
                <a:gd name="connsiteY0" fmla="*/ 0 h 557599"/>
                <a:gd name="connsiteX1" fmla="*/ 557599 w 557599"/>
                <a:gd name="connsiteY1" fmla="*/ 439765 h 557599"/>
                <a:gd name="connsiteX2" fmla="*/ 117835 w 557599"/>
                <a:gd name="connsiteY2" fmla="*/ 557599 h 557599"/>
                <a:gd name="connsiteX3" fmla="*/ 0 w 557599"/>
                <a:gd name="connsiteY3" fmla="*/ 117834 h 557599"/>
                <a:gd name="connsiteX4" fmla="*/ 439764 w 557599"/>
                <a:gd name="connsiteY4" fmla="*/ 0 h 55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599" h="557599">
                  <a:moveTo>
                    <a:pt x="439764" y="0"/>
                  </a:moveTo>
                  <a:lnTo>
                    <a:pt x="557599" y="439765"/>
                  </a:lnTo>
                  <a:lnTo>
                    <a:pt x="117835" y="557599"/>
                  </a:lnTo>
                  <a:lnTo>
                    <a:pt x="0" y="117834"/>
                  </a:lnTo>
                  <a:lnTo>
                    <a:pt x="439764" y="0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15" name="手繪多邊形: 圖案 414">
              <a:extLst>
                <a:ext uri="{FF2B5EF4-FFF2-40B4-BE49-F238E27FC236}">
                  <a16:creationId xmlns:a16="http://schemas.microsoft.com/office/drawing/2014/main" id="{BA96E1FA-76AF-4156-899B-4FA97990962B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1595986" y="1295707"/>
              <a:ext cx="761694" cy="439764"/>
            </a:xfrm>
            <a:custGeom>
              <a:avLst/>
              <a:gdLst>
                <a:gd name="connsiteX0" fmla="*/ 761694 w 761694"/>
                <a:gd name="connsiteY0" fmla="*/ 0 h 439764"/>
                <a:gd name="connsiteX1" fmla="*/ 439763 w 761694"/>
                <a:gd name="connsiteY1" fmla="*/ 321930 h 439764"/>
                <a:gd name="connsiteX2" fmla="*/ 0 w 761694"/>
                <a:gd name="connsiteY2" fmla="*/ 439764 h 439764"/>
                <a:gd name="connsiteX3" fmla="*/ 321929 w 761694"/>
                <a:gd name="connsiteY3" fmla="*/ 117834 h 439764"/>
                <a:gd name="connsiteX4" fmla="*/ 761694 w 761694"/>
                <a:gd name="connsiteY4" fmla="*/ 0 h 439764"/>
                <a:gd name="connsiteX5" fmla="*/ 761694 w 761694"/>
                <a:gd name="connsiteY5" fmla="*/ 0 h 439764"/>
                <a:gd name="connsiteX0" fmla="*/ 761694 w 761694"/>
                <a:gd name="connsiteY0" fmla="*/ 0 h 439764"/>
                <a:gd name="connsiteX1" fmla="*/ 439763 w 761694"/>
                <a:gd name="connsiteY1" fmla="*/ 321930 h 439764"/>
                <a:gd name="connsiteX2" fmla="*/ 0 w 761694"/>
                <a:gd name="connsiteY2" fmla="*/ 439764 h 439764"/>
                <a:gd name="connsiteX3" fmla="*/ 321929 w 761694"/>
                <a:gd name="connsiteY3" fmla="*/ 117834 h 439764"/>
                <a:gd name="connsiteX4" fmla="*/ 761694 w 761694"/>
                <a:gd name="connsiteY4" fmla="*/ 0 h 43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4" h="439764">
                  <a:moveTo>
                    <a:pt x="761694" y="0"/>
                  </a:moveTo>
                  <a:lnTo>
                    <a:pt x="439763" y="321930"/>
                  </a:lnTo>
                  <a:lnTo>
                    <a:pt x="0" y="439764"/>
                  </a:lnTo>
                  <a:lnTo>
                    <a:pt x="321929" y="117834"/>
                  </a:lnTo>
                  <a:lnTo>
                    <a:pt x="761694" y="0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18" name="手繪多邊形: 圖案 417">
              <a:extLst>
                <a:ext uri="{FF2B5EF4-FFF2-40B4-BE49-F238E27FC236}">
                  <a16:creationId xmlns:a16="http://schemas.microsoft.com/office/drawing/2014/main" id="{9E746A54-BBA2-4723-B0C1-9247A23D965D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1478151" y="1617637"/>
              <a:ext cx="557598" cy="557598"/>
            </a:xfrm>
            <a:custGeom>
              <a:avLst/>
              <a:gdLst>
                <a:gd name="connsiteX0" fmla="*/ 557598 w 557598"/>
                <a:gd name="connsiteY0" fmla="*/ 0 h 557598"/>
                <a:gd name="connsiteX1" fmla="*/ 439764 w 557598"/>
                <a:gd name="connsiteY1" fmla="*/ 439764 h 557598"/>
                <a:gd name="connsiteX2" fmla="*/ 0 w 557598"/>
                <a:gd name="connsiteY2" fmla="*/ 557598 h 557598"/>
                <a:gd name="connsiteX3" fmla="*/ 117835 w 557598"/>
                <a:gd name="connsiteY3" fmla="*/ 117834 h 557598"/>
                <a:gd name="connsiteX4" fmla="*/ 557598 w 557598"/>
                <a:gd name="connsiteY4" fmla="*/ 0 h 557598"/>
                <a:gd name="connsiteX5" fmla="*/ 557598 w 557598"/>
                <a:gd name="connsiteY5" fmla="*/ 0 h 557598"/>
                <a:gd name="connsiteX0" fmla="*/ 557598 w 557598"/>
                <a:gd name="connsiteY0" fmla="*/ 0 h 557598"/>
                <a:gd name="connsiteX1" fmla="*/ 439764 w 557598"/>
                <a:gd name="connsiteY1" fmla="*/ 439764 h 557598"/>
                <a:gd name="connsiteX2" fmla="*/ 0 w 557598"/>
                <a:gd name="connsiteY2" fmla="*/ 557598 h 557598"/>
                <a:gd name="connsiteX3" fmla="*/ 117835 w 557598"/>
                <a:gd name="connsiteY3" fmla="*/ 117834 h 557598"/>
                <a:gd name="connsiteX4" fmla="*/ 557598 w 557598"/>
                <a:gd name="connsiteY4" fmla="*/ 0 h 557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598" h="557598">
                  <a:moveTo>
                    <a:pt x="557598" y="0"/>
                  </a:moveTo>
                  <a:lnTo>
                    <a:pt x="439764" y="439764"/>
                  </a:lnTo>
                  <a:lnTo>
                    <a:pt x="0" y="557598"/>
                  </a:lnTo>
                  <a:lnTo>
                    <a:pt x="117835" y="117834"/>
                  </a:lnTo>
                  <a:lnTo>
                    <a:pt x="557598" y="0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21" name="手繪多邊形: 圖案 420">
              <a:extLst>
                <a:ext uri="{FF2B5EF4-FFF2-40B4-BE49-F238E27FC236}">
                  <a16:creationId xmlns:a16="http://schemas.microsoft.com/office/drawing/2014/main" id="{A439FC19-2EE1-4344-B625-385E4F7A98B6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1595986" y="2936929"/>
              <a:ext cx="761694" cy="439763"/>
            </a:xfrm>
            <a:custGeom>
              <a:avLst/>
              <a:gdLst>
                <a:gd name="connsiteX0" fmla="*/ 321930 w 761694"/>
                <a:gd name="connsiteY0" fmla="*/ 0 h 439763"/>
                <a:gd name="connsiteX1" fmla="*/ 761694 w 761694"/>
                <a:gd name="connsiteY1" fmla="*/ 117834 h 439763"/>
                <a:gd name="connsiteX2" fmla="*/ 439765 w 761694"/>
                <a:gd name="connsiteY2" fmla="*/ 439763 h 439763"/>
                <a:gd name="connsiteX3" fmla="*/ 0 w 761694"/>
                <a:gd name="connsiteY3" fmla="*/ 321928 h 439763"/>
                <a:gd name="connsiteX4" fmla="*/ 321930 w 761694"/>
                <a:gd name="connsiteY4" fmla="*/ 0 h 439763"/>
                <a:gd name="connsiteX5" fmla="*/ 321930 w 761694"/>
                <a:gd name="connsiteY5" fmla="*/ 0 h 439763"/>
                <a:gd name="connsiteX0" fmla="*/ 321930 w 761694"/>
                <a:gd name="connsiteY0" fmla="*/ 0 h 439763"/>
                <a:gd name="connsiteX1" fmla="*/ 761694 w 761694"/>
                <a:gd name="connsiteY1" fmla="*/ 117834 h 439763"/>
                <a:gd name="connsiteX2" fmla="*/ 439765 w 761694"/>
                <a:gd name="connsiteY2" fmla="*/ 439763 h 439763"/>
                <a:gd name="connsiteX3" fmla="*/ 0 w 761694"/>
                <a:gd name="connsiteY3" fmla="*/ 321928 h 439763"/>
                <a:gd name="connsiteX4" fmla="*/ 321930 w 761694"/>
                <a:gd name="connsiteY4" fmla="*/ 0 h 43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4" h="439763">
                  <a:moveTo>
                    <a:pt x="321930" y="0"/>
                  </a:moveTo>
                  <a:lnTo>
                    <a:pt x="761694" y="117834"/>
                  </a:lnTo>
                  <a:lnTo>
                    <a:pt x="439765" y="439763"/>
                  </a:lnTo>
                  <a:lnTo>
                    <a:pt x="0" y="321928"/>
                  </a:lnTo>
                  <a:lnTo>
                    <a:pt x="321930" y="0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24" name="手繪多邊形: 圖案 423">
              <a:extLst>
                <a:ext uri="{FF2B5EF4-FFF2-40B4-BE49-F238E27FC236}">
                  <a16:creationId xmlns:a16="http://schemas.microsoft.com/office/drawing/2014/main" id="{2A270036-BC65-4AF4-B0BB-5F1CEC85E334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1274056" y="2615000"/>
              <a:ext cx="643860" cy="643858"/>
            </a:xfrm>
            <a:custGeom>
              <a:avLst/>
              <a:gdLst>
                <a:gd name="connsiteX0" fmla="*/ 321930 w 643860"/>
                <a:gd name="connsiteY0" fmla="*/ 0 h 643858"/>
                <a:gd name="connsiteX1" fmla="*/ 643860 w 643860"/>
                <a:gd name="connsiteY1" fmla="*/ 321930 h 643858"/>
                <a:gd name="connsiteX2" fmla="*/ 321930 w 643860"/>
                <a:gd name="connsiteY2" fmla="*/ 643858 h 643858"/>
                <a:gd name="connsiteX3" fmla="*/ 0 w 643860"/>
                <a:gd name="connsiteY3" fmla="*/ 321929 h 643858"/>
                <a:gd name="connsiteX4" fmla="*/ 321930 w 643860"/>
                <a:gd name="connsiteY4" fmla="*/ 0 h 643858"/>
                <a:gd name="connsiteX5" fmla="*/ 321930 w 643860"/>
                <a:gd name="connsiteY5" fmla="*/ 0 h 643858"/>
                <a:gd name="connsiteX0" fmla="*/ 321930 w 643860"/>
                <a:gd name="connsiteY0" fmla="*/ 0 h 643858"/>
                <a:gd name="connsiteX1" fmla="*/ 643860 w 643860"/>
                <a:gd name="connsiteY1" fmla="*/ 321930 h 643858"/>
                <a:gd name="connsiteX2" fmla="*/ 321930 w 643860"/>
                <a:gd name="connsiteY2" fmla="*/ 643858 h 643858"/>
                <a:gd name="connsiteX3" fmla="*/ 0 w 643860"/>
                <a:gd name="connsiteY3" fmla="*/ 321929 h 643858"/>
                <a:gd name="connsiteX4" fmla="*/ 321930 w 643860"/>
                <a:gd name="connsiteY4" fmla="*/ 0 h 643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3860" h="643858">
                  <a:moveTo>
                    <a:pt x="321930" y="0"/>
                  </a:moveTo>
                  <a:lnTo>
                    <a:pt x="643860" y="321930"/>
                  </a:lnTo>
                  <a:lnTo>
                    <a:pt x="321930" y="643858"/>
                  </a:lnTo>
                  <a:lnTo>
                    <a:pt x="0" y="321929"/>
                  </a:lnTo>
                  <a:lnTo>
                    <a:pt x="321930" y="0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27" name="手繪多邊形: 圖案 426">
              <a:extLst>
                <a:ext uri="{FF2B5EF4-FFF2-40B4-BE49-F238E27FC236}">
                  <a16:creationId xmlns:a16="http://schemas.microsoft.com/office/drawing/2014/main" id="{026BE937-E11C-476E-9DB1-41513B30599F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1156222" y="1735470"/>
              <a:ext cx="439764" cy="761693"/>
            </a:xfrm>
            <a:custGeom>
              <a:avLst/>
              <a:gdLst>
                <a:gd name="connsiteX0" fmla="*/ 439764 w 439764"/>
                <a:gd name="connsiteY0" fmla="*/ 0 h 761693"/>
                <a:gd name="connsiteX1" fmla="*/ 321929 w 439764"/>
                <a:gd name="connsiteY1" fmla="*/ 439764 h 761693"/>
                <a:gd name="connsiteX2" fmla="*/ 0 w 439764"/>
                <a:gd name="connsiteY2" fmla="*/ 761693 h 761693"/>
                <a:gd name="connsiteX3" fmla="*/ 117834 w 439764"/>
                <a:gd name="connsiteY3" fmla="*/ 321929 h 761693"/>
                <a:gd name="connsiteX4" fmla="*/ 439764 w 439764"/>
                <a:gd name="connsiteY4" fmla="*/ 0 h 761693"/>
                <a:gd name="connsiteX5" fmla="*/ 439764 w 439764"/>
                <a:gd name="connsiteY5" fmla="*/ 0 h 761693"/>
                <a:gd name="connsiteX0" fmla="*/ 439764 w 439764"/>
                <a:gd name="connsiteY0" fmla="*/ 0 h 761693"/>
                <a:gd name="connsiteX1" fmla="*/ 321929 w 439764"/>
                <a:gd name="connsiteY1" fmla="*/ 439764 h 761693"/>
                <a:gd name="connsiteX2" fmla="*/ 0 w 439764"/>
                <a:gd name="connsiteY2" fmla="*/ 761693 h 761693"/>
                <a:gd name="connsiteX3" fmla="*/ 117834 w 439764"/>
                <a:gd name="connsiteY3" fmla="*/ 321929 h 761693"/>
                <a:gd name="connsiteX4" fmla="*/ 439764 w 439764"/>
                <a:gd name="connsiteY4" fmla="*/ 0 h 761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4" h="761693">
                  <a:moveTo>
                    <a:pt x="439764" y="0"/>
                  </a:moveTo>
                  <a:lnTo>
                    <a:pt x="321929" y="439764"/>
                  </a:lnTo>
                  <a:lnTo>
                    <a:pt x="0" y="761693"/>
                  </a:lnTo>
                  <a:lnTo>
                    <a:pt x="117834" y="321929"/>
                  </a:lnTo>
                  <a:lnTo>
                    <a:pt x="439764" y="0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30" name="手繪多邊形: 圖案 429">
              <a:extLst>
                <a:ext uri="{FF2B5EF4-FFF2-40B4-BE49-F238E27FC236}">
                  <a16:creationId xmlns:a16="http://schemas.microsoft.com/office/drawing/2014/main" id="{23964B63-601B-4EFF-9D01-A1A77817184A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1156222" y="2175235"/>
              <a:ext cx="439764" cy="761694"/>
            </a:xfrm>
            <a:custGeom>
              <a:avLst/>
              <a:gdLst>
                <a:gd name="connsiteX0" fmla="*/ 321929 w 439764"/>
                <a:gd name="connsiteY0" fmla="*/ 0 h 761694"/>
                <a:gd name="connsiteX1" fmla="*/ 439764 w 439764"/>
                <a:gd name="connsiteY1" fmla="*/ 439765 h 761694"/>
                <a:gd name="connsiteX2" fmla="*/ 117834 w 439764"/>
                <a:gd name="connsiteY2" fmla="*/ 761694 h 761694"/>
                <a:gd name="connsiteX3" fmla="*/ 0 w 439764"/>
                <a:gd name="connsiteY3" fmla="*/ 321929 h 761694"/>
                <a:gd name="connsiteX4" fmla="*/ 321929 w 439764"/>
                <a:gd name="connsiteY4" fmla="*/ 0 h 761694"/>
                <a:gd name="connsiteX5" fmla="*/ 321929 w 439764"/>
                <a:gd name="connsiteY5" fmla="*/ 0 h 761694"/>
                <a:gd name="connsiteX0" fmla="*/ 321929 w 439764"/>
                <a:gd name="connsiteY0" fmla="*/ 0 h 761694"/>
                <a:gd name="connsiteX1" fmla="*/ 439764 w 439764"/>
                <a:gd name="connsiteY1" fmla="*/ 439765 h 761694"/>
                <a:gd name="connsiteX2" fmla="*/ 117834 w 439764"/>
                <a:gd name="connsiteY2" fmla="*/ 761694 h 761694"/>
                <a:gd name="connsiteX3" fmla="*/ 0 w 439764"/>
                <a:gd name="connsiteY3" fmla="*/ 321929 h 761694"/>
                <a:gd name="connsiteX4" fmla="*/ 321929 w 439764"/>
                <a:gd name="connsiteY4" fmla="*/ 0 h 761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4" h="761694">
                  <a:moveTo>
                    <a:pt x="321929" y="0"/>
                  </a:moveTo>
                  <a:lnTo>
                    <a:pt x="439764" y="439765"/>
                  </a:lnTo>
                  <a:lnTo>
                    <a:pt x="117834" y="761694"/>
                  </a:lnTo>
                  <a:lnTo>
                    <a:pt x="0" y="321929"/>
                  </a:lnTo>
                  <a:lnTo>
                    <a:pt x="321929" y="0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33" name="手繪多邊形: 圖案 432">
              <a:extLst>
                <a:ext uri="{FF2B5EF4-FFF2-40B4-BE49-F238E27FC236}">
                  <a16:creationId xmlns:a16="http://schemas.microsoft.com/office/drawing/2014/main" id="{13783867-4396-4431-A7BB-D7C2CB3A7952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1917915" y="3258857"/>
              <a:ext cx="557600" cy="557599"/>
            </a:xfrm>
            <a:custGeom>
              <a:avLst/>
              <a:gdLst>
                <a:gd name="connsiteX0" fmla="*/ 117836 w 557600"/>
                <a:gd name="connsiteY0" fmla="*/ 117835 h 557599"/>
                <a:gd name="connsiteX1" fmla="*/ 557600 w 557600"/>
                <a:gd name="connsiteY1" fmla="*/ 0 h 557599"/>
                <a:gd name="connsiteX2" fmla="*/ 439765 w 557600"/>
                <a:gd name="connsiteY2" fmla="*/ 439764 h 557599"/>
                <a:gd name="connsiteX3" fmla="*/ 0 w 557600"/>
                <a:gd name="connsiteY3" fmla="*/ 557599 h 557599"/>
                <a:gd name="connsiteX4" fmla="*/ 117836 w 557600"/>
                <a:gd name="connsiteY4" fmla="*/ 117835 h 557599"/>
                <a:gd name="connsiteX5" fmla="*/ 117836 w 557600"/>
                <a:gd name="connsiteY5" fmla="*/ 117835 h 557599"/>
                <a:gd name="connsiteX0" fmla="*/ 117836 w 557600"/>
                <a:gd name="connsiteY0" fmla="*/ 117835 h 557599"/>
                <a:gd name="connsiteX1" fmla="*/ 557600 w 557600"/>
                <a:gd name="connsiteY1" fmla="*/ 0 h 557599"/>
                <a:gd name="connsiteX2" fmla="*/ 439765 w 557600"/>
                <a:gd name="connsiteY2" fmla="*/ 439764 h 557599"/>
                <a:gd name="connsiteX3" fmla="*/ 0 w 557600"/>
                <a:gd name="connsiteY3" fmla="*/ 557599 h 557599"/>
                <a:gd name="connsiteX4" fmla="*/ 117836 w 557600"/>
                <a:gd name="connsiteY4" fmla="*/ 117835 h 55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600" h="557599">
                  <a:moveTo>
                    <a:pt x="117836" y="117835"/>
                  </a:moveTo>
                  <a:lnTo>
                    <a:pt x="557600" y="0"/>
                  </a:lnTo>
                  <a:lnTo>
                    <a:pt x="439765" y="439764"/>
                  </a:lnTo>
                  <a:lnTo>
                    <a:pt x="0" y="557599"/>
                  </a:lnTo>
                  <a:lnTo>
                    <a:pt x="117836" y="11783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36" name="手繪多邊形: 圖案 435">
              <a:extLst>
                <a:ext uri="{FF2B5EF4-FFF2-40B4-BE49-F238E27FC236}">
                  <a16:creationId xmlns:a16="http://schemas.microsoft.com/office/drawing/2014/main" id="{20E42CEF-D7A2-4BC2-81B4-8BE006FC422F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1478151" y="3258857"/>
              <a:ext cx="557600" cy="557599"/>
            </a:xfrm>
            <a:custGeom>
              <a:avLst/>
              <a:gdLst>
                <a:gd name="connsiteX0" fmla="*/ 117835 w 557600"/>
                <a:gd name="connsiteY0" fmla="*/ 0 h 557599"/>
                <a:gd name="connsiteX1" fmla="*/ 557600 w 557600"/>
                <a:gd name="connsiteY1" fmla="*/ 117835 h 557599"/>
                <a:gd name="connsiteX2" fmla="*/ 439764 w 557600"/>
                <a:gd name="connsiteY2" fmla="*/ 557599 h 557599"/>
                <a:gd name="connsiteX3" fmla="*/ 0 w 557600"/>
                <a:gd name="connsiteY3" fmla="*/ 439765 h 557599"/>
                <a:gd name="connsiteX4" fmla="*/ 117835 w 557600"/>
                <a:gd name="connsiteY4" fmla="*/ 0 h 557599"/>
                <a:gd name="connsiteX5" fmla="*/ 117835 w 557600"/>
                <a:gd name="connsiteY5" fmla="*/ 0 h 557599"/>
                <a:gd name="connsiteX0" fmla="*/ 117835 w 557600"/>
                <a:gd name="connsiteY0" fmla="*/ 0 h 557599"/>
                <a:gd name="connsiteX1" fmla="*/ 557600 w 557600"/>
                <a:gd name="connsiteY1" fmla="*/ 117835 h 557599"/>
                <a:gd name="connsiteX2" fmla="*/ 439764 w 557600"/>
                <a:gd name="connsiteY2" fmla="*/ 557599 h 557599"/>
                <a:gd name="connsiteX3" fmla="*/ 0 w 557600"/>
                <a:gd name="connsiteY3" fmla="*/ 439765 h 557599"/>
                <a:gd name="connsiteX4" fmla="*/ 117835 w 557600"/>
                <a:gd name="connsiteY4" fmla="*/ 0 h 55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600" h="557599">
                  <a:moveTo>
                    <a:pt x="117835" y="0"/>
                  </a:moveTo>
                  <a:lnTo>
                    <a:pt x="557600" y="117835"/>
                  </a:lnTo>
                  <a:lnTo>
                    <a:pt x="439764" y="557599"/>
                  </a:lnTo>
                  <a:lnTo>
                    <a:pt x="0" y="439765"/>
                  </a:lnTo>
                  <a:lnTo>
                    <a:pt x="117835" y="0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39" name="手繪多邊形: 圖案 438">
              <a:extLst>
                <a:ext uri="{FF2B5EF4-FFF2-40B4-BE49-F238E27FC236}">
                  <a16:creationId xmlns:a16="http://schemas.microsoft.com/office/drawing/2014/main" id="{E76BB330-1432-480C-AE3D-759995140844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1038386" y="2497164"/>
              <a:ext cx="235670" cy="879528"/>
            </a:xfrm>
            <a:custGeom>
              <a:avLst/>
              <a:gdLst>
                <a:gd name="connsiteX0" fmla="*/ 117836 w 235670"/>
                <a:gd name="connsiteY0" fmla="*/ 0 h 879528"/>
                <a:gd name="connsiteX1" fmla="*/ 235670 w 235670"/>
                <a:gd name="connsiteY1" fmla="*/ 439765 h 879528"/>
                <a:gd name="connsiteX2" fmla="*/ 117835 w 235670"/>
                <a:gd name="connsiteY2" fmla="*/ 879528 h 879528"/>
                <a:gd name="connsiteX3" fmla="*/ 0 w 235670"/>
                <a:gd name="connsiteY3" fmla="*/ 439764 h 879528"/>
                <a:gd name="connsiteX4" fmla="*/ 117836 w 235670"/>
                <a:gd name="connsiteY4" fmla="*/ 0 h 879528"/>
                <a:gd name="connsiteX5" fmla="*/ 117836 w 235670"/>
                <a:gd name="connsiteY5" fmla="*/ 0 h 879528"/>
                <a:gd name="connsiteX0" fmla="*/ 117836 w 235670"/>
                <a:gd name="connsiteY0" fmla="*/ 0 h 879528"/>
                <a:gd name="connsiteX1" fmla="*/ 235670 w 235670"/>
                <a:gd name="connsiteY1" fmla="*/ 439765 h 879528"/>
                <a:gd name="connsiteX2" fmla="*/ 117835 w 235670"/>
                <a:gd name="connsiteY2" fmla="*/ 879528 h 879528"/>
                <a:gd name="connsiteX3" fmla="*/ 0 w 235670"/>
                <a:gd name="connsiteY3" fmla="*/ 439764 h 879528"/>
                <a:gd name="connsiteX4" fmla="*/ 117836 w 235670"/>
                <a:gd name="connsiteY4" fmla="*/ 0 h 87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670" h="879528">
                  <a:moveTo>
                    <a:pt x="117836" y="0"/>
                  </a:moveTo>
                  <a:lnTo>
                    <a:pt x="235670" y="439765"/>
                  </a:lnTo>
                  <a:lnTo>
                    <a:pt x="117835" y="879528"/>
                  </a:lnTo>
                  <a:lnTo>
                    <a:pt x="0" y="439764"/>
                  </a:lnTo>
                  <a:lnTo>
                    <a:pt x="117836" y="0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42" name="手繪多邊形: 圖案 441">
              <a:extLst>
                <a:ext uri="{FF2B5EF4-FFF2-40B4-BE49-F238E27FC236}">
                  <a16:creationId xmlns:a16="http://schemas.microsoft.com/office/drawing/2014/main" id="{66C8EC0A-7BF3-4F3D-BE19-17A85AD38A5C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1156220" y="2936929"/>
              <a:ext cx="439765" cy="761694"/>
            </a:xfrm>
            <a:custGeom>
              <a:avLst/>
              <a:gdLst>
                <a:gd name="connsiteX0" fmla="*/ 117835 w 439765"/>
                <a:gd name="connsiteY0" fmla="*/ 0 h 761694"/>
                <a:gd name="connsiteX1" fmla="*/ 439765 w 439765"/>
                <a:gd name="connsiteY1" fmla="*/ 321929 h 761694"/>
                <a:gd name="connsiteX2" fmla="*/ 321930 w 439765"/>
                <a:gd name="connsiteY2" fmla="*/ 761694 h 761694"/>
                <a:gd name="connsiteX3" fmla="*/ 0 w 439765"/>
                <a:gd name="connsiteY3" fmla="*/ 439763 h 761694"/>
                <a:gd name="connsiteX4" fmla="*/ 117835 w 439765"/>
                <a:gd name="connsiteY4" fmla="*/ 0 h 761694"/>
                <a:gd name="connsiteX5" fmla="*/ 117835 w 439765"/>
                <a:gd name="connsiteY5" fmla="*/ 0 h 761694"/>
                <a:gd name="connsiteX0" fmla="*/ 117835 w 439765"/>
                <a:gd name="connsiteY0" fmla="*/ 0 h 761694"/>
                <a:gd name="connsiteX1" fmla="*/ 439765 w 439765"/>
                <a:gd name="connsiteY1" fmla="*/ 321929 h 761694"/>
                <a:gd name="connsiteX2" fmla="*/ 321930 w 439765"/>
                <a:gd name="connsiteY2" fmla="*/ 761694 h 761694"/>
                <a:gd name="connsiteX3" fmla="*/ 0 w 439765"/>
                <a:gd name="connsiteY3" fmla="*/ 439763 h 761694"/>
                <a:gd name="connsiteX4" fmla="*/ 117835 w 439765"/>
                <a:gd name="connsiteY4" fmla="*/ 0 h 761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5" h="761694">
                  <a:moveTo>
                    <a:pt x="117835" y="0"/>
                  </a:moveTo>
                  <a:lnTo>
                    <a:pt x="439765" y="321929"/>
                  </a:lnTo>
                  <a:lnTo>
                    <a:pt x="321930" y="761694"/>
                  </a:lnTo>
                  <a:lnTo>
                    <a:pt x="0" y="439763"/>
                  </a:lnTo>
                  <a:lnTo>
                    <a:pt x="117835" y="0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45" name="手繪多邊形: 圖案 444">
              <a:extLst>
                <a:ext uri="{FF2B5EF4-FFF2-40B4-BE49-F238E27FC236}">
                  <a16:creationId xmlns:a16="http://schemas.microsoft.com/office/drawing/2014/main" id="{FAF67220-FC4A-4ECB-B3EA-E9985D7069FA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2357680" y="3376691"/>
              <a:ext cx="439764" cy="761695"/>
            </a:xfrm>
            <a:custGeom>
              <a:avLst/>
              <a:gdLst>
                <a:gd name="connsiteX0" fmla="*/ 0 w 439764"/>
                <a:gd name="connsiteY0" fmla="*/ 321930 h 761695"/>
                <a:gd name="connsiteX1" fmla="*/ 321930 w 439764"/>
                <a:gd name="connsiteY1" fmla="*/ 0 h 761695"/>
                <a:gd name="connsiteX2" fmla="*/ 439764 w 439764"/>
                <a:gd name="connsiteY2" fmla="*/ 439764 h 761695"/>
                <a:gd name="connsiteX3" fmla="*/ 117833 w 439764"/>
                <a:gd name="connsiteY3" fmla="*/ 761695 h 761695"/>
                <a:gd name="connsiteX4" fmla="*/ 0 w 439764"/>
                <a:gd name="connsiteY4" fmla="*/ 321930 h 761695"/>
                <a:gd name="connsiteX5" fmla="*/ 0 w 439764"/>
                <a:gd name="connsiteY5" fmla="*/ 321930 h 761695"/>
                <a:gd name="connsiteX0" fmla="*/ 0 w 439764"/>
                <a:gd name="connsiteY0" fmla="*/ 321930 h 761695"/>
                <a:gd name="connsiteX1" fmla="*/ 321930 w 439764"/>
                <a:gd name="connsiteY1" fmla="*/ 0 h 761695"/>
                <a:gd name="connsiteX2" fmla="*/ 439764 w 439764"/>
                <a:gd name="connsiteY2" fmla="*/ 439764 h 761695"/>
                <a:gd name="connsiteX3" fmla="*/ 117833 w 439764"/>
                <a:gd name="connsiteY3" fmla="*/ 761695 h 761695"/>
                <a:gd name="connsiteX4" fmla="*/ 0 w 439764"/>
                <a:gd name="connsiteY4" fmla="*/ 321930 h 76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4" h="761695">
                  <a:moveTo>
                    <a:pt x="0" y="321930"/>
                  </a:moveTo>
                  <a:lnTo>
                    <a:pt x="321930" y="0"/>
                  </a:lnTo>
                  <a:lnTo>
                    <a:pt x="439764" y="439764"/>
                  </a:lnTo>
                  <a:lnTo>
                    <a:pt x="117833" y="761695"/>
                  </a:lnTo>
                  <a:lnTo>
                    <a:pt x="0" y="321930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48" name="手繪多邊形: 圖案 447">
              <a:extLst>
                <a:ext uri="{FF2B5EF4-FFF2-40B4-BE49-F238E27FC236}">
                  <a16:creationId xmlns:a16="http://schemas.microsoft.com/office/drawing/2014/main" id="{88B055B8-4F72-4499-A6A1-D337A2972148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1917915" y="3698621"/>
              <a:ext cx="557598" cy="557599"/>
            </a:xfrm>
            <a:custGeom>
              <a:avLst/>
              <a:gdLst>
                <a:gd name="connsiteX0" fmla="*/ 0 w 557598"/>
                <a:gd name="connsiteY0" fmla="*/ 117835 h 557599"/>
                <a:gd name="connsiteX1" fmla="*/ 439765 w 557598"/>
                <a:gd name="connsiteY1" fmla="*/ 0 h 557599"/>
                <a:gd name="connsiteX2" fmla="*/ 557598 w 557598"/>
                <a:gd name="connsiteY2" fmla="*/ 439765 h 557599"/>
                <a:gd name="connsiteX3" fmla="*/ 117834 w 557598"/>
                <a:gd name="connsiteY3" fmla="*/ 557599 h 557599"/>
                <a:gd name="connsiteX4" fmla="*/ 0 w 557598"/>
                <a:gd name="connsiteY4" fmla="*/ 117835 h 557599"/>
                <a:gd name="connsiteX5" fmla="*/ 0 w 557598"/>
                <a:gd name="connsiteY5" fmla="*/ 117835 h 557599"/>
                <a:gd name="connsiteX0" fmla="*/ 0 w 557598"/>
                <a:gd name="connsiteY0" fmla="*/ 117835 h 557599"/>
                <a:gd name="connsiteX1" fmla="*/ 439765 w 557598"/>
                <a:gd name="connsiteY1" fmla="*/ 0 h 557599"/>
                <a:gd name="connsiteX2" fmla="*/ 557598 w 557598"/>
                <a:gd name="connsiteY2" fmla="*/ 439765 h 557599"/>
                <a:gd name="connsiteX3" fmla="*/ 117834 w 557598"/>
                <a:gd name="connsiteY3" fmla="*/ 557599 h 557599"/>
                <a:gd name="connsiteX4" fmla="*/ 0 w 557598"/>
                <a:gd name="connsiteY4" fmla="*/ 117835 h 55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598" h="557599">
                  <a:moveTo>
                    <a:pt x="0" y="117835"/>
                  </a:moveTo>
                  <a:lnTo>
                    <a:pt x="439765" y="0"/>
                  </a:lnTo>
                  <a:lnTo>
                    <a:pt x="557598" y="439765"/>
                  </a:lnTo>
                  <a:lnTo>
                    <a:pt x="117834" y="557599"/>
                  </a:lnTo>
                  <a:lnTo>
                    <a:pt x="0" y="11783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51" name="手繪多邊形: 圖案 450">
              <a:extLst>
                <a:ext uri="{FF2B5EF4-FFF2-40B4-BE49-F238E27FC236}">
                  <a16:creationId xmlns:a16="http://schemas.microsoft.com/office/drawing/2014/main" id="{978FEC80-A9B3-424C-87CE-C15E69C12004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1156221" y="3376692"/>
              <a:ext cx="439764" cy="761694"/>
            </a:xfrm>
            <a:custGeom>
              <a:avLst/>
              <a:gdLst>
                <a:gd name="connsiteX0" fmla="*/ 0 w 439764"/>
                <a:gd name="connsiteY0" fmla="*/ 0 h 761694"/>
                <a:gd name="connsiteX1" fmla="*/ 321930 w 439764"/>
                <a:gd name="connsiteY1" fmla="*/ 321931 h 761694"/>
                <a:gd name="connsiteX2" fmla="*/ 439764 w 439764"/>
                <a:gd name="connsiteY2" fmla="*/ 761694 h 761694"/>
                <a:gd name="connsiteX3" fmla="*/ 117833 w 439764"/>
                <a:gd name="connsiteY3" fmla="*/ 439764 h 761694"/>
                <a:gd name="connsiteX4" fmla="*/ 0 w 439764"/>
                <a:gd name="connsiteY4" fmla="*/ 0 h 761694"/>
                <a:gd name="connsiteX5" fmla="*/ 0 w 439764"/>
                <a:gd name="connsiteY5" fmla="*/ 0 h 761694"/>
                <a:gd name="connsiteX0" fmla="*/ 0 w 439764"/>
                <a:gd name="connsiteY0" fmla="*/ 0 h 761694"/>
                <a:gd name="connsiteX1" fmla="*/ 321930 w 439764"/>
                <a:gd name="connsiteY1" fmla="*/ 321931 h 761694"/>
                <a:gd name="connsiteX2" fmla="*/ 439764 w 439764"/>
                <a:gd name="connsiteY2" fmla="*/ 761694 h 761694"/>
                <a:gd name="connsiteX3" fmla="*/ 117833 w 439764"/>
                <a:gd name="connsiteY3" fmla="*/ 439764 h 761694"/>
                <a:gd name="connsiteX4" fmla="*/ 0 w 439764"/>
                <a:gd name="connsiteY4" fmla="*/ 0 h 761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4" h="761694">
                  <a:moveTo>
                    <a:pt x="0" y="0"/>
                  </a:moveTo>
                  <a:lnTo>
                    <a:pt x="321930" y="321931"/>
                  </a:lnTo>
                  <a:lnTo>
                    <a:pt x="439764" y="761694"/>
                  </a:lnTo>
                  <a:lnTo>
                    <a:pt x="117833" y="439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54" name="手繪多邊形: 圖案 453">
              <a:extLst>
                <a:ext uri="{FF2B5EF4-FFF2-40B4-BE49-F238E27FC236}">
                  <a16:creationId xmlns:a16="http://schemas.microsoft.com/office/drawing/2014/main" id="{4FA5740D-5D45-43E9-A9BE-DF19AD0B070D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1478151" y="3698623"/>
              <a:ext cx="557598" cy="557598"/>
            </a:xfrm>
            <a:custGeom>
              <a:avLst/>
              <a:gdLst>
                <a:gd name="connsiteX0" fmla="*/ 0 w 557598"/>
                <a:gd name="connsiteY0" fmla="*/ 0 h 557598"/>
                <a:gd name="connsiteX1" fmla="*/ 439764 w 557598"/>
                <a:gd name="connsiteY1" fmla="*/ 117834 h 557598"/>
                <a:gd name="connsiteX2" fmla="*/ 557598 w 557598"/>
                <a:gd name="connsiteY2" fmla="*/ 557598 h 557598"/>
                <a:gd name="connsiteX3" fmla="*/ 117834 w 557598"/>
                <a:gd name="connsiteY3" fmla="*/ 439763 h 557598"/>
                <a:gd name="connsiteX4" fmla="*/ 0 w 557598"/>
                <a:gd name="connsiteY4" fmla="*/ 0 h 557598"/>
                <a:gd name="connsiteX5" fmla="*/ 0 w 557598"/>
                <a:gd name="connsiteY5" fmla="*/ 0 h 557598"/>
                <a:gd name="connsiteX0" fmla="*/ 0 w 557598"/>
                <a:gd name="connsiteY0" fmla="*/ 0 h 557598"/>
                <a:gd name="connsiteX1" fmla="*/ 439764 w 557598"/>
                <a:gd name="connsiteY1" fmla="*/ 117834 h 557598"/>
                <a:gd name="connsiteX2" fmla="*/ 557598 w 557598"/>
                <a:gd name="connsiteY2" fmla="*/ 557598 h 557598"/>
                <a:gd name="connsiteX3" fmla="*/ 117834 w 557598"/>
                <a:gd name="connsiteY3" fmla="*/ 439763 h 557598"/>
                <a:gd name="connsiteX4" fmla="*/ 0 w 557598"/>
                <a:gd name="connsiteY4" fmla="*/ 0 h 557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598" h="557598">
                  <a:moveTo>
                    <a:pt x="0" y="0"/>
                  </a:moveTo>
                  <a:lnTo>
                    <a:pt x="439764" y="117834"/>
                  </a:lnTo>
                  <a:lnTo>
                    <a:pt x="557598" y="557598"/>
                  </a:lnTo>
                  <a:lnTo>
                    <a:pt x="117834" y="439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57" name="手繪多邊形: 圖案 456">
              <a:extLst>
                <a:ext uri="{FF2B5EF4-FFF2-40B4-BE49-F238E27FC236}">
                  <a16:creationId xmlns:a16="http://schemas.microsoft.com/office/drawing/2014/main" id="{F6F31636-7E5F-4871-87F7-85D804A2E71E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2475512" y="3816455"/>
              <a:ext cx="643859" cy="643861"/>
            </a:xfrm>
            <a:custGeom>
              <a:avLst/>
              <a:gdLst>
                <a:gd name="connsiteX0" fmla="*/ 0 w 643859"/>
                <a:gd name="connsiteY0" fmla="*/ 321931 h 643861"/>
                <a:gd name="connsiteX1" fmla="*/ 321931 w 643859"/>
                <a:gd name="connsiteY1" fmla="*/ 0 h 643861"/>
                <a:gd name="connsiteX2" fmla="*/ 643859 w 643859"/>
                <a:gd name="connsiteY2" fmla="*/ 321931 h 643861"/>
                <a:gd name="connsiteX3" fmla="*/ 321930 w 643859"/>
                <a:gd name="connsiteY3" fmla="*/ 643861 h 643861"/>
                <a:gd name="connsiteX4" fmla="*/ 0 w 643859"/>
                <a:gd name="connsiteY4" fmla="*/ 321931 h 643861"/>
                <a:gd name="connsiteX5" fmla="*/ 0 w 643859"/>
                <a:gd name="connsiteY5" fmla="*/ 321931 h 643861"/>
                <a:gd name="connsiteX0" fmla="*/ 0 w 643859"/>
                <a:gd name="connsiteY0" fmla="*/ 321931 h 643861"/>
                <a:gd name="connsiteX1" fmla="*/ 321931 w 643859"/>
                <a:gd name="connsiteY1" fmla="*/ 0 h 643861"/>
                <a:gd name="connsiteX2" fmla="*/ 643859 w 643859"/>
                <a:gd name="connsiteY2" fmla="*/ 321931 h 643861"/>
                <a:gd name="connsiteX3" fmla="*/ 321930 w 643859"/>
                <a:gd name="connsiteY3" fmla="*/ 643861 h 643861"/>
                <a:gd name="connsiteX4" fmla="*/ 0 w 643859"/>
                <a:gd name="connsiteY4" fmla="*/ 321931 h 643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3859" h="643861">
                  <a:moveTo>
                    <a:pt x="0" y="321931"/>
                  </a:moveTo>
                  <a:lnTo>
                    <a:pt x="321931" y="0"/>
                  </a:lnTo>
                  <a:lnTo>
                    <a:pt x="643859" y="321931"/>
                  </a:lnTo>
                  <a:lnTo>
                    <a:pt x="321930" y="643861"/>
                  </a:lnTo>
                  <a:lnTo>
                    <a:pt x="0" y="32193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60" name="手繪多邊形: 圖案 459">
              <a:extLst>
                <a:ext uri="{FF2B5EF4-FFF2-40B4-BE49-F238E27FC236}">
                  <a16:creationId xmlns:a16="http://schemas.microsoft.com/office/drawing/2014/main" id="{CB5BB9F5-0F53-4FF2-990B-6B4C0E3F39A4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1595984" y="4138386"/>
              <a:ext cx="761693" cy="439764"/>
            </a:xfrm>
            <a:custGeom>
              <a:avLst/>
              <a:gdLst>
                <a:gd name="connsiteX0" fmla="*/ 0 w 761693"/>
                <a:gd name="connsiteY0" fmla="*/ 0 h 439764"/>
                <a:gd name="connsiteX1" fmla="*/ 439764 w 761693"/>
                <a:gd name="connsiteY1" fmla="*/ 117835 h 439764"/>
                <a:gd name="connsiteX2" fmla="*/ 761693 w 761693"/>
                <a:gd name="connsiteY2" fmla="*/ 439764 h 439764"/>
                <a:gd name="connsiteX3" fmla="*/ 321929 w 761693"/>
                <a:gd name="connsiteY3" fmla="*/ 321930 h 439764"/>
                <a:gd name="connsiteX4" fmla="*/ 0 w 761693"/>
                <a:gd name="connsiteY4" fmla="*/ 0 h 439764"/>
                <a:gd name="connsiteX5" fmla="*/ 0 w 761693"/>
                <a:gd name="connsiteY5" fmla="*/ 0 h 439764"/>
                <a:gd name="connsiteX0" fmla="*/ 0 w 761693"/>
                <a:gd name="connsiteY0" fmla="*/ 0 h 439764"/>
                <a:gd name="connsiteX1" fmla="*/ 439764 w 761693"/>
                <a:gd name="connsiteY1" fmla="*/ 117835 h 439764"/>
                <a:gd name="connsiteX2" fmla="*/ 761693 w 761693"/>
                <a:gd name="connsiteY2" fmla="*/ 439764 h 439764"/>
                <a:gd name="connsiteX3" fmla="*/ 321929 w 761693"/>
                <a:gd name="connsiteY3" fmla="*/ 321930 h 439764"/>
                <a:gd name="connsiteX4" fmla="*/ 0 w 761693"/>
                <a:gd name="connsiteY4" fmla="*/ 0 h 43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3" h="439764">
                  <a:moveTo>
                    <a:pt x="0" y="0"/>
                  </a:moveTo>
                  <a:lnTo>
                    <a:pt x="439764" y="117835"/>
                  </a:lnTo>
                  <a:lnTo>
                    <a:pt x="761693" y="439764"/>
                  </a:lnTo>
                  <a:lnTo>
                    <a:pt x="321929" y="3219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63" name="手繪多邊形: 圖案 462">
              <a:extLst>
                <a:ext uri="{FF2B5EF4-FFF2-40B4-BE49-F238E27FC236}">
                  <a16:creationId xmlns:a16="http://schemas.microsoft.com/office/drawing/2014/main" id="{DD0B9209-53B4-4B86-80D9-339708BAD5D1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2035749" y="4138386"/>
              <a:ext cx="761694" cy="439763"/>
            </a:xfrm>
            <a:custGeom>
              <a:avLst/>
              <a:gdLst>
                <a:gd name="connsiteX0" fmla="*/ 0 w 761694"/>
                <a:gd name="connsiteY0" fmla="*/ 117834 h 439763"/>
                <a:gd name="connsiteX1" fmla="*/ 439764 w 761694"/>
                <a:gd name="connsiteY1" fmla="*/ 0 h 439763"/>
                <a:gd name="connsiteX2" fmla="*/ 761694 w 761694"/>
                <a:gd name="connsiteY2" fmla="*/ 321930 h 439763"/>
                <a:gd name="connsiteX3" fmla="*/ 321929 w 761694"/>
                <a:gd name="connsiteY3" fmla="*/ 439763 h 439763"/>
                <a:gd name="connsiteX4" fmla="*/ 0 w 761694"/>
                <a:gd name="connsiteY4" fmla="*/ 117834 h 439763"/>
                <a:gd name="connsiteX5" fmla="*/ 0 w 761694"/>
                <a:gd name="connsiteY5" fmla="*/ 117834 h 439763"/>
                <a:gd name="connsiteX0" fmla="*/ 0 w 761694"/>
                <a:gd name="connsiteY0" fmla="*/ 117834 h 439763"/>
                <a:gd name="connsiteX1" fmla="*/ 439764 w 761694"/>
                <a:gd name="connsiteY1" fmla="*/ 0 h 439763"/>
                <a:gd name="connsiteX2" fmla="*/ 761694 w 761694"/>
                <a:gd name="connsiteY2" fmla="*/ 321930 h 439763"/>
                <a:gd name="connsiteX3" fmla="*/ 321929 w 761694"/>
                <a:gd name="connsiteY3" fmla="*/ 439763 h 439763"/>
                <a:gd name="connsiteX4" fmla="*/ 0 w 761694"/>
                <a:gd name="connsiteY4" fmla="*/ 117834 h 43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4" h="439763">
                  <a:moveTo>
                    <a:pt x="0" y="117834"/>
                  </a:moveTo>
                  <a:lnTo>
                    <a:pt x="439764" y="0"/>
                  </a:lnTo>
                  <a:lnTo>
                    <a:pt x="761694" y="321930"/>
                  </a:lnTo>
                  <a:lnTo>
                    <a:pt x="321929" y="439763"/>
                  </a:lnTo>
                  <a:lnTo>
                    <a:pt x="0" y="117834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66" name="手繪多邊形: 圖案 465">
              <a:extLst>
                <a:ext uri="{FF2B5EF4-FFF2-40B4-BE49-F238E27FC236}">
                  <a16:creationId xmlns:a16="http://schemas.microsoft.com/office/drawing/2014/main" id="{19C97BCC-4C13-47E6-8FC7-37C349B50477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2357677" y="4460316"/>
              <a:ext cx="879529" cy="235669"/>
            </a:xfrm>
            <a:custGeom>
              <a:avLst/>
              <a:gdLst>
                <a:gd name="connsiteX0" fmla="*/ 0 w 879529"/>
                <a:gd name="connsiteY0" fmla="*/ 117833 h 235669"/>
                <a:gd name="connsiteX1" fmla="*/ 439765 w 879529"/>
                <a:gd name="connsiteY1" fmla="*/ 0 h 235669"/>
                <a:gd name="connsiteX2" fmla="*/ 879529 w 879529"/>
                <a:gd name="connsiteY2" fmla="*/ 117835 h 235669"/>
                <a:gd name="connsiteX3" fmla="*/ 439765 w 879529"/>
                <a:gd name="connsiteY3" fmla="*/ 235669 h 235669"/>
                <a:gd name="connsiteX4" fmla="*/ 0 w 879529"/>
                <a:gd name="connsiteY4" fmla="*/ 117833 h 235669"/>
                <a:gd name="connsiteX5" fmla="*/ 0 w 879529"/>
                <a:gd name="connsiteY5" fmla="*/ 117833 h 235669"/>
                <a:gd name="connsiteX0" fmla="*/ 0 w 879529"/>
                <a:gd name="connsiteY0" fmla="*/ 117833 h 235669"/>
                <a:gd name="connsiteX1" fmla="*/ 439765 w 879529"/>
                <a:gd name="connsiteY1" fmla="*/ 0 h 235669"/>
                <a:gd name="connsiteX2" fmla="*/ 879529 w 879529"/>
                <a:gd name="connsiteY2" fmla="*/ 117835 h 235669"/>
                <a:gd name="connsiteX3" fmla="*/ 439765 w 879529"/>
                <a:gd name="connsiteY3" fmla="*/ 235669 h 235669"/>
                <a:gd name="connsiteX4" fmla="*/ 0 w 879529"/>
                <a:gd name="connsiteY4" fmla="*/ 117833 h 23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529" h="235669">
                  <a:moveTo>
                    <a:pt x="0" y="117833"/>
                  </a:moveTo>
                  <a:lnTo>
                    <a:pt x="439765" y="0"/>
                  </a:lnTo>
                  <a:lnTo>
                    <a:pt x="879529" y="117835"/>
                  </a:lnTo>
                  <a:lnTo>
                    <a:pt x="439765" y="235669"/>
                  </a:lnTo>
                  <a:lnTo>
                    <a:pt x="0" y="11783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69" name="手繪多邊形: 圖案 468">
              <a:extLst>
                <a:ext uri="{FF2B5EF4-FFF2-40B4-BE49-F238E27FC236}">
                  <a16:creationId xmlns:a16="http://schemas.microsoft.com/office/drawing/2014/main" id="{2650F750-AB51-459D-BD2E-5B080FD69B78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2797442" y="4138386"/>
              <a:ext cx="761695" cy="439765"/>
            </a:xfrm>
            <a:custGeom>
              <a:avLst/>
              <a:gdLst>
                <a:gd name="connsiteX0" fmla="*/ 0 w 761695"/>
                <a:gd name="connsiteY0" fmla="*/ 321930 h 439765"/>
                <a:gd name="connsiteX1" fmla="*/ 321929 w 761695"/>
                <a:gd name="connsiteY1" fmla="*/ 0 h 439765"/>
                <a:gd name="connsiteX2" fmla="*/ 761695 w 761695"/>
                <a:gd name="connsiteY2" fmla="*/ 117835 h 439765"/>
                <a:gd name="connsiteX3" fmla="*/ 439764 w 761695"/>
                <a:gd name="connsiteY3" fmla="*/ 439765 h 439765"/>
                <a:gd name="connsiteX4" fmla="*/ 0 w 761695"/>
                <a:gd name="connsiteY4" fmla="*/ 321930 h 439765"/>
                <a:gd name="connsiteX5" fmla="*/ 0 w 761695"/>
                <a:gd name="connsiteY5" fmla="*/ 321930 h 439765"/>
                <a:gd name="connsiteX0" fmla="*/ 0 w 761695"/>
                <a:gd name="connsiteY0" fmla="*/ 321930 h 439765"/>
                <a:gd name="connsiteX1" fmla="*/ 321929 w 761695"/>
                <a:gd name="connsiteY1" fmla="*/ 0 h 439765"/>
                <a:gd name="connsiteX2" fmla="*/ 761695 w 761695"/>
                <a:gd name="connsiteY2" fmla="*/ 117835 h 439765"/>
                <a:gd name="connsiteX3" fmla="*/ 439764 w 761695"/>
                <a:gd name="connsiteY3" fmla="*/ 439765 h 439765"/>
                <a:gd name="connsiteX4" fmla="*/ 0 w 761695"/>
                <a:gd name="connsiteY4" fmla="*/ 321930 h 43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5" h="439765">
                  <a:moveTo>
                    <a:pt x="0" y="321930"/>
                  </a:moveTo>
                  <a:lnTo>
                    <a:pt x="321929" y="0"/>
                  </a:lnTo>
                  <a:lnTo>
                    <a:pt x="761695" y="117835"/>
                  </a:lnTo>
                  <a:lnTo>
                    <a:pt x="439764" y="439765"/>
                  </a:lnTo>
                  <a:lnTo>
                    <a:pt x="0" y="321930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72" name="手繪多邊形: 圖案 471">
              <a:extLst>
                <a:ext uri="{FF2B5EF4-FFF2-40B4-BE49-F238E27FC236}">
                  <a16:creationId xmlns:a16="http://schemas.microsoft.com/office/drawing/2014/main" id="{5628771A-9490-4C91-9B0B-09BC2A100C3F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>
              <a:off x="3237206" y="4138386"/>
              <a:ext cx="761693" cy="439765"/>
            </a:xfrm>
            <a:custGeom>
              <a:avLst/>
              <a:gdLst>
                <a:gd name="connsiteX0" fmla="*/ 0 w 761693"/>
                <a:gd name="connsiteY0" fmla="*/ 439765 h 439765"/>
                <a:gd name="connsiteX1" fmla="*/ 321931 w 761693"/>
                <a:gd name="connsiteY1" fmla="*/ 117835 h 439765"/>
                <a:gd name="connsiteX2" fmla="*/ 761693 w 761693"/>
                <a:gd name="connsiteY2" fmla="*/ 0 h 439765"/>
                <a:gd name="connsiteX3" fmla="*/ 439764 w 761693"/>
                <a:gd name="connsiteY3" fmla="*/ 321930 h 439765"/>
                <a:gd name="connsiteX4" fmla="*/ 0 w 761693"/>
                <a:gd name="connsiteY4" fmla="*/ 439765 h 439765"/>
                <a:gd name="connsiteX5" fmla="*/ 0 w 761693"/>
                <a:gd name="connsiteY5" fmla="*/ 439765 h 439765"/>
                <a:gd name="connsiteX0" fmla="*/ 0 w 761693"/>
                <a:gd name="connsiteY0" fmla="*/ 439765 h 439765"/>
                <a:gd name="connsiteX1" fmla="*/ 321931 w 761693"/>
                <a:gd name="connsiteY1" fmla="*/ 117835 h 439765"/>
                <a:gd name="connsiteX2" fmla="*/ 761693 w 761693"/>
                <a:gd name="connsiteY2" fmla="*/ 0 h 439765"/>
                <a:gd name="connsiteX3" fmla="*/ 439764 w 761693"/>
                <a:gd name="connsiteY3" fmla="*/ 321930 h 439765"/>
                <a:gd name="connsiteX4" fmla="*/ 0 w 761693"/>
                <a:gd name="connsiteY4" fmla="*/ 439765 h 43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3" h="439765">
                  <a:moveTo>
                    <a:pt x="0" y="439765"/>
                  </a:moveTo>
                  <a:lnTo>
                    <a:pt x="321931" y="117835"/>
                  </a:lnTo>
                  <a:lnTo>
                    <a:pt x="761693" y="0"/>
                  </a:lnTo>
                  <a:lnTo>
                    <a:pt x="439764" y="321930"/>
                  </a:lnTo>
                  <a:lnTo>
                    <a:pt x="0" y="43976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58" name="手繪多邊形: 圖案 357">
              <a:extLst>
                <a:ext uri="{FF2B5EF4-FFF2-40B4-BE49-F238E27FC236}">
                  <a16:creationId xmlns:a16="http://schemas.microsoft.com/office/drawing/2014/main" id="{4F978F90-A2CB-40A4-8553-F6FB1FDDF4DF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>
              <a:off x="1038386" y="1177872"/>
              <a:ext cx="3518116" cy="3518114"/>
            </a:xfrm>
            <a:custGeom>
              <a:avLst/>
              <a:gdLst>
                <a:gd name="connsiteX0" fmla="*/ 3400282 w 3518116"/>
                <a:gd name="connsiteY0" fmla="*/ 2198821 h 3518114"/>
                <a:gd name="connsiteX1" fmla="*/ 3518116 w 3518116"/>
                <a:gd name="connsiteY1" fmla="*/ 1759057 h 3518114"/>
                <a:gd name="connsiteX2" fmla="*/ 3400281 w 3518116"/>
                <a:gd name="connsiteY2" fmla="*/ 1319293 h 3518114"/>
                <a:gd name="connsiteX3" fmla="*/ 3282448 w 3518116"/>
                <a:gd name="connsiteY3" fmla="*/ 879530 h 3518114"/>
                <a:gd name="connsiteX4" fmla="*/ 2960518 w 3518116"/>
                <a:gd name="connsiteY4" fmla="*/ 557600 h 3518114"/>
                <a:gd name="connsiteX5" fmla="*/ 2638588 w 3518116"/>
                <a:gd name="connsiteY5" fmla="*/ 235669 h 3518114"/>
                <a:gd name="connsiteX6" fmla="*/ 2198823 w 3518116"/>
                <a:gd name="connsiteY6" fmla="*/ 117835 h 3518114"/>
                <a:gd name="connsiteX7" fmla="*/ 1759058 w 3518116"/>
                <a:gd name="connsiteY7" fmla="*/ 0 h 3518114"/>
                <a:gd name="connsiteX8" fmla="*/ 1319294 w 3518116"/>
                <a:gd name="connsiteY8" fmla="*/ 117835 h 3518114"/>
                <a:gd name="connsiteX9" fmla="*/ 879529 w 3518116"/>
                <a:gd name="connsiteY9" fmla="*/ 235669 h 3518114"/>
                <a:gd name="connsiteX10" fmla="*/ 557600 w 3518116"/>
                <a:gd name="connsiteY10" fmla="*/ 557599 h 3518114"/>
                <a:gd name="connsiteX11" fmla="*/ 235670 w 3518116"/>
                <a:gd name="connsiteY11" fmla="*/ 879528 h 3518114"/>
                <a:gd name="connsiteX12" fmla="*/ 117836 w 3518116"/>
                <a:gd name="connsiteY12" fmla="*/ 1319292 h 3518114"/>
                <a:gd name="connsiteX13" fmla="*/ 0 w 3518116"/>
                <a:gd name="connsiteY13" fmla="*/ 1759056 h 3518114"/>
                <a:gd name="connsiteX14" fmla="*/ 117835 w 3518116"/>
                <a:gd name="connsiteY14" fmla="*/ 2198820 h 3518114"/>
                <a:gd name="connsiteX15" fmla="*/ 235668 w 3518116"/>
                <a:gd name="connsiteY15" fmla="*/ 2638584 h 3518114"/>
                <a:gd name="connsiteX16" fmla="*/ 557599 w 3518116"/>
                <a:gd name="connsiteY16" fmla="*/ 2960514 h 3518114"/>
                <a:gd name="connsiteX17" fmla="*/ 879528 w 3518116"/>
                <a:gd name="connsiteY17" fmla="*/ 3282444 h 3518114"/>
                <a:gd name="connsiteX18" fmla="*/ 1319292 w 3518116"/>
                <a:gd name="connsiteY18" fmla="*/ 3400278 h 3518114"/>
                <a:gd name="connsiteX19" fmla="*/ 1759057 w 3518116"/>
                <a:gd name="connsiteY19" fmla="*/ 3518114 h 3518114"/>
                <a:gd name="connsiteX20" fmla="*/ 2198821 w 3518116"/>
                <a:gd name="connsiteY20" fmla="*/ 3400280 h 3518114"/>
                <a:gd name="connsiteX21" fmla="*/ 2638585 w 3518116"/>
                <a:gd name="connsiteY21" fmla="*/ 3282445 h 3518114"/>
                <a:gd name="connsiteX22" fmla="*/ 2960514 w 3518116"/>
                <a:gd name="connsiteY22" fmla="*/ 2960515 h 3518114"/>
                <a:gd name="connsiteX23" fmla="*/ 3282446 w 3518116"/>
                <a:gd name="connsiteY23" fmla="*/ 2638587 h 3518114"/>
                <a:gd name="connsiteX24" fmla="*/ 3400282 w 3518116"/>
                <a:gd name="connsiteY24" fmla="*/ 2198821 h 3518114"/>
                <a:gd name="connsiteX25" fmla="*/ 3400282 w 3518116"/>
                <a:gd name="connsiteY25" fmla="*/ 2198821 h 3518114"/>
                <a:gd name="connsiteX0" fmla="*/ 3400282 w 3518116"/>
                <a:gd name="connsiteY0" fmla="*/ 2198821 h 3518114"/>
                <a:gd name="connsiteX1" fmla="*/ 3518116 w 3518116"/>
                <a:gd name="connsiteY1" fmla="*/ 1759057 h 3518114"/>
                <a:gd name="connsiteX2" fmla="*/ 3400281 w 3518116"/>
                <a:gd name="connsiteY2" fmla="*/ 1319293 h 3518114"/>
                <a:gd name="connsiteX3" fmla="*/ 3282448 w 3518116"/>
                <a:gd name="connsiteY3" fmla="*/ 879530 h 3518114"/>
                <a:gd name="connsiteX4" fmla="*/ 2960518 w 3518116"/>
                <a:gd name="connsiteY4" fmla="*/ 557600 h 3518114"/>
                <a:gd name="connsiteX5" fmla="*/ 2638588 w 3518116"/>
                <a:gd name="connsiteY5" fmla="*/ 235669 h 3518114"/>
                <a:gd name="connsiteX6" fmla="*/ 2198823 w 3518116"/>
                <a:gd name="connsiteY6" fmla="*/ 117835 h 3518114"/>
                <a:gd name="connsiteX7" fmla="*/ 1759058 w 3518116"/>
                <a:gd name="connsiteY7" fmla="*/ 0 h 3518114"/>
                <a:gd name="connsiteX8" fmla="*/ 1319294 w 3518116"/>
                <a:gd name="connsiteY8" fmla="*/ 117835 h 3518114"/>
                <a:gd name="connsiteX9" fmla="*/ 879529 w 3518116"/>
                <a:gd name="connsiteY9" fmla="*/ 235669 h 3518114"/>
                <a:gd name="connsiteX10" fmla="*/ 557600 w 3518116"/>
                <a:gd name="connsiteY10" fmla="*/ 557599 h 3518114"/>
                <a:gd name="connsiteX11" fmla="*/ 235670 w 3518116"/>
                <a:gd name="connsiteY11" fmla="*/ 879528 h 3518114"/>
                <a:gd name="connsiteX12" fmla="*/ 117836 w 3518116"/>
                <a:gd name="connsiteY12" fmla="*/ 1319292 h 3518114"/>
                <a:gd name="connsiteX13" fmla="*/ 0 w 3518116"/>
                <a:gd name="connsiteY13" fmla="*/ 1759056 h 3518114"/>
                <a:gd name="connsiteX14" fmla="*/ 117835 w 3518116"/>
                <a:gd name="connsiteY14" fmla="*/ 2198820 h 3518114"/>
                <a:gd name="connsiteX15" fmla="*/ 235668 w 3518116"/>
                <a:gd name="connsiteY15" fmla="*/ 2638584 h 3518114"/>
                <a:gd name="connsiteX16" fmla="*/ 557599 w 3518116"/>
                <a:gd name="connsiteY16" fmla="*/ 2960514 h 3518114"/>
                <a:gd name="connsiteX17" fmla="*/ 879528 w 3518116"/>
                <a:gd name="connsiteY17" fmla="*/ 3282444 h 3518114"/>
                <a:gd name="connsiteX18" fmla="*/ 1319292 w 3518116"/>
                <a:gd name="connsiteY18" fmla="*/ 3400278 h 3518114"/>
                <a:gd name="connsiteX19" fmla="*/ 1759057 w 3518116"/>
                <a:gd name="connsiteY19" fmla="*/ 3518114 h 3518114"/>
                <a:gd name="connsiteX20" fmla="*/ 2198821 w 3518116"/>
                <a:gd name="connsiteY20" fmla="*/ 3400280 h 3518114"/>
                <a:gd name="connsiteX21" fmla="*/ 2638585 w 3518116"/>
                <a:gd name="connsiteY21" fmla="*/ 3282445 h 3518114"/>
                <a:gd name="connsiteX22" fmla="*/ 2960514 w 3518116"/>
                <a:gd name="connsiteY22" fmla="*/ 2960515 h 3518114"/>
                <a:gd name="connsiteX23" fmla="*/ 3282446 w 3518116"/>
                <a:gd name="connsiteY23" fmla="*/ 2638587 h 3518114"/>
                <a:gd name="connsiteX24" fmla="*/ 3400282 w 3518116"/>
                <a:gd name="connsiteY24" fmla="*/ 2198821 h 351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18116" h="3518114">
                  <a:moveTo>
                    <a:pt x="3400282" y="2198821"/>
                  </a:moveTo>
                  <a:lnTo>
                    <a:pt x="3518116" y="1759057"/>
                  </a:lnTo>
                  <a:lnTo>
                    <a:pt x="3400281" y="1319293"/>
                  </a:lnTo>
                  <a:lnTo>
                    <a:pt x="3282448" y="879530"/>
                  </a:lnTo>
                  <a:lnTo>
                    <a:pt x="2960518" y="557600"/>
                  </a:lnTo>
                  <a:lnTo>
                    <a:pt x="2638588" y="235669"/>
                  </a:lnTo>
                  <a:lnTo>
                    <a:pt x="2198823" y="117835"/>
                  </a:lnTo>
                  <a:lnTo>
                    <a:pt x="1759058" y="0"/>
                  </a:lnTo>
                  <a:lnTo>
                    <a:pt x="1319294" y="117835"/>
                  </a:lnTo>
                  <a:lnTo>
                    <a:pt x="879529" y="235669"/>
                  </a:lnTo>
                  <a:lnTo>
                    <a:pt x="557600" y="557599"/>
                  </a:lnTo>
                  <a:lnTo>
                    <a:pt x="235670" y="879528"/>
                  </a:lnTo>
                  <a:lnTo>
                    <a:pt x="117836" y="1319292"/>
                  </a:lnTo>
                  <a:lnTo>
                    <a:pt x="0" y="1759056"/>
                  </a:lnTo>
                  <a:lnTo>
                    <a:pt x="117835" y="2198820"/>
                  </a:lnTo>
                  <a:lnTo>
                    <a:pt x="235668" y="2638584"/>
                  </a:lnTo>
                  <a:lnTo>
                    <a:pt x="557599" y="2960514"/>
                  </a:lnTo>
                  <a:lnTo>
                    <a:pt x="879528" y="3282444"/>
                  </a:lnTo>
                  <a:lnTo>
                    <a:pt x="1319292" y="3400278"/>
                  </a:lnTo>
                  <a:lnTo>
                    <a:pt x="1759057" y="3518114"/>
                  </a:lnTo>
                  <a:lnTo>
                    <a:pt x="2198821" y="3400280"/>
                  </a:lnTo>
                  <a:lnTo>
                    <a:pt x="2638585" y="3282445"/>
                  </a:lnTo>
                  <a:lnTo>
                    <a:pt x="2960514" y="2960515"/>
                  </a:lnTo>
                  <a:lnTo>
                    <a:pt x="3282446" y="2638587"/>
                  </a:lnTo>
                  <a:lnTo>
                    <a:pt x="3400282" y="219882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5943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9C74814-25EE-4827-8BF9-9DF58F81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水晶球 </a:t>
            </a:r>
            <a:r>
              <a:rPr lang="en-US" altLang="zh-TW" dirty="0"/>
              <a:t>– </a:t>
            </a:r>
            <a:r>
              <a:rPr lang="zh-TW" altLang="en-US" dirty="0"/>
              <a:t>錯覺</a:t>
            </a:r>
          </a:p>
        </p:txBody>
      </p:sp>
      <p:cxnSp>
        <p:nvCxnSpPr>
          <p:cNvPr id="2" name="直線接點 1">
            <a:extLst>
              <a:ext uri="{FF2B5EF4-FFF2-40B4-BE49-F238E27FC236}">
                <a16:creationId xmlns:a16="http://schemas.microsoft.com/office/drawing/2014/main" id="{23F4C325-18A6-477B-A487-D31403A18BC1}"/>
              </a:ext>
            </a:extLst>
          </p:cNvPr>
          <p:cNvCxnSpPr/>
          <p:nvPr/>
        </p:nvCxnSpPr>
        <p:spPr>
          <a:xfrm flipH="1">
            <a:off x="2915278" y="2175235"/>
            <a:ext cx="321930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122DD16-B374-43C1-94FD-A99B06B722C7}"/>
              </a:ext>
            </a:extLst>
          </p:cNvPr>
          <p:cNvCxnSpPr/>
          <p:nvPr/>
        </p:nvCxnSpPr>
        <p:spPr>
          <a:xfrm flipH="1">
            <a:off x="2797444" y="2497165"/>
            <a:ext cx="117834" cy="43976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27BDEA4F-291A-45CD-9ACE-51987ED80272}"/>
              </a:ext>
            </a:extLst>
          </p:cNvPr>
          <p:cNvCxnSpPr/>
          <p:nvPr/>
        </p:nvCxnSpPr>
        <p:spPr>
          <a:xfrm>
            <a:off x="2797444" y="2936930"/>
            <a:ext cx="117835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7206C3D9-785B-4A43-A3A5-C7C86210FAB7}"/>
              </a:ext>
            </a:extLst>
          </p:cNvPr>
          <p:cNvCxnSpPr/>
          <p:nvPr/>
        </p:nvCxnSpPr>
        <p:spPr>
          <a:xfrm>
            <a:off x="2915279" y="3376694"/>
            <a:ext cx="321930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F33B270-739C-452A-B831-F0591791FA07}"/>
              </a:ext>
            </a:extLst>
          </p:cNvPr>
          <p:cNvCxnSpPr/>
          <p:nvPr/>
        </p:nvCxnSpPr>
        <p:spPr>
          <a:xfrm>
            <a:off x="3237209" y="3698624"/>
            <a:ext cx="439764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147D409-7E28-46CF-8004-6A54F757198C}"/>
              </a:ext>
            </a:extLst>
          </p:cNvPr>
          <p:cNvCxnSpPr/>
          <p:nvPr/>
        </p:nvCxnSpPr>
        <p:spPr>
          <a:xfrm flipV="1">
            <a:off x="3676973" y="3698623"/>
            <a:ext cx="439765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760E6CE-AF79-429F-B468-30AE227DAC50}"/>
              </a:ext>
            </a:extLst>
          </p:cNvPr>
          <p:cNvCxnSpPr/>
          <p:nvPr/>
        </p:nvCxnSpPr>
        <p:spPr>
          <a:xfrm flipV="1">
            <a:off x="4116738" y="3376693"/>
            <a:ext cx="321930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9DE51380-8803-4816-B782-B75EE049CD2E}"/>
              </a:ext>
            </a:extLst>
          </p:cNvPr>
          <p:cNvCxnSpPr/>
          <p:nvPr/>
        </p:nvCxnSpPr>
        <p:spPr>
          <a:xfrm flipV="1">
            <a:off x="4438668" y="2936929"/>
            <a:ext cx="117834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C2CC118-8FDD-4408-835F-1E97FAA0B069}"/>
              </a:ext>
            </a:extLst>
          </p:cNvPr>
          <p:cNvCxnSpPr/>
          <p:nvPr/>
        </p:nvCxnSpPr>
        <p:spPr>
          <a:xfrm flipH="1" flipV="1">
            <a:off x="4438667" y="2497165"/>
            <a:ext cx="117835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EE8F36D0-9137-412F-9A5A-9EE5BB70A894}"/>
              </a:ext>
            </a:extLst>
          </p:cNvPr>
          <p:cNvCxnSpPr/>
          <p:nvPr/>
        </p:nvCxnSpPr>
        <p:spPr>
          <a:xfrm flipH="1" flipV="1">
            <a:off x="4116737" y="2175234"/>
            <a:ext cx="321930" cy="321931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ED53E9DD-D504-49AF-935A-5E3E3AD899F9}"/>
              </a:ext>
            </a:extLst>
          </p:cNvPr>
          <p:cNvCxnSpPr/>
          <p:nvPr/>
        </p:nvCxnSpPr>
        <p:spPr>
          <a:xfrm flipH="1" flipV="1">
            <a:off x="3676973" y="2057400"/>
            <a:ext cx="439764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D353532C-4206-4D0F-A973-A7110BD39F39}"/>
              </a:ext>
            </a:extLst>
          </p:cNvPr>
          <p:cNvCxnSpPr/>
          <p:nvPr/>
        </p:nvCxnSpPr>
        <p:spPr>
          <a:xfrm flipH="1">
            <a:off x="3237208" y="2057400"/>
            <a:ext cx="439765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915C2E5D-A842-4F56-ABCB-FE87C1A58AE5}"/>
              </a:ext>
            </a:extLst>
          </p:cNvPr>
          <p:cNvCxnSpPr/>
          <p:nvPr/>
        </p:nvCxnSpPr>
        <p:spPr>
          <a:xfrm flipH="1">
            <a:off x="2679610" y="2057402"/>
            <a:ext cx="117834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006B15A3-B918-4B31-A277-558066EB0200}"/>
              </a:ext>
            </a:extLst>
          </p:cNvPr>
          <p:cNvCxnSpPr/>
          <p:nvPr/>
        </p:nvCxnSpPr>
        <p:spPr>
          <a:xfrm>
            <a:off x="2679610" y="2497166"/>
            <a:ext cx="117835" cy="43976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F1777AC-6FDA-47A3-B4F6-7BF01B5A2185}"/>
              </a:ext>
            </a:extLst>
          </p:cNvPr>
          <p:cNvCxnSpPr/>
          <p:nvPr/>
        </p:nvCxnSpPr>
        <p:spPr>
          <a:xfrm>
            <a:off x="2797445" y="2936931"/>
            <a:ext cx="321930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EE45F90-6B51-4022-83EB-07C390CA3A36}"/>
              </a:ext>
            </a:extLst>
          </p:cNvPr>
          <p:cNvCxnSpPr/>
          <p:nvPr/>
        </p:nvCxnSpPr>
        <p:spPr>
          <a:xfrm>
            <a:off x="3119375" y="3258861"/>
            <a:ext cx="439764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D6053F16-6BE0-4478-9288-FDFCCE2000F3}"/>
              </a:ext>
            </a:extLst>
          </p:cNvPr>
          <p:cNvCxnSpPr/>
          <p:nvPr/>
        </p:nvCxnSpPr>
        <p:spPr>
          <a:xfrm flipV="1">
            <a:off x="3559139" y="3258861"/>
            <a:ext cx="439764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DD75DE2A-F256-42E1-8FB7-8583E0447825}"/>
              </a:ext>
            </a:extLst>
          </p:cNvPr>
          <p:cNvCxnSpPr/>
          <p:nvPr/>
        </p:nvCxnSpPr>
        <p:spPr>
          <a:xfrm flipV="1">
            <a:off x="3998903" y="2936930"/>
            <a:ext cx="321931" cy="321931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1D1BC67F-785F-4F27-95BE-66D3C4C1AA3C}"/>
              </a:ext>
            </a:extLst>
          </p:cNvPr>
          <p:cNvCxnSpPr/>
          <p:nvPr/>
        </p:nvCxnSpPr>
        <p:spPr>
          <a:xfrm flipV="1">
            <a:off x="4320834" y="2497166"/>
            <a:ext cx="117834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80C88A85-9B56-403C-BC8B-DD3EF48C2AB8}"/>
              </a:ext>
            </a:extLst>
          </p:cNvPr>
          <p:cNvCxnSpPr/>
          <p:nvPr/>
        </p:nvCxnSpPr>
        <p:spPr>
          <a:xfrm flipH="1" flipV="1">
            <a:off x="4320834" y="2057402"/>
            <a:ext cx="117834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7B548651-1BFE-4095-93DA-70AF51B326CA}"/>
              </a:ext>
            </a:extLst>
          </p:cNvPr>
          <p:cNvCxnSpPr/>
          <p:nvPr/>
        </p:nvCxnSpPr>
        <p:spPr>
          <a:xfrm flipH="1" flipV="1">
            <a:off x="3998904" y="1735472"/>
            <a:ext cx="321930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8134A5CD-F20C-4838-8941-53C647ABDEC7}"/>
              </a:ext>
            </a:extLst>
          </p:cNvPr>
          <p:cNvCxnSpPr/>
          <p:nvPr/>
        </p:nvCxnSpPr>
        <p:spPr>
          <a:xfrm flipH="1" flipV="1">
            <a:off x="3559139" y="1617637"/>
            <a:ext cx="439765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8C98D46E-3C68-4C2D-9814-33980868BB5B}"/>
              </a:ext>
            </a:extLst>
          </p:cNvPr>
          <p:cNvCxnSpPr/>
          <p:nvPr/>
        </p:nvCxnSpPr>
        <p:spPr>
          <a:xfrm flipH="1">
            <a:off x="3119375" y="1617637"/>
            <a:ext cx="439764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04DFAFFE-ACCD-40C1-85F7-24FBEBC7F501}"/>
              </a:ext>
            </a:extLst>
          </p:cNvPr>
          <p:cNvCxnSpPr/>
          <p:nvPr/>
        </p:nvCxnSpPr>
        <p:spPr>
          <a:xfrm flipH="1">
            <a:off x="2797444" y="1735471"/>
            <a:ext cx="321931" cy="321931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7E155DF8-73CE-4BE2-AD49-52C91879523A}"/>
              </a:ext>
            </a:extLst>
          </p:cNvPr>
          <p:cNvCxnSpPr/>
          <p:nvPr/>
        </p:nvCxnSpPr>
        <p:spPr>
          <a:xfrm>
            <a:off x="2357680" y="2175236"/>
            <a:ext cx="117835" cy="439763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54AD102C-48F6-4C06-B79D-C29C233989DF}"/>
              </a:ext>
            </a:extLst>
          </p:cNvPr>
          <p:cNvCxnSpPr/>
          <p:nvPr/>
        </p:nvCxnSpPr>
        <p:spPr>
          <a:xfrm>
            <a:off x="2475515" y="2614999"/>
            <a:ext cx="321930" cy="321931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A59A1AC2-3005-4C6A-AE0A-E0E69C2F1896}"/>
              </a:ext>
            </a:extLst>
          </p:cNvPr>
          <p:cNvCxnSpPr/>
          <p:nvPr/>
        </p:nvCxnSpPr>
        <p:spPr>
          <a:xfrm>
            <a:off x="2797445" y="2936930"/>
            <a:ext cx="439765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66DDE678-92F8-46DC-B70B-1371B586EC89}"/>
              </a:ext>
            </a:extLst>
          </p:cNvPr>
          <p:cNvCxnSpPr/>
          <p:nvPr/>
        </p:nvCxnSpPr>
        <p:spPr>
          <a:xfrm flipV="1">
            <a:off x="3237210" y="2936929"/>
            <a:ext cx="439763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F77C27E5-A7C5-4CC7-923D-43381863AC77}"/>
              </a:ext>
            </a:extLst>
          </p:cNvPr>
          <p:cNvCxnSpPr/>
          <p:nvPr/>
        </p:nvCxnSpPr>
        <p:spPr>
          <a:xfrm flipV="1">
            <a:off x="3676973" y="2615000"/>
            <a:ext cx="321930" cy="321929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7FDB43E-26EB-42C1-A27D-9A3293DA6785}"/>
              </a:ext>
            </a:extLst>
          </p:cNvPr>
          <p:cNvCxnSpPr/>
          <p:nvPr/>
        </p:nvCxnSpPr>
        <p:spPr>
          <a:xfrm flipV="1">
            <a:off x="3998903" y="2175234"/>
            <a:ext cx="117835" cy="439766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700E3B35-BAFF-4C28-BF5D-7BDA4FB18C49}"/>
              </a:ext>
            </a:extLst>
          </p:cNvPr>
          <p:cNvCxnSpPr/>
          <p:nvPr/>
        </p:nvCxnSpPr>
        <p:spPr>
          <a:xfrm flipH="1" flipV="1">
            <a:off x="3998903" y="1735471"/>
            <a:ext cx="117835" cy="439763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36E3113D-9D2A-49F8-AF70-40446AEA6EAA}"/>
              </a:ext>
            </a:extLst>
          </p:cNvPr>
          <p:cNvCxnSpPr/>
          <p:nvPr/>
        </p:nvCxnSpPr>
        <p:spPr>
          <a:xfrm flipH="1" flipV="1">
            <a:off x="3676974" y="1413541"/>
            <a:ext cx="321929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6A619104-5F31-4021-80BC-A8CC8AE459B7}"/>
              </a:ext>
            </a:extLst>
          </p:cNvPr>
          <p:cNvCxnSpPr/>
          <p:nvPr/>
        </p:nvCxnSpPr>
        <p:spPr>
          <a:xfrm flipH="1" flipV="1">
            <a:off x="3237209" y="1295707"/>
            <a:ext cx="439765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D09BE8C0-B84A-4108-B7CE-CCA381E471BF}"/>
              </a:ext>
            </a:extLst>
          </p:cNvPr>
          <p:cNvCxnSpPr/>
          <p:nvPr/>
        </p:nvCxnSpPr>
        <p:spPr>
          <a:xfrm flipH="1">
            <a:off x="2797445" y="1295707"/>
            <a:ext cx="439764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A314060A-28ED-486B-BDD6-824C8346482D}"/>
              </a:ext>
            </a:extLst>
          </p:cNvPr>
          <p:cNvCxnSpPr/>
          <p:nvPr/>
        </p:nvCxnSpPr>
        <p:spPr>
          <a:xfrm flipH="1">
            <a:off x="2475515" y="1413541"/>
            <a:ext cx="321930" cy="321929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32C15401-387A-405A-98E1-448E3DDDB641}"/>
              </a:ext>
            </a:extLst>
          </p:cNvPr>
          <p:cNvCxnSpPr/>
          <p:nvPr/>
        </p:nvCxnSpPr>
        <p:spPr>
          <a:xfrm flipH="1">
            <a:off x="2357680" y="1735470"/>
            <a:ext cx="117835" cy="439766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2D5BBD8F-61F6-474C-A3AD-E47E1CC9F2E1}"/>
              </a:ext>
            </a:extLst>
          </p:cNvPr>
          <p:cNvCxnSpPr/>
          <p:nvPr/>
        </p:nvCxnSpPr>
        <p:spPr>
          <a:xfrm>
            <a:off x="2035750" y="2497166"/>
            <a:ext cx="321930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35FDC106-451B-4B5B-B409-5ED73CF828C5}"/>
              </a:ext>
            </a:extLst>
          </p:cNvPr>
          <p:cNvCxnSpPr/>
          <p:nvPr/>
        </p:nvCxnSpPr>
        <p:spPr>
          <a:xfrm>
            <a:off x="2357680" y="2819096"/>
            <a:ext cx="439765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5B63B47C-33D8-4609-AD2F-7A0BC41F2E50}"/>
              </a:ext>
            </a:extLst>
          </p:cNvPr>
          <p:cNvCxnSpPr/>
          <p:nvPr/>
        </p:nvCxnSpPr>
        <p:spPr>
          <a:xfrm flipV="1">
            <a:off x="2797445" y="2819095"/>
            <a:ext cx="439764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CB945065-A08B-4662-A868-86BD48805EE1}"/>
              </a:ext>
            </a:extLst>
          </p:cNvPr>
          <p:cNvCxnSpPr/>
          <p:nvPr/>
        </p:nvCxnSpPr>
        <p:spPr>
          <a:xfrm flipV="1">
            <a:off x="3237209" y="2497165"/>
            <a:ext cx="321930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9762311A-426F-4949-AA05-B2646FFD71B2}"/>
              </a:ext>
            </a:extLst>
          </p:cNvPr>
          <p:cNvCxnSpPr/>
          <p:nvPr/>
        </p:nvCxnSpPr>
        <p:spPr>
          <a:xfrm flipV="1">
            <a:off x="3559139" y="2057401"/>
            <a:ext cx="117834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DC34C5CC-40B6-456B-85AF-302C7D8CFF76}"/>
              </a:ext>
            </a:extLst>
          </p:cNvPr>
          <p:cNvCxnSpPr/>
          <p:nvPr/>
        </p:nvCxnSpPr>
        <p:spPr>
          <a:xfrm flipH="1" flipV="1">
            <a:off x="3559138" y="1617636"/>
            <a:ext cx="117835" cy="43976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96AD49AA-D5F9-41F0-B044-8AC586A929D9}"/>
              </a:ext>
            </a:extLst>
          </p:cNvPr>
          <p:cNvCxnSpPr/>
          <p:nvPr/>
        </p:nvCxnSpPr>
        <p:spPr>
          <a:xfrm flipH="1" flipV="1">
            <a:off x="3237208" y="1295706"/>
            <a:ext cx="321930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945C20C2-06C3-4EEB-9218-695DB7259018}"/>
              </a:ext>
            </a:extLst>
          </p:cNvPr>
          <p:cNvCxnSpPr/>
          <p:nvPr/>
        </p:nvCxnSpPr>
        <p:spPr>
          <a:xfrm flipH="1" flipV="1">
            <a:off x="2797444" y="1177872"/>
            <a:ext cx="439764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5F8490D8-1C4E-4752-A21F-75E7F9685D20}"/>
              </a:ext>
            </a:extLst>
          </p:cNvPr>
          <p:cNvCxnSpPr/>
          <p:nvPr/>
        </p:nvCxnSpPr>
        <p:spPr>
          <a:xfrm flipH="1">
            <a:off x="2357680" y="1177872"/>
            <a:ext cx="439764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68A73562-57C6-4626-AACB-632EB926F93C}"/>
              </a:ext>
            </a:extLst>
          </p:cNvPr>
          <p:cNvCxnSpPr/>
          <p:nvPr/>
        </p:nvCxnSpPr>
        <p:spPr>
          <a:xfrm flipH="1">
            <a:off x="2035749" y="1295707"/>
            <a:ext cx="321931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29D9BBE7-96F3-484A-B6EA-3ECE3DA47633}"/>
              </a:ext>
            </a:extLst>
          </p:cNvPr>
          <p:cNvCxnSpPr/>
          <p:nvPr/>
        </p:nvCxnSpPr>
        <p:spPr>
          <a:xfrm flipH="1">
            <a:off x="1917915" y="1617637"/>
            <a:ext cx="117834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D02026D6-454A-483C-902F-05C0C69F7D28}"/>
              </a:ext>
            </a:extLst>
          </p:cNvPr>
          <p:cNvCxnSpPr/>
          <p:nvPr/>
        </p:nvCxnSpPr>
        <p:spPr>
          <a:xfrm>
            <a:off x="1917915" y="2057401"/>
            <a:ext cx="117835" cy="43976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A24B1FD8-982D-4A08-8278-1F130B52F04E}"/>
              </a:ext>
            </a:extLst>
          </p:cNvPr>
          <p:cNvCxnSpPr/>
          <p:nvPr/>
        </p:nvCxnSpPr>
        <p:spPr>
          <a:xfrm>
            <a:off x="1917916" y="2936930"/>
            <a:ext cx="439764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43451BAE-3975-42ED-B25D-0F398718AC3F}"/>
              </a:ext>
            </a:extLst>
          </p:cNvPr>
          <p:cNvCxnSpPr/>
          <p:nvPr/>
        </p:nvCxnSpPr>
        <p:spPr>
          <a:xfrm flipV="1">
            <a:off x="2357680" y="2936929"/>
            <a:ext cx="439765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60D2143B-3488-4DA6-9C66-8FD0109841C5}"/>
              </a:ext>
            </a:extLst>
          </p:cNvPr>
          <p:cNvCxnSpPr/>
          <p:nvPr/>
        </p:nvCxnSpPr>
        <p:spPr>
          <a:xfrm flipV="1">
            <a:off x="2797445" y="2614999"/>
            <a:ext cx="321930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D302A0BE-885F-4B77-AC7F-FAE90378E0D5}"/>
              </a:ext>
            </a:extLst>
          </p:cNvPr>
          <p:cNvCxnSpPr/>
          <p:nvPr/>
        </p:nvCxnSpPr>
        <p:spPr>
          <a:xfrm flipV="1">
            <a:off x="3119375" y="2175235"/>
            <a:ext cx="117834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42502820-1D37-4FB8-BAD5-9A1F865BF919}"/>
              </a:ext>
            </a:extLst>
          </p:cNvPr>
          <p:cNvCxnSpPr/>
          <p:nvPr/>
        </p:nvCxnSpPr>
        <p:spPr>
          <a:xfrm flipH="1" flipV="1">
            <a:off x="3119374" y="1735470"/>
            <a:ext cx="117835" cy="43976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033FB81C-3648-45BF-BB3F-168F2466B047}"/>
              </a:ext>
            </a:extLst>
          </p:cNvPr>
          <p:cNvCxnSpPr/>
          <p:nvPr/>
        </p:nvCxnSpPr>
        <p:spPr>
          <a:xfrm flipH="1" flipV="1">
            <a:off x="2797444" y="1413540"/>
            <a:ext cx="321930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E57E229A-6B88-4384-97A9-A16AFE1A397C}"/>
              </a:ext>
            </a:extLst>
          </p:cNvPr>
          <p:cNvCxnSpPr/>
          <p:nvPr/>
        </p:nvCxnSpPr>
        <p:spPr>
          <a:xfrm flipH="1" flipV="1">
            <a:off x="2357680" y="1295706"/>
            <a:ext cx="439764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756B9ADC-3971-496D-AEF0-4CA67E013F0F}"/>
              </a:ext>
            </a:extLst>
          </p:cNvPr>
          <p:cNvCxnSpPr/>
          <p:nvPr/>
        </p:nvCxnSpPr>
        <p:spPr>
          <a:xfrm flipH="1">
            <a:off x="1917915" y="1295706"/>
            <a:ext cx="439765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4CE3DD82-EEA5-4E9E-98D5-E827D1B3936A}"/>
              </a:ext>
            </a:extLst>
          </p:cNvPr>
          <p:cNvCxnSpPr/>
          <p:nvPr/>
        </p:nvCxnSpPr>
        <p:spPr>
          <a:xfrm flipH="1">
            <a:off x="1595986" y="1413541"/>
            <a:ext cx="321929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3316FE25-1CF1-4B1D-B5CC-CCEACE9B3515}"/>
              </a:ext>
            </a:extLst>
          </p:cNvPr>
          <p:cNvCxnSpPr/>
          <p:nvPr/>
        </p:nvCxnSpPr>
        <p:spPr>
          <a:xfrm flipH="1">
            <a:off x="1478151" y="1735471"/>
            <a:ext cx="117835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07C7F8B0-4CF9-40FC-ABF0-5065A86BB1D0}"/>
              </a:ext>
            </a:extLst>
          </p:cNvPr>
          <p:cNvCxnSpPr/>
          <p:nvPr/>
        </p:nvCxnSpPr>
        <p:spPr>
          <a:xfrm>
            <a:off x="1478151" y="2175235"/>
            <a:ext cx="117835" cy="43976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D98C1DE3-7960-4513-880E-0FE7667EF7CA}"/>
              </a:ext>
            </a:extLst>
          </p:cNvPr>
          <p:cNvCxnSpPr/>
          <p:nvPr/>
        </p:nvCxnSpPr>
        <p:spPr>
          <a:xfrm>
            <a:off x="1595986" y="2615000"/>
            <a:ext cx="321930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2FCBA681-565D-40DA-87F7-A8813BE55214}"/>
              </a:ext>
            </a:extLst>
          </p:cNvPr>
          <p:cNvCxnSpPr/>
          <p:nvPr/>
        </p:nvCxnSpPr>
        <p:spPr>
          <a:xfrm flipV="1">
            <a:off x="2035751" y="3258858"/>
            <a:ext cx="439764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B7E0D365-B5D6-43C5-85E5-47AAA34BA820}"/>
              </a:ext>
            </a:extLst>
          </p:cNvPr>
          <p:cNvCxnSpPr/>
          <p:nvPr/>
        </p:nvCxnSpPr>
        <p:spPr>
          <a:xfrm flipV="1">
            <a:off x="2475515" y="2936928"/>
            <a:ext cx="321930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3A07ABAB-DE17-4804-9AD8-9FE82C6051A4}"/>
              </a:ext>
            </a:extLst>
          </p:cNvPr>
          <p:cNvCxnSpPr/>
          <p:nvPr/>
        </p:nvCxnSpPr>
        <p:spPr>
          <a:xfrm flipV="1">
            <a:off x="2797445" y="2497163"/>
            <a:ext cx="117834" cy="43976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2FA76B54-6BA1-459C-8163-2C8634508923}"/>
              </a:ext>
            </a:extLst>
          </p:cNvPr>
          <p:cNvCxnSpPr/>
          <p:nvPr/>
        </p:nvCxnSpPr>
        <p:spPr>
          <a:xfrm flipH="1" flipV="1">
            <a:off x="2797444" y="2057399"/>
            <a:ext cx="117835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97249CF4-EAD7-4DF0-8EE2-E0A4497454B9}"/>
              </a:ext>
            </a:extLst>
          </p:cNvPr>
          <p:cNvCxnSpPr/>
          <p:nvPr/>
        </p:nvCxnSpPr>
        <p:spPr>
          <a:xfrm flipH="1" flipV="1">
            <a:off x="2475514" y="1735470"/>
            <a:ext cx="321930" cy="321929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9103CFC7-88AD-4366-A21D-2893BF2365D9}"/>
              </a:ext>
            </a:extLst>
          </p:cNvPr>
          <p:cNvCxnSpPr/>
          <p:nvPr/>
        </p:nvCxnSpPr>
        <p:spPr>
          <a:xfrm flipH="1" flipV="1">
            <a:off x="2035749" y="1617635"/>
            <a:ext cx="439765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0C44A977-7751-4C50-922A-5627F967B96B}"/>
              </a:ext>
            </a:extLst>
          </p:cNvPr>
          <p:cNvCxnSpPr/>
          <p:nvPr/>
        </p:nvCxnSpPr>
        <p:spPr>
          <a:xfrm flipH="1">
            <a:off x="1595985" y="1617635"/>
            <a:ext cx="439764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9351C784-F42A-431A-9DBB-26FFEBBDBB9F}"/>
              </a:ext>
            </a:extLst>
          </p:cNvPr>
          <p:cNvCxnSpPr/>
          <p:nvPr/>
        </p:nvCxnSpPr>
        <p:spPr>
          <a:xfrm flipH="1">
            <a:off x="1274056" y="1735470"/>
            <a:ext cx="321929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E0A349FC-B49F-4D09-A8FB-C8460873C9AA}"/>
              </a:ext>
            </a:extLst>
          </p:cNvPr>
          <p:cNvCxnSpPr/>
          <p:nvPr/>
        </p:nvCxnSpPr>
        <p:spPr>
          <a:xfrm flipH="1">
            <a:off x="1156222" y="2057400"/>
            <a:ext cx="117834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4358A047-DA70-46B0-9255-6D91876A3A4C}"/>
              </a:ext>
            </a:extLst>
          </p:cNvPr>
          <p:cNvCxnSpPr/>
          <p:nvPr/>
        </p:nvCxnSpPr>
        <p:spPr>
          <a:xfrm>
            <a:off x="1156222" y="2497164"/>
            <a:ext cx="117834" cy="43976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19185BFF-02BE-4C17-9715-94EDA1D6F6FF}"/>
              </a:ext>
            </a:extLst>
          </p:cNvPr>
          <p:cNvCxnSpPr/>
          <p:nvPr/>
        </p:nvCxnSpPr>
        <p:spPr>
          <a:xfrm>
            <a:off x="1274056" y="2936929"/>
            <a:ext cx="321930" cy="321929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直線接點 90">
            <a:extLst>
              <a:ext uri="{FF2B5EF4-FFF2-40B4-BE49-F238E27FC236}">
                <a16:creationId xmlns:a16="http://schemas.microsoft.com/office/drawing/2014/main" id="{8CC75283-079C-47A9-AA83-C2BECFBBFBB7}"/>
              </a:ext>
            </a:extLst>
          </p:cNvPr>
          <p:cNvCxnSpPr/>
          <p:nvPr/>
        </p:nvCxnSpPr>
        <p:spPr>
          <a:xfrm>
            <a:off x="1595986" y="3258858"/>
            <a:ext cx="439765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2B5C1222-DF1C-45E4-A91B-7925235DF0B6}"/>
              </a:ext>
            </a:extLst>
          </p:cNvPr>
          <p:cNvCxnSpPr/>
          <p:nvPr/>
        </p:nvCxnSpPr>
        <p:spPr>
          <a:xfrm flipV="1">
            <a:off x="2357680" y="3376692"/>
            <a:ext cx="321930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D9A08966-8DBA-4024-A06F-182DC20C1CB3}"/>
              </a:ext>
            </a:extLst>
          </p:cNvPr>
          <p:cNvCxnSpPr/>
          <p:nvPr/>
        </p:nvCxnSpPr>
        <p:spPr>
          <a:xfrm flipV="1">
            <a:off x="2679610" y="2936927"/>
            <a:ext cx="117834" cy="43976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B4E7520A-99F3-433D-9175-F9FA508FB886}"/>
              </a:ext>
            </a:extLst>
          </p:cNvPr>
          <p:cNvCxnSpPr/>
          <p:nvPr/>
        </p:nvCxnSpPr>
        <p:spPr>
          <a:xfrm flipH="1" flipV="1">
            <a:off x="2679609" y="2497163"/>
            <a:ext cx="117835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C6D4F358-A269-400F-B741-EC7E7E05E467}"/>
              </a:ext>
            </a:extLst>
          </p:cNvPr>
          <p:cNvCxnSpPr/>
          <p:nvPr/>
        </p:nvCxnSpPr>
        <p:spPr>
          <a:xfrm flipH="1" flipV="1">
            <a:off x="2357679" y="2175233"/>
            <a:ext cx="321930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id="{CEA2710E-13EB-4C4E-9965-E3AE7B43FA24}"/>
              </a:ext>
            </a:extLst>
          </p:cNvPr>
          <p:cNvCxnSpPr/>
          <p:nvPr/>
        </p:nvCxnSpPr>
        <p:spPr>
          <a:xfrm flipH="1" flipV="1">
            <a:off x="1917915" y="2057399"/>
            <a:ext cx="439764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07342E1A-BB2E-43EC-941B-9BF8CD7B5906}"/>
              </a:ext>
            </a:extLst>
          </p:cNvPr>
          <p:cNvCxnSpPr/>
          <p:nvPr/>
        </p:nvCxnSpPr>
        <p:spPr>
          <a:xfrm flipH="1">
            <a:off x="1478150" y="2057399"/>
            <a:ext cx="439765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C8D4D0BA-67FE-4D8D-90C1-C88585CE79C8}"/>
              </a:ext>
            </a:extLst>
          </p:cNvPr>
          <p:cNvCxnSpPr/>
          <p:nvPr/>
        </p:nvCxnSpPr>
        <p:spPr>
          <a:xfrm flipH="1">
            <a:off x="1156220" y="2175234"/>
            <a:ext cx="321930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3B75BABC-2DD7-4A15-9649-9B0230341CD7}"/>
              </a:ext>
            </a:extLst>
          </p:cNvPr>
          <p:cNvCxnSpPr/>
          <p:nvPr/>
        </p:nvCxnSpPr>
        <p:spPr>
          <a:xfrm flipH="1">
            <a:off x="1038386" y="2497164"/>
            <a:ext cx="117834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64F8F852-526A-445C-ABC4-338ADAFA80CE}"/>
              </a:ext>
            </a:extLst>
          </p:cNvPr>
          <p:cNvCxnSpPr/>
          <p:nvPr/>
        </p:nvCxnSpPr>
        <p:spPr>
          <a:xfrm>
            <a:off x="1038386" y="2936928"/>
            <a:ext cx="117835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F886F294-7B90-4C70-B1A7-9814F2866C43}"/>
              </a:ext>
            </a:extLst>
          </p:cNvPr>
          <p:cNvCxnSpPr/>
          <p:nvPr/>
        </p:nvCxnSpPr>
        <p:spPr>
          <a:xfrm>
            <a:off x="1156221" y="3376692"/>
            <a:ext cx="321930" cy="321931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883AA64F-0422-4B86-AC9F-2EAAACEAC11A}"/>
              </a:ext>
            </a:extLst>
          </p:cNvPr>
          <p:cNvCxnSpPr/>
          <p:nvPr/>
        </p:nvCxnSpPr>
        <p:spPr>
          <a:xfrm>
            <a:off x="1478151" y="3698623"/>
            <a:ext cx="439764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直線接點 103">
            <a:extLst>
              <a:ext uri="{FF2B5EF4-FFF2-40B4-BE49-F238E27FC236}">
                <a16:creationId xmlns:a16="http://schemas.microsoft.com/office/drawing/2014/main" id="{B2B84D0F-161B-4FE3-B6D1-B80BFC7FCC6C}"/>
              </a:ext>
            </a:extLst>
          </p:cNvPr>
          <p:cNvCxnSpPr/>
          <p:nvPr/>
        </p:nvCxnSpPr>
        <p:spPr>
          <a:xfrm flipV="1">
            <a:off x="1917915" y="3698622"/>
            <a:ext cx="439765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E3CD38DD-8F7D-4A65-8272-84C9523058D0}"/>
              </a:ext>
            </a:extLst>
          </p:cNvPr>
          <p:cNvCxnSpPr/>
          <p:nvPr/>
        </p:nvCxnSpPr>
        <p:spPr>
          <a:xfrm flipV="1">
            <a:off x="2797444" y="3376692"/>
            <a:ext cx="117834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D51BA237-19AB-432D-968E-4C7C122C639A}"/>
              </a:ext>
            </a:extLst>
          </p:cNvPr>
          <p:cNvCxnSpPr/>
          <p:nvPr/>
        </p:nvCxnSpPr>
        <p:spPr>
          <a:xfrm flipH="1" flipV="1">
            <a:off x="2797443" y="2936927"/>
            <a:ext cx="117835" cy="43976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1836AE18-63E7-4396-B63E-F8F03CEF6CD8}"/>
              </a:ext>
            </a:extLst>
          </p:cNvPr>
          <p:cNvCxnSpPr/>
          <p:nvPr/>
        </p:nvCxnSpPr>
        <p:spPr>
          <a:xfrm flipH="1" flipV="1">
            <a:off x="2475513" y="2614997"/>
            <a:ext cx="321930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922F2EDD-3322-4431-B841-90ECDF80194E}"/>
              </a:ext>
            </a:extLst>
          </p:cNvPr>
          <p:cNvCxnSpPr/>
          <p:nvPr/>
        </p:nvCxnSpPr>
        <p:spPr>
          <a:xfrm flipH="1" flipV="1">
            <a:off x="2035749" y="2497163"/>
            <a:ext cx="439764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C927E803-813F-48DD-ABC6-66C7F83D1318}"/>
              </a:ext>
            </a:extLst>
          </p:cNvPr>
          <p:cNvCxnSpPr/>
          <p:nvPr/>
        </p:nvCxnSpPr>
        <p:spPr>
          <a:xfrm flipH="1">
            <a:off x="1595985" y="2497163"/>
            <a:ext cx="439764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632D55C7-1DE6-412E-AF00-5A7644B3CC4C}"/>
              </a:ext>
            </a:extLst>
          </p:cNvPr>
          <p:cNvCxnSpPr/>
          <p:nvPr/>
        </p:nvCxnSpPr>
        <p:spPr>
          <a:xfrm flipH="1">
            <a:off x="1274054" y="2614997"/>
            <a:ext cx="321931" cy="321931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C40A95EF-F3EE-42CD-8E5C-DE0168D61226}"/>
              </a:ext>
            </a:extLst>
          </p:cNvPr>
          <p:cNvCxnSpPr/>
          <p:nvPr/>
        </p:nvCxnSpPr>
        <p:spPr>
          <a:xfrm flipH="1">
            <a:off x="1156220" y="2936928"/>
            <a:ext cx="117834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D11EDCDA-19E6-4DD5-82FF-15169785292B}"/>
              </a:ext>
            </a:extLst>
          </p:cNvPr>
          <p:cNvCxnSpPr/>
          <p:nvPr/>
        </p:nvCxnSpPr>
        <p:spPr>
          <a:xfrm>
            <a:off x="1156220" y="3376692"/>
            <a:ext cx="117834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31D1E309-41CA-40BE-A512-0210E38F2CE8}"/>
              </a:ext>
            </a:extLst>
          </p:cNvPr>
          <p:cNvCxnSpPr/>
          <p:nvPr/>
        </p:nvCxnSpPr>
        <p:spPr>
          <a:xfrm>
            <a:off x="1274054" y="3816456"/>
            <a:ext cx="321931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AF1BC7D6-658B-423A-B02D-8C259199B72F}"/>
              </a:ext>
            </a:extLst>
          </p:cNvPr>
          <p:cNvCxnSpPr/>
          <p:nvPr/>
        </p:nvCxnSpPr>
        <p:spPr>
          <a:xfrm>
            <a:off x="1595985" y="4138386"/>
            <a:ext cx="439764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06D166E6-5E6F-4F4D-8DFE-DB946319A94D}"/>
              </a:ext>
            </a:extLst>
          </p:cNvPr>
          <p:cNvCxnSpPr/>
          <p:nvPr/>
        </p:nvCxnSpPr>
        <p:spPr>
          <a:xfrm flipV="1">
            <a:off x="2035749" y="4138387"/>
            <a:ext cx="439764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261345E9-FBC5-4282-A569-0D9CDF3EEB70}"/>
              </a:ext>
            </a:extLst>
          </p:cNvPr>
          <p:cNvCxnSpPr/>
          <p:nvPr/>
        </p:nvCxnSpPr>
        <p:spPr>
          <a:xfrm flipV="1">
            <a:off x="2475513" y="3816456"/>
            <a:ext cx="321931" cy="321931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6CF588F4-46B1-4BB8-9482-BCC4094E1279}"/>
              </a:ext>
            </a:extLst>
          </p:cNvPr>
          <p:cNvCxnSpPr/>
          <p:nvPr/>
        </p:nvCxnSpPr>
        <p:spPr>
          <a:xfrm flipH="1" flipV="1">
            <a:off x="3119373" y="3258859"/>
            <a:ext cx="117834" cy="439763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2563F59D-56D2-4850-B9DF-EBFF96BCEB5E}"/>
              </a:ext>
            </a:extLst>
          </p:cNvPr>
          <p:cNvCxnSpPr/>
          <p:nvPr/>
        </p:nvCxnSpPr>
        <p:spPr>
          <a:xfrm flipH="1" flipV="1">
            <a:off x="2797443" y="2936928"/>
            <a:ext cx="321930" cy="321931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6B24DB61-27EA-43CD-BD65-46C46B6B4FCC}"/>
              </a:ext>
            </a:extLst>
          </p:cNvPr>
          <p:cNvCxnSpPr/>
          <p:nvPr/>
        </p:nvCxnSpPr>
        <p:spPr>
          <a:xfrm flipH="1" flipV="1">
            <a:off x="2357679" y="2819094"/>
            <a:ext cx="439764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49090743-C8DC-42D1-8BA0-3C96CEF99882}"/>
              </a:ext>
            </a:extLst>
          </p:cNvPr>
          <p:cNvCxnSpPr/>
          <p:nvPr/>
        </p:nvCxnSpPr>
        <p:spPr>
          <a:xfrm flipH="1">
            <a:off x="1917915" y="2819094"/>
            <a:ext cx="439764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7EFD5A42-9F7F-4D63-AAC0-8DD0C039595C}"/>
              </a:ext>
            </a:extLst>
          </p:cNvPr>
          <p:cNvCxnSpPr/>
          <p:nvPr/>
        </p:nvCxnSpPr>
        <p:spPr>
          <a:xfrm flipH="1">
            <a:off x="1595985" y="2936928"/>
            <a:ext cx="321930" cy="321929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C4022AF4-2AF6-411E-A9AB-1091EB292B74}"/>
              </a:ext>
            </a:extLst>
          </p:cNvPr>
          <p:cNvCxnSpPr/>
          <p:nvPr/>
        </p:nvCxnSpPr>
        <p:spPr>
          <a:xfrm flipH="1">
            <a:off x="1478150" y="3258857"/>
            <a:ext cx="117835" cy="43976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5" name="直線接點 124">
            <a:extLst>
              <a:ext uri="{FF2B5EF4-FFF2-40B4-BE49-F238E27FC236}">
                <a16:creationId xmlns:a16="http://schemas.microsoft.com/office/drawing/2014/main" id="{4649A99E-3064-4797-BCD3-2AA682EC5C79}"/>
              </a:ext>
            </a:extLst>
          </p:cNvPr>
          <p:cNvCxnSpPr/>
          <p:nvPr/>
        </p:nvCxnSpPr>
        <p:spPr>
          <a:xfrm>
            <a:off x="1478150" y="3698622"/>
            <a:ext cx="117835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AF5397E5-3107-4F1E-BB5E-730FF11081E5}"/>
              </a:ext>
            </a:extLst>
          </p:cNvPr>
          <p:cNvCxnSpPr/>
          <p:nvPr/>
        </p:nvCxnSpPr>
        <p:spPr>
          <a:xfrm>
            <a:off x="1595985" y="4138386"/>
            <a:ext cx="321929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513FAB47-774F-4335-A703-C430EB5C4A1C}"/>
              </a:ext>
            </a:extLst>
          </p:cNvPr>
          <p:cNvCxnSpPr/>
          <p:nvPr/>
        </p:nvCxnSpPr>
        <p:spPr>
          <a:xfrm>
            <a:off x="1917914" y="4460316"/>
            <a:ext cx="439764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F1351159-3F76-4CEF-90E0-D69684B34690}"/>
              </a:ext>
            </a:extLst>
          </p:cNvPr>
          <p:cNvCxnSpPr/>
          <p:nvPr/>
        </p:nvCxnSpPr>
        <p:spPr>
          <a:xfrm flipV="1">
            <a:off x="2357678" y="4460317"/>
            <a:ext cx="439765" cy="117833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BB931902-1B71-4815-928A-A27B40016B57}"/>
              </a:ext>
            </a:extLst>
          </p:cNvPr>
          <p:cNvCxnSpPr/>
          <p:nvPr/>
        </p:nvCxnSpPr>
        <p:spPr>
          <a:xfrm flipV="1">
            <a:off x="2797443" y="4138387"/>
            <a:ext cx="321929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DCEB0766-648D-484C-B606-7DBEBC92DE57}"/>
              </a:ext>
            </a:extLst>
          </p:cNvPr>
          <p:cNvCxnSpPr/>
          <p:nvPr/>
        </p:nvCxnSpPr>
        <p:spPr>
          <a:xfrm flipV="1">
            <a:off x="3119372" y="3698622"/>
            <a:ext cx="117835" cy="43976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2" name="直線接點 131">
            <a:extLst>
              <a:ext uri="{FF2B5EF4-FFF2-40B4-BE49-F238E27FC236}">
                <a16:creationId xmlns:a16="http://schemas.microsoft.com/office/drawing/2014/main" id="{F10C77BC-0665-4EE4-9180-4B5FAF122E93}"/>
              </a:ext>
            </a:extLst>
          </p:cNvPr>
          <p:cNvCxnSpPr/>
          <p:nvPr/>
        </p:nvCxnSpPr>
        <p:spPr>
          <a:xfrm flipH="1" flipV="1">
            <a:off x="3237209" y="3054763"/>
            <a:ext cx="321930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FF425637-CAA5-4DF7-B49C-1B0FAA63DE28}"/>
              </a:ext>
            </a:extLst>
          </p:cNvPr>
          <p:cNvCxnSpPr/>
          <p:nvPr/>
        </p:nvCxnSpPr>
        <p:spPr>
          <a:xfrm flipH="1" flipV="1">
            <a:off x="2797444" y="2936928"/>
            <a:ext cx="439765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4" name="直線接點 133">
            <a:extLst>
              <a:ext uri="{FF2B5EF4-FFF2-40B4-BE49-F238E27FC236}">
                <a16:creationId xmlns:a16="http://schemas.microsoft.com/office/drawing/2014/main" id="{99746A42-DD90-4AC3-A8B4-E6A23AD951BA}"/>
              </a:ext>
            </a:extLst>
          </p:cNvPr>
          <p:cNvCxnSpPr/>
          <p:nvPr/>
        </p:nvCxnSpPr>
        <p:spPr>
          <a:xfrm flipH="1">
            <a:off x="2357680" y="2936928"/>
            <a:ext cx="439764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A62446AB-7504-43F6-AB2A-FF8CDA09CA3A}"/>
              </a:ext>
            </a:extLst>
          </p:cNvPr>
          <p:cNvCxnSpPr/>
          <p:nvPr/>
        </p:nvCxnSpPr>
        <p:spPr>
          <a:xfrm flipH="1">
            <a:off x="2035750" y="3054762"/>
            <a:ext cx="321930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6" name="直線接點 135">
            <a:extLst>
              <a:ext uri="{FF2B5EF4-FFF2-40B4-BE49-F238E27FC236}">
                <a16:creationId xmlns:a16="http://schemas.microsoft.com/office/drawing/2014/main" id="{70C4975D-70A9-4D24-BF93-393C43F331B2}"/>
              </a:ext>
            </a:extLst>
          </p:cNvPr>
          <p:cNvCxnSpPr/>
          <p:nvPr/>
        </p:nvCxnSpPr>
        <p:spPr>
          <a:xfrm flipH="1">
            <a:off x="1917915" y="3376692"/>
            <a:ext cx="117835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7" name="直線接點 136">
            <a:extLst>
              <a:ext uri="{FF2B5EF4-FFF2-40B4-BE49-F238E27FC236}">
                <a16:creationId xmlns:a16="http://schemas.microsoft.com/office/drawing/2014/main" id="{9307D93A-42AD-4349-91DB-E65352E56B00}"/>
              </a:ext>
            </a:extLst>
          </p:cNvPr>
          <p:cNvCxnSpPr/>
          <p:nvPr/>
        </p:nvCxnSpPr>
        <p:spPr>
          <a:xfrm>
            <a:off x="1917915" y="3816456"/>
            <a:ext cx="117834" cy="43976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直線接點 137">
            <a:extLst>
              <a:ext uri="{FF2B5EF4-FFF2-40B4-BE49-F238E27FC236}">
                <a16:creationId xmlns:a16="http://schemas.microsoft.com/office/drawing/2014/main" id="{3B2163F5-A2BF-49DF-88DE-999C523FCF9C}"/>
              </a:ext>
            </a:extLst>
          </p:cNvPr>
          <p:cNvCxnSpPr/>
          <p:nvPr/>
        </p:nvCxnSpPr>
        <p:spPr>
          <a:xfrm>
            <a:off x="2035749" y="4256221"/>
            <a:ext cx="321930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9" name="直線接點 138">
            <a:extLst>
              <a:ext uri="{FF2B5EF4-FFF2-40B4-BE49-F238E27FC236}">
                <a16:creationId xmlns:a16="http://schemas.microsoft.com/office/drawing/2014/main" id="{E6A42BA3-414A-4AD1-8A62-825DB4ED8217}"/>
              </a:ext>
            </a:extLst>
          </p:cNvPr>
          <p:cNvCxnSpPr/>
          <p:nvPr/>
        </p:nvCxnSpPr>
        <p:spPr>
          <a:xfrm>
            <a:off x="2357679" y="4578151"/>
            <a:ext cx="439764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直線接點 139">
            <a:extLst>
              <a:ext uri="{FF2B5EF4-FFF2-40B4-BE49-F238E27FC236}">
                <a16:creationId xmlns:a16="http://schemas.microsoft.com/office/drawing/2014/main" id="{4A564743-47FB-4F4F-865B-66D4C36BB9FA}"/>
              </a:ext>
            </a:extLst>
          </p:cNvPr>
          <p:cNvCxnSpPr/>
          <p:nvPr/>
        </p:nvCxnSpPr>
        <p:spPr>
          <a:xfrm flipV="1">
            <a:off x="2797443" y="4578152"/>
            <a:ext cx="439764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1" name="直線接點 140">
            <a:extLst>
              <a:ext uri="{FF2B5EF4-FFF2-40B4-BE49-F238E27FC236}">
                <a16:creationId xmlns:a16="http://schemas.microsoft.com/office/drawing/2014/main" id="{EB9CCEE9-33A8-4369-860D-1D0D0E2890CE}"/>
              </a:ext>
            </a:extLst>
          </p:cNvPr>
          <p:cNvCxnSpPr/>
          <p:nvPr/>
        </p:nvCxnSpPr>
        <p:spPr>
          <a:xfrm flipV="1">
            <a:off x="3237207" y="4256222"/>
            <a:ext cx="321931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4EB6982A-2EC3-44A8-AC9D-9D613600C09D}"/>
              </a:ext>
            </a:extLst>
          </p:cNvPr>
          <p:cNvCxnSpPr/>
          <p:nvPr/>
        </p:nvCxnSpPr>
        <p:spPr>
          <a:xfrm flipV="1">
            <a:off x="3559138" y="3816458"/>
            <a:ext cx="117835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3" name="直線接點 142">
            <a:extLst>
              <a:ext uri="{FF2B5EF4-FFF2-40B4-BE49-F238E27FC236}">
                <a16:creationId xmlns:a16="http://schemas.microsoft.com/office/drawing/2014/main" id="{557CBA6B-71C5-495A-BA67-9F5C9CAF4DD7}"/>
              </a:ext>
            </a:extLst>
          </p:cNvPr>
          <p:cNvCxnSpPr/>
          <p:nvPr/>
        </p:nvCxnSpPr>
        <p:spPr>
          <a:xfrm flipH="1" flipV="1">
            <a:off x="3559139" y="3376693"/>
            <a:ext cx="117834" cy="43976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B6FE4876-6925-4EBF-AE69-320AE2391AC0}"/>
              </a:ext>
            </a:extLst>
          </p:cNvPr>
          <p:cNvCxnSpPr/>
          <p:nvPr/>
        </p:nvCxnSpPr>
        <p:spPr>
          <a:xfrm flipH="1" flipV="1">
            <a:off x="3237208" y="2819093"/>
            <a:ext cx="439764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6" name="直線接點 145">
            <a:extLst>
              <a:ext uri="{FF2B5EF4-FFF2-40B4-BE49-F238E27FC236}">
                <a16:creationId xmlns:a16="http://schemas.microsoft.com/office/drawing/2014/main" id="{19352CD6-5590-48D6-A833-25BC06ED122E}"/>
              </a:ext>
            </a:extLst>
          </p:cNvPr>
          <p:cNvCxnSpPr/>
          <p:nvPr/>
        </p:nvCxnSpPr>
        <p:spPr>
          <a:xfrm flipH="1">
            <a:off x="2797443" y="2819093"/>
            <a:ext cx="439765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7" name="直線接點 146">
            <a:extLst>
              <a:ext uri="{FF2B5EF4-FFF2-40B4-BE49-F238E27FC236}">
                <a16:creationId xmlns:a16="http://schemas.microsoft.com/office/drawing/2014/main" id="{4FF2B6FB-509D-45F6-A178-2D71AF63FB5E}"/>
              </a:ext>
            </a:extLst>
          </p:cNvPr>
          <p:cNvCxnSpPr/>
          <p:nvPr/>
        </p:nvCxnSpPr>
        <p:spPr>
          <a:xfrm flipH="1">
            <a:off x="2475513" y="2936928"/>
            <a:ext cx="321930" cy="321929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D443806C-C5C1-4316-9272-757123A1AD1C}"/>
              </a:ext>
            </a:extLst>
          </p:cNvPr>
          <p:cNvCxnSpPr/>
          <p:nvPr/>
        </p:nvCxnSpPr>
        <p:spPr>
          <a:xfrm flipH="1">
            <a:off x="2357678" y="3258857"/>
            <a:ext cx="117835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9B758EC7-F610-462A-B99B-751B33441051}"/>
              </a:ext>
            </a:extLst>
          </p:cNvPr>
          <p:cNvCxnSpPr/>
          <p:nvPr/>
        </p:nvCxnSpPr>
        <p:spPr>
          <a:xfrm>
            <a:off x="2357678" y="3698621"/>
            <a:ext cx="117834" cy="43976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0" name="直線接點 149">
            <a:extLst>
              <a:ext uri="{FF2B5EF4-FFF2-40B4-BE49-F238E27FC236}">
                <a16:creationId xmlns:a16="http://schemas.microsoft.com/office/drawing/2014/main" id="{DFC084FF-2099-4560-A9B5-4E6FAB195DA5}"/>
              </a:ext>
            </a:extLst>
          </p:cNvPr>
          <p:cNvCxnSpPr/>
          <p:nvPr/>
        </p:nvCxnSpPr>
        <p:spPr>
          <a:xfrm>
            <a:off x="2475512" y="4138386"/>
            <a:ext cx="321930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1" name="直線接點 150">
            <a:extLst>
              <a:ext uri="{FF2B5EF4-FFF2-40B4-BE49-F238E27FC236}">
                <a16:creationId xmlns:a16="http://schemas.microsoft.com/office/drawing/2014/main" id="{AEDB92AC-F03B-4255-9666-9AEB31100CCA}"/>
              </a:ext>
            </a:extLst>
          </p:cNvPr>
          <p:cNvCxnSpPr/>
          <p:nvPr/>
        </p:nvCxnSpPr>
        <p:spPr>
          <a:xfrm>
            <a:off x="2797442" y="4460316"/>
            <a:ext cx="439764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2" name="直線接點 151">
            <a:extLst>
              <a:ext uri="{FF2B5EF4-FFF2-40B4-BE49-F238E27FC236}">
                <a16:creationId xmlns:a16="http://schemas.microsoft.com/office/drawing/2014/main" id="{A79B673B-EA1A-4742-87D1-50C79C72552C}"/>
              </a:ext>
            </a:extLst>
          </p:cNvPr>
          <p:cNvCxnSpPr/>
          <p:nvPr/>
        </p:nvCxnSpPr>
        <p:spPr>
          <a:xfrm flipV="1">
            <a:off x="3237206" y="4460317"/>
            <a:ext cx="439765" cy="11783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B1D3E4A7-FCE6-437C-B27D-8A9B274FB06C}"/>
              </a:ext>
            </a:extLst>
          </p:cNvPr>
          <p:cNvCxnSpPr/>
          <p:nvPr/>
        </p:nvCxnSpPr>
        <p:spPr>
          <a:xfrm flipV="1">
            <a:off x="3676971" y="4138387"/>
            <a:ext cx="321929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2FFDF33F-B947-4570-ABC8-56AA29075F5E}"/>
              </a:ext>
            </a:extLst>
          </p:cNvPr>
          <p:cNvCxnSpPr/>
          <p:nvPr/>
        </p:nvCxnSpPr>
        <p:spPr>
          <a:xfrm flipV="1">
            <a:off x="3998900" y="3698623"/>
            <a:ext cx="117836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5" name="直線接點 154">
            <a:extLst>
              <a:ext uri="{FF2B5EF4-FFF2-40B4-BE49-F238E27FC236}">
                <a16:creationId xmlns:a16="http://schemas.microsoft.com/office/drawing/2014/main" id="{C7B8312C-0FAB-4768-B3E5-4BCB80EBBBB3}"/>
              </a:ext>
            </a:extLst>
          </p:cNvPr>
          <p:cNvCxnSpPr/>
          <p:nvPr/>
        </p:nvCxnSpPr>
        <p:spPr>
          <a:xfrm flipH="1" flipV="1">
            <a:off x="3998902" y="3258858"/>
            <a:ext cx="117834" cy="43976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B834351F-1C18-4226-A0FB-2CA14E4F4F4D}"/>
              </a:ext>
            </a:extLst>
          </p:cNvPr>
          <p:cNvCxnSpPr/>
          <p:nvPr/>
        </p:nvCxnSpPr>
        <p:spPr>
          <a:xfrm flipH="1" flipV="1">
            <a:off x="3676972" y="2936928"/>
            <a:ext cx="321930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id="{103749A2-3341-4D32-9E04-54B468AC9CE1}"/>
              </a:ext>
            </a:extLst>
          </p:cNvPr>
          <p:cNvCxnSpPr/>
          <p:nvPr/>
        </p:nvCxnSpPr>
        <p:spPr>
          <a:xfrm flipH="1">
            <a:off x="3119374" y="2497165"/>
            <a:ext cx="439763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814E728D-14FD-4104-BC19-2878BCE29855}"/>
              </a:ext>
            </a:extLst>
          </p:cNvPr>
          <p:cNvCxnSpPr/>
          <p:nvPr/>
        </p:nvCxnSpPr>
        <p:spPr>
          <a:xfrm flipH="1">
            <a:off x="2797443" y="2615000"/>
            <a:ext cx="321931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0" name="直線接點 159">
            <a:extLst>
              <a:ext uri="{FF2B5EF4-FFF2-40B4-BE49-F238E27FC236}">
                <a16:creationId xmlns:a16="http://schemas.microsoft.com/office/drawing/2014/main" id="{E08F9FA3-C34A-4548-ADA4-01294FE5A0E1}"/>
              </a:ext>
            </a:extLst>
          </p:cNvPr>
          <p:cNvCxnSpPr/>
          <p:nvPr/>
        </p:nvCxnSpPr>
        <p:spPr>
          <a:xfrm flipH="1">
            <a:off x="2679609" y="2936930"/>
            <a:ext cx="117834" cy="43976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1" name="直線接點 160">
            <a:extLst>
              <a:ext uri="{FF2B5EF4-FFF2-40B4-BE49-F238E27FC236}">
                <a16:creationId xmlns:a16="http://schemas.microsoft.com/office/drawing/2014/main" id="{8C4DCBBC-D444-40A6-ACAB-EB05CE50A31C}"/>
              </a:ext>
            </a:extLst>
          </p:cNvPr>
          <p:cNvCxnSpPr/>
          <p:nvPr/>
        </p:nvCxnSpPr>
        <p:spPr>
          <a:xfrm>
            <a:off x="2679609" y="3376695"/>
            <a:ext cx="117835" cy="439763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194C8D28-1788-4F94-A3C7-D0F5AE9099C6}"/>
              </a:ext>
            </a:extLst>
          </p:cNvPr>
          <p:cNvCxnSpPr/>
          <p:nvPr/>
        </p:nvCxnSpPr>
        <p:spPr>
          <a:xfrm>
            <a:off x="2797444" y="3816458"/>
            <a:ext cx="321929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直線接點 162">
            <a:extLst>
              <a:ext uri="{FF2B5EF4-FFF2-40B4-BE49-F238E27FC236}">
                <a16:creationId xmlns:a16="http://schemas.microsoft.com/office/drawing/2014/main" id="{705722C2-6EF2-49D3-97C8-8180524B64AD}"/>
              </a:ext>
            </a:extLst>
          </p:cNvPr>
          <p:cNvCxnSpPr/>
          <p:nvPr/>
        </p:nvCxnSpPr>
        <p:spPr>
          <a:xfrm>
            <a:off x="3119373" y="4138388"/>
            <a:ext cx="439766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4" name="直線接點 163">
            <a:extLst>
              <a:ext uri="{FF2B5EF4-FFF2-40B4-BE49-F238E27FC236}">
                <a16:creationId xmlns:a16="http://schemas.microsoft.com/office/drawing/2014/main" id="{D3D57925-38FB-4CC9-890F-5981309B887D}"/>
              </a:ext>
            </a:extLst>
          </p:cNvPr>
          <p:cNvCxnSpPr/>
          <p:nvPr/>
        </p:nvCxnSpPr>
        <p:spPr>
          <a:xfrm flipV="1">
            <a:off x="3559139" y="4138388"/>
            <a:ext cx="439763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5" name="直線接點 164">
            <a:extLst>
              <a:ext uri="{FF2B5EF4-FFF2-40B4-BE49-F238E27FC236}">
                <a16:creationId xmlns:a16="http://schemas.microsoft.com/office/drawing/2014/main" id="{837EB534-09F0-40F6-8B65-38F53902634A}"/>
              </a:ext>
            </a:extLst>
          </p:cNvPr>
          <p:cNvCxnSpPr/>
          <p:nvPr/>
        </p:nvCxnSpPr>
        <p:spPr>
          <a:xfrm flipV="1">
            <a:off x="3998902" y="3816459"/>
            <a:ext cx="321930" cy="321929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DA81B1C2-73C5-4679-B4C7-6A76EB11C76B}"/>
              </a:ext>
            </a:extLst>
          </p:cNvPr>
          <p:cNvCxnSpPr/>
          <p:nvPr/>
        </p:nvCxnSpPr>
        <p:spPr>
          <a:xfrm flipV="1">
            <a:off x="4320832" y="3376694"/>
            <a:ext cx="117834" cy="43976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7" name="直線接點 166">
            <a:extLst>
              <a:ext uri="{FF2B5EF4-FFF2-40B4-BE49-F238E27FC236}">
                <a16:creationId xmlns:a16="http://schemas.microsoft.com/office/drawing/2014/main" id="{617B64B1-AE89-411B-AFCC-190C3C8C00DC}"/>
              </a:ext>
            </a:extLst>
          </p:cNvPr>
          <p:cNvCxnSpPr/>
          <p:nvPr/>
        </p:nvCxnSpPr>
        <p:spPr>
          <a:xfrm flipH="1" flipV="1">
            <a:off x="4320832" y="2936930"/>
            <a:ext cx="117834" cy="439764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8" name="直線接點 167">
            <a:extLst>
              <a:ext uri="{FF2B5EF4-FFF2-40B4-BE49-F238E27FC236}">
                <a16:creationId xmlns:a16="http://schemas.microsoft.com/office/drawing/2014/main" id="{687E40A2-74AF-4498-AE1A-C15F45E6EC84}"/>
              </a:ext>
            </a:extLst>
          </p:cNvPr>
          <p:cNvCxnSpPr/>
          <p:nvPr/>
        </p:nvCxnSpPr>
        <p:spPr>
          <a:xfrm flipH="1" flipV="1">
            <a:off x="3998903" y="2615000"/>
            <a:ext cx="321929" cy="321930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9" name="直線接點 168">
            <a:extLst>
              <a:ext uri="{FF2B5EF4-FFF2-40B4-BE49-F238E27FC236}">
                <a16:creationId xmlns:a16="http://schemas.microsoft.com/office/drawing/2014/main" id="{066D7DBE-DA7A-46F6-AEF0-3D0F18D962CC}"/>
              </a:ext>
            </a:extLst>
          </p:cNvPr>
          <p:cNvCxnSpPr/>
          <p:nvPr/>
        </p:nvCxnSpPr>
        <p:spPr>
          <a:xfrm flipH="1" flipV="1">
            <a:off x="3559137" y="2497165"/>
            <a:ext cx="439766" cy="117835"/>
          </a:xfrm>
          <a:prstGeom prst="line">
            <a:avLst/>
          </a:prstGeom>
          <a:solidFill>
            <a:srgbClr val="111111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3" name="手繪多邊形: 圖案 292">
            <a:extLst>
              <a:ext uri="{FF2B5EF4-FFF2-40B4-BE49-F238E27FC236}">
                <a16:creationId xmlns:a16="http://schemas.microsoft.com/office/drawing/2014/main" id="{CCF4D021-7044-4A60-9532-A4C15781D88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797444" y="2175234"/>
            <a:ext cx="439764" cy="761695"/>
          </a:xfrm>
          <a:custGeom>
            <a:avLst/>
            <a:gdLst>
              <a:gd name="connsiteX0" fmla="*/ 117834 w 439764"/>
              <a:gd name="connsiteY0" fmla="*/ 321930 h 761695"/>
              <a:gd name="connsiteX1" fmla="*/ 439764 w 439764"/>
              <a:gd name="connsiteY1" fmla="*/ 0 h 761695"/>
              <a:gd name="connsiteX2" fmla="*/ 321931 w 439764"/>
              <a:gd name="connsiteY2" fmla="*/ 439764 h 761695"/>
              <a:gd name="connsiteX3" fmla="*/ 0 w 439764"/>
              <a:gd name="connsiteY3" fmla="*/ 761695 h 761695"/>
              <a:gd name="connsiteX4" fmla="*/ 117834 w 439764"/>
              <a:gd name="connsiteY4" fmla="*/ 321930 h 761695"/>
              <a:gd name="connsiteX5" fmla="*/ 117834 w 439764"/>
              <a:gd name="connsiteY5" fmla="*/ 321930 h 761695"/>
              <a:gd name="connsiteX0" fmla="*/ 117834 w 439764"/>
              <a:gd name="connsiteY0" fmla="*/ 321930 h 761695"/>
              <a:gd name="connsiteX1" fmla="*/ 439764 w 439764"/>
              <a:gd name="connsiteY1" fmla="*/ 0 h 761695"/>
              <a:gd name="connsiteX2" fmla="*/ 321931 w 439764"/>
              <a:gd name="connsiteY2" fmla="*/ 439764 h 761695"/>
              <a:gd name="connsiteX3" fmla="*/ 0 w 439764"/>
              <a:gd name="connsiteY3" fmla="*/ 761695 h 761695"/>
              <a:gd name="connsiteX4" fmla="*/ 117834 w 439764"/>
              <a:gd name="connsiteY4" fmla="*/ 321930 h 76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764" h="761695">
                <a:moveTo>
                  <a:pt x="117834" y="321930"/>
                </a:moveTo>
                <a:lnTo>
                  <a:pt x="439764" y="0"/>
                </a:lnTo>
                <a:lnTo>
                  <a:pt x="321931" y="439764"/>
                </a:lnTo>
                <a:lnTo>
                  <a:pt x="0" y="761695"/>
                </a:lnTo>
                <a:lnTo>
                  <a:pt x="117834" y="32193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95" name="手繪多邊形: 圖案 294">
            <a:extLst>
              <a:ext uri="{FF2B5EF4-FFF2-40B4-BE49-F238E27FC236}">
                <a16:creationId xmlns:a16="http://schemas.microsoft.com/office/drawing/2014/main" id="{3882DF3C-7D98-4657-AA83-D53FD431521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797444" y="1735471"/>
            <a:ext cx="439764" cy="761694"/>
          </a:xfrm>
          <a:custGeom>
            <a:avLst/>
            <a:gdLst>
              <a:gd name="connsiteX0" fmla="*/ 439764 w 439764"/>
              <a:gd name="connsiteY0" fmla="*/ 439764 h 761694"/>
              <a:gd name="connsiteX1" fmla="*/ 117834 w 439764"/>
              <a:gd name="connsiteY1" fmla="*/ 761694 h 761694"/>
              <a:gd name="connsiteX2" fmla="*/ 0 w 439764"/>
              <a:gd name="connsiteY2" fmla="*/ 321931 h 761694"/>
              <a:gd name="connsiteX3" fmla="*/ 321931 w 439764"/>
              <a:gd name="connsiteY3" fmla="*/ 0 h 761694"/>
              <a:gd name="connsiteX4" fmla="*/ 439764 w 439764"/>
              <a:gd name="connsiteY4" fmla="*/ 439764 h 761694"/>
              <a:gd name="connsiteX5" fmla="*/ 439764 w 439764"/>
              <a:gd name="connsiteY5" fmla="*/ 439764 h 761694"/>
              <a:gd name="connsiteX0" fmla="*/ 439764 w 439764"/>
              <a:gd name="connsiteY0" fmla="*/ 439764 h 761694"/>
              <a:gd name="connsiteX1" fmla="*/ 117834 w 439764"/>
              <a:gd name="connsiteY1" fmla="*/ 761694 h 761694"/>
              <a:gd name="connsiteX2" fmla="*/ 0 w 439764"/>
              <a:gd name="connsiteY2" fmla="*/ 321931 h 761694"/>
              <a:gd name="connsiteX3" fmla="*/ 321931 w 439764"/>
              <a:gd name="connsiteY3" fmla="*/ 0 h 761694"/>
              <a:gd name="connsiteX4" fmla="*/ 439764 w 439764"/>
              <a:gd name="connsiteY4" fmla="*/ 439764 h 76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764" h="761694">
                <a:moveTo>
                  <a:pt x="439764" y="439764"/>
                </a:moveTo>
                <a:lnTo>
                  <a:pt x="117834" y="761694"/>
                </a:lnTo>
                <a:lnTo>
                  <a:pt x="0" y="321931"/>
                </a:lnTo>
                <a:lnTo>
                  <a:pt x="321931" y="0"/>
                </a:lnTo>
                <a:lnTo>
                  <a:pt x="439764" y="439764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98" name="手繪多邊形: 圖案 297">
            <a:extLst>
              <a:ext uri="{FF2B5EF4-FFF2-40B4-BE49-F238E27FC236}">
                <a16:creationId xmlns:a16="http://schemas.microsoft.com/office/drawing/2014/main" id="{F61C3274-217F-4F17-948C-96D1BE9F080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679610" y="2057402"/>
            <a:ext cx="235668" cy="879528"/>
          </a:xfrm>
          <a:custGeom>
            <a:avLst/>
            <a:gdLst>
              <a:gd name="connsiteX0" fmla="*/ 235668 w 235668"/>
              <a:gd name="connsiteY0" fmla="*/ 439763 h 879528"/>
              <a:gd name="connsiteX1" fmla="*/ 117834 w 235668"/>
              <a:gd name="connsiteY1" fmla="*/ 879528 h 879528"/>
              <a:gd name="connsiteX2" fmla="*/ 0 w 235668"/>
              <a:gd name="connsiteY2" fmla="*/ 439764 h 879528"/>
              <a:gd name="connsiteX3" fmla="*/ 117834 w 235668"/>
              <a:gd name="connsiteY3" fmla="*/ 0 h 879528"/>
              <a:gd name="connsiteX4" fmla="*/ 235668 w 235668"/>
              <a:gd name="connsiteY4" fmla="*/ 439763 h 879528"/>
              <a:gd name="connsiteX5" fmla="*/ 235668 w 235668"/>
              <a:gd name="connsiteY5" fmla="*/ 439763 h 879528"/>
              <a:gd name="connsiteX0" fmla="*/ 235668 w 235668"/>
              <a:gd name="connsiteY0" fmla="*/ 439763 h 879528"/>
              <a:gd name="connsiteX1" fmla="*/ 117834 w 235668"/>
              <a:gd name="connsiteY1" fmla="*/ 879528 h 879528"/>
              <a:gd name="connsiteX2" fmla="*/ 0 w 235668"/>
              <a:gd name="connsiteY2" fmla="*/ 439764 h 879528"/>
              <a:gd name="connsiteX3" fmla="*/ 117834 w 235668"/>
              <a:gd name="connsiteY3" fmla="*/ 0 h 879528"/>
              <a:gd name="connsiteX4" fmla="*/ 235668 w 235668"/>
              <a:gd name="connsiteY4" fmla="*/ 439763 h 879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668" h="879528">
                <a:moveTo>
                  <a:pt x="235668" y="439763"/>
                </a:moveTo>
                <a:lnTo>
                  <a:pt x="117834" y="879528"/>
                </a:lnTo>
                <a:lnTo>
                  <a:pt x="0" y="439764"/>
                </a:lnTo>
                <a:lnTo>
                  <a:pt x="117834" y="0"/>
                </a:lnTo>
                <a:lnTo>
                  <a:pt x="235668" y="439763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01" name="手繪多邊形: 圖案 300">
            <a:extLst>
              <a:ext uri="{FF2B5EF4-FFF2-40B4-BE49-F238E27FC236}">
                <a16:creationId xmlns:a16="http://schemas.microsoft.com/office/drawing/2014/main" id="{BC8EF0C1-A05E-4B0A-B969-29BC24BC03D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119375" y="2057399"/>
            <a:ext cx="557598" cy="557599"/>
          </a:xfrm>
          <a:custGeom>
            <a:avLst/>
            <a:gdLst>
              <a:gd name="connsiteX0" fmla="*/ 117833 w 557598"/>
              <a:gd name="connsiteY0" fmla="*/ 117835 h 557599"/>
              <a:gd name="connsiteX1" fmla="*/ 557598 w 557598"/>
              <a:gd name="connsiteY1" fmla="*/ 0 h 557599"/>
              <a:gd name="connsiteX2" fmla="*/ 439764 w 557598"/>
              <a:gd name="connsiteY2" fmla="*/ 439765 h 557599"/>
              <a:gd name="connsiteX3" fmla="*/ 0 w 557598"/>
              <a:gd name="connsiteY3" fmla="*/ 557599 h 557599"/>
              <a:gd name="connsiteX4" fmla="*/ 117833 w 557598"/>
              <a:gd name="connsiteY4" fmla="*/ 117835 h 557599"/>
              <a:gd name="connsiteX5" fmla="*/ 117833 w 557598"/>
              <a:gd name="connsiteY5" fmla="*/ 117835 h 557599"/>
              <a:gd name="connsiteX0" fmla="*/ 117833 w 557598"/>
              <a:gd name="connsiteY0" fmla="*/ 117835 h 557599"/>
              <a:gd name="connsiteX1" fmla="*/ 557598 w 557598"/>
              <a:gd name="connsiteY1" fmla="*/ 0 h 557599"/>
              <a:gd name="connsiteX2" fmla="*/ 439764 w 557598"/>
              <a:gd name="connsiteY2" fmla="*/ 439765 h 557599"/>
              <a:gd name="connsiteX3" fmla="*/ 0 w 557598"/>
              <a:gd name="connsiteY3" fmla="*/ 557599 h 557599"/>
              <a:gd name="connsiteX4" fmla="*/ 117833 w 557598"/>
              <a:gd name="connsiteY4" fmla="*/ 117835 h 55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598" h="557599">
                <a:moveTo>
                  <a:pt x="117833" y="117835"/>
                </a:moveTo>
                <a:lnTo>
                  <a:pt x="557598" y="0"/>
                </a:lnTo>
                <a:lnTo>
                  <a:pt x="439764" y="439765"/>
                </a:lnTo>
                <a:lnTo>
                  <a:pt x="0" y="557599"/>
                </a:lnTo>
                <a:lnTo>
                  <a:pt x="117833" y="11783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04" name="手繪多邊形: 圖案 303">
            <a:extLst>
              <a:ext uri="{FF2B5EF4-FFF2-40B4-BE49-F238E27FC236}">
                <a16:creationId xmlns:a16="http://schemas.microsoft.com/office/drawing/2014/main" id="{E5522719-A250-47F8-B0FE-16206FCD8CBA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119375" y="1617637"/>
            <a:ext cx="557598" cy="557598"/>
          </a:xfrm>
          <a:custGeom>
            <a:avLst/>
            <a:gdLst>
              <a:gd name="connsiteX0" fmla="*/ 557598 w 557598"/>
              <a:gd name="connsiteY0" fmla="*/ 439763 h 557598"/>
              <a:gd name="connsiteX1" fmla="*/ 117833 w 557598"/>
              <a:gd name="connsiteY1" fmla="*/ 557598 h 557598"/>
              <a:gd name="connsiteX2" fmla="*/ 0 w 557598"/>
              <a:gd name="connsiteY2" fmla="*/ 117834 h 557598"/>
              <a:gd name="connsiteX3" fmla="*/ 439764 w 557598"/>
              <a:gd name="connsiteY3" fmla="*/ 0 h 557598"/>
              <a:gd name="connsiteX4" fmla="*/ 557598 w 557598"/>
              <a:gd name="connsiteY4" fmla="*/ 439763 h 557598"/>
              <a:gd name="connsiteX5" fmla="*/ 557598 w 557598"/>
              <a:gd name="connsiteY5" fmla="*/ 439763 h 557598"/>
              <a:gd name="connsiteX0" fmla="*/ 557598 w 557598"/>
              <a:gd name="connsiteY0" fmla="*/ 439763 h 557598"/>
              <a:gd name="connsiteX1" fmla="*/ 117833 w 557598"/>
              <a:gd name="connsiteY1" fmla="*/ 557598 h 557598"/>
              <a:gd name="connsiteX2" fmla="*/ 0 w 557598"/>
              <a:gd name="connsiteY2" fmla="*/ 117834 h 557598"/>
              <a:gd name="connsiteX3" fmla="*/ 439764 w 557598"/>
              <a:gd name="connsiteY3" fmla="*/ 0 h 557598"/>
              <a:gd name="connsiteX4" fmla="*/ 557598 w 557598"/>
              <a:gd name="connsiteY4" fmla="*/ 439763 h 55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598" h="557598">
                <a:moveTo>
                  <a:pt x="557598" y="439763"/>
                </a:moveTo>
                <a:lnTo>
                  <a:pt x="117833" y="557598"/>
                </a:lnTo>
                <a:lnTo>
                  <a:pt x="0" y="117834"/>
                </a:lnTo>
                <a:lnTo>
                  <a:pt x="439764" y="0"/>
                </a:lnTo>
                <a:lnTo>
                  <a:pt x="557598" y="439763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07" name="手繪多邊形: 圖案 306">
            <a:extLst>
              <a:ext uri="{FF2B5EF4-FFF2-40B4-BE49-F238E27FC236}">
                <a16:creationId xmlns:a16="http://schemas.microsoft.com/office/drawing/2014/main" id="{8511C47A-05D8-46C5-9E6B-D88F840B8A2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679609" y="2936930"/>
            <a:ext cx="235669" cy="879526"/>
          </a:xfrm>
          <a:custGeom>
            <a:avLst/>
            <a:gdLst>
              <a:gd name="connsiteX0" fmla="*/ 117834 w 235669"/>
              <a:gd name="connsiteY0" fmla="*/ 0 h 879526"/>
              <a:gd name="connsiteX1" fmla="*/ 235669 w 235669"/>
              <a:gd name="connsiteY1" fmla="*/ 439764 h 879526"/>
              <a:gd name="connsiteX2" fmla="*/ 117834 w 235669"/>
              <a:gd name="connsiteY2" fmla="*/ 879526 h 879526"/>
              <a:gd name="connsiteX3" fmla="*/ 0 w 235669"/>
              <a:gd name="connsiteY3" fmla="*/ 439762 h 879526"/>
              <a:gd name="connsiteX4" fmla="*/ 117834 w 235669"/>
              <a:gd name="connsiteY4" fmla="*/ 0 h 879526"/>
              <a:gd name="connsiteX5" fmla="*/ 117834 w 235669"/>
              <a:gd name="connsiteY5" fmla="*/ 0 h 879526"/>
              <a:gd name="connsiteX0" fmla="*/ 117834 w 235669"/>
              <a:gd name="connsiteY0" fmla="*/ 0 h 879526"/>
              <a:gd name="connsiteX1" fmla="*/ 235669 w 235669"/>
              <a:gd name="connsiteY1" fmla="*/ 439764 h 879526"/>
              <a:gd name="connsiteX2" fmla="*/ 117834 w 235669"/>
              <a:gd name="connsiteY2" fmla="*/ 879526 h 879526"/>
              <a:gd name="connsiteX3" fmla="*/ 0 w 235669"/>
              <a:gd name="connsiteY3" fmla="*/ 439762 h 879526"/>
              <a:gd name="connsiteX4" fmla="*/ 117834 w 235669"/>
              <a:gd name="connsiteY4" fmla="*/ 0 h 87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669" h="879526">
                <a:moveTo>
                  <a:pt x="117834" y="0"/>
                </a:moveTo>
                <a:lnTo>
                  <a:pt x="235669" y="439764"/>
                </a:lnTo>
                <a:lnTo>
                  <a:pt x="117834" y="879526"/>
                </a:lnTo>
                <a:lnTo>
                  <a:pt x="0" y="439762"/>
                </a:lnTo>
                <a:lnTo>
                  <a:pt x="117834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0" name="手繪多邊形: 圖案 309">
            <a:extLst>
              <a:ext uri="{FF2B5EF4-FFF2-40B4-BE49-F238E27FC236}">
                <a16:creationId xmlns:a16="http://schemas.microsoft.com/office/drawing/2014/main" id="{6CD3BD10-70F2-4E13-A13D-03161269F296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2797443" y="2936930"/>
            <a:ext cx="439765" cy="761694"/>
          </a:xfrm>
          <a:custGeom>
            <a:avLst/>
            <a:gdLst>
              <a:gd name="connsiteX0" fmla="*/ 117835 w 439765"/>
              <a:gd name="connsiteY0" fmla="*/ 439764 h 761694"/>
              <a:gd name="connsiteX1" fmla="*/ 0 w 439765"/>
              <a:gd name="connsiteY1" fmla="*/ 0 h 761694"/>
              <a:gd name="connsiteX2" fmla="*/ 321931 w 439765"/>
              <a:gd name="connsiteY2" fmla="*/ 321931 h 761694"/>
              <a:gd name="connsiteX3" fmla="*/ 439765 w 439765"/>
              <a:gd name="connsiteY3" fmla="*/ 761694 h 761694"/>
              <a:gd name="connsiteX4" fmla="*/ 117835 w 439765"/>
              <a:gd name="connsiteY4" fmla="*/ 439764 h 761694"/>
              <a:gd name="connsiteX5" fmla="*/ 117835 w 439765"/>
              <a:gd name="connsiteY5" fmla="*/ 439764 h 761694"/>
              <a:gd name="connsiteX0" fmla="*/ 117835 w 439765"/>
              <a:gd name="connsiteY0" fmla="*/ 439764 h 761694"/>
              <a:gd name="connsiteX1" fmla="*/ 0 w 439765"/>
              <a:gd name="connsiteY1" fmla="*/ 0 h 761694"/>
              <a:gd name="connsiteX2" fmla="*/ 321931 w 439765"/>
              <a:gd name="connsiteY2" fmla="*/ 321931 h 761694"/>
              <a:gd name="connsiteX3" fmla="*/ 439765 w 439765"/>
              <a:gd name="connsiteY3" fmla="*/ 761694 h 761694"/>
              <a:gd name="connsiteX4" fmla="*/ 117835 w 439765"/>
              <a:gd name="connsiteY4" fmla="*/ 439764 h 76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765" h="761694">
                <a:moveTo>
                  <a:pt x="117835" y="439764"/>
                </a:moveTo>
                <a:lnTo>
                  <a:pt x="0" y="0"/>
                </a:lnTo>
                <a:lnTo>
                  <a:pt x="321931" y="321931"/>
                </a:lnTo>
                <a:lnTo>
                  <a:pt x="439765" y="761694"/>
                </a:lnTo>
                <a:lnTo>
                  <a:pt x="117835" y="439764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3" name="手繪多邊形: 圖案 312">
            <a:extLst>
              <a:ext uri="{FF2B5EF4-FFF2-40B4-BE49-F238E27FC236}">
                <a16:creationId xmlns:a16="http://schemas.microsoft.com/office/drawing/2014/main" id="{37DBA050-2E2C-4973-8146-C43E9FBE2D3F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357680" y="2175236"/>
            <a:ext cx="439764" cy="761694"/>
          </a:xfrm>
          <a:custGeom>
            <a:avLst/>
            <a:gdLst>
              <a:gd name="connsiteX0" fmla="*/ 321930 w 439764"/>
              <a:gd name="connsiteY0" fmla="*/ 321930 h 761694"/>
              <a:gd name="connsiteX1" fmla="*/ 439764 w 439764"/>
              <a:gd name="connsiteY1" fmla="*/ 761694 h 761694"/>
              <a:gd name="connsiteX2" fmla="*/ 117835 w 439764"/>
              <a:gd name="connsiteY2" fmla="*/ 439763 h 761694"/>
              <a:gd name="connsiteX3" fmla="*/ 0 w 439764"/>
              <a:gd name="connsiteY3" fmla="*/ 0 h 761694"/>
              <a:gd name="connsiteX4" fmla="*/ 321930 w 439764"/>
              <a:gd name="connsiteY4" fmla="*/ 321930 h 761694"/>
              <a:gd name="connsiteX5" fmla="*/ 321930 w 439764"/>
              <a:gd name="connsiteY5" fmla="*/ 321930 h 761694"/>
              <a:gd name="connsiteX0" fmla="*/ 321930 w 439764"/>
              <a:gd name="connsiteY0" fmla="*/ 321930 h 761694"/>
              <a:gd name="connsiteX1" fmla="*/ 439764 w 439764"/>
              <a:gd name="connsiteY1" fmla="*/ 761694 h 761694"/>
              <a:gd name="connsiteX2" fmla="*/ 117835 w 439764"/>
              <a:gd name="connsiteY2" fmla="*/ 439763 h 761694"/>
              <a:gd name="connsiteX3" fmla="*/ 0 w 439764"/>
              <a:gd name="connsiteY3" fmla="*/ 0 h 761694"/>
              <a:gd name="connsiteX4" fmla="*/ 321930 w 439764"/>
              <a:gd name="connsiteY4" fmla="*/ 321930 h 76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764" h="761694">
                <a:moveTo>
                  <a:pt x="321930" y="321930"/>
                </a:moveTo>
                <a:lnTo>
                  <a:pt x="439764" y="761694"/>
                </a:lnTo>
                <a:lnTo>
                  <a:pt x="117835" y="439763"/>
                </a:lnTo>
                <a:lnTo>
                  <a:pt x="0" y="0"/>
                </a:lnTo>
                <a:lnTo>
                  <a:pt x="321930" y="32193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6" name="手繪多邊形: 圖案 315">
            <a:extLst>
              <a:ext uri="{FF2B5EF4-FFF2-40B4-BE49-F238E27FC236}">
                <a16:creationId xmlns:a16="http://schemas.microsoft.com/office/drawing/2014/main" id="{7CA6CA02-95B4-4E1F-9071-0858EA47E27A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2797443" y="2936929"/>
            <a:ext cx="761695" cy="439765"/>
          </a:xfrm>
          <a:custGeom>
            <a:avLst/>
            <a:gdLst>
              <a:gd name="connsiteX0" fmla="*/ 321931 w 761695"/>
              <a:gd name="connsiteY0" fmla="*/ 321931 h 439765"/>
              <a:gd name="connsiteX1" fmla="*/ 0 w 761695"/>
              <a:gd name="connsiteY1" fmla="*/ 0 h 439765"/>
              <a:gd name="connsiteX2" fmla="*/ 439766 w 761695"/>
              <a:gd name="connsiteY2" fmla="*/ 117834 h 439765"/>
              <a:gd name="connsiteX3" fmla="*/ 761695 w 761695"/>
              <a:gd name="connsiteY3" fmla="*/ 439765 h 439765"/>
              <a:gd name="connsiteX4" fmla="*/ 321931 w 761695"/>
              <a:gd name="connsiteY4" fmla="*/ 321931 h 439765"/>
              <a:gd name="connsiteX5" fmla="*/ 321931 w 761695"/>
              <a:gd name="connsiteY5" fmla="*/ 321931 h 439765"/>
              <a:gd name="connsiteX0" fmla="*/ 321931 w 761695"/>
              <a:gd name="connsiteY0" fmla="*/ 321931 h 439765"/>
              <a:gd name="connsiteX1" fmla="*/ 0 w 761695"/>
              <a:gd name="connsiteY1" fmla="*/ 0 h 439765"/>
              <a:gd name="connsiteX2" fmla="*/ 439766 w 761695"/>
              <a:gd name="connsiteY2" fmla="*/ 117834 h 439765"/>
              <a:gd name="connsiteX3" fmla="*/ 761695 w 761695"/>
              <a:gd name="connsiteY3" fmla="*/ 439765 h 439765"/>
              <a:gd name="connsiteX4" fmla="*/ 321931 w 761695"/>
              <a:gd name="connsiteY4" fmla="*/ 321931 h 439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695" h="439765">
                <a:moveTo>
                  <a:pt x="321931" y="321931"/>
                </a:moveTo>
                <a:lnTo>
                  <a:pt x="0" y="0"/>
                </a:lnTo>
                <a:lnTo>
                  <a:pt x="439766" y="117834"/>
                </a:lnTo>
                <a:lnTo>
                  <a:pt x="761695" y="439765"/>
                </a:lnTo>
                <a:lnTo>
                  <a:pt x="321931" y="32193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9" name="手繪多邊形: 圖案 318">
            <a:extLst>
              <a:ext uri="{FF2B5EF4-FFF2-40B4-BE49-F238E27FC236}">
                <a16:creationId xmlns:a16="http://schemas.microsoft.com/office/drawing/2014/main" id="{AE2BDCD9-A370-4EBA-844D-F3F35C96D8D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2035750" y="2497166"/>
            <a:ext cx="761694" cy="439764"/>
          </a:xfrm>
          <a:custGeom>
            <a:avLst/>
            <a:gdLst>
              <a:gd name="connsiteX0" fmla="*/ 439765 w 761694"/>
              <a:gd name="connsiteY0" fmla="*/ 117833 h 439764"/>
              <a:gd name="connsiteX1" fmla="*/ 761694 w 761694"/>
              <a:gd name="connsiteY1" fmla="*/ 439764 h 439764"/>
              <a:gd name="connsiteX2" fmla="*/ 321930 w 761694"/>
              <a:gd name="connsiteY2" fmla="*/ 321930 h 439764"/>
              <a:gd name="connsiteX3" fmla="*/ 0 w 761694"/>
              <a:gd name="connsiteY3" fmla="*/ 0 h 439764"/>
              <a:gd name="connsiteX4" fmla="*/ 439765 w 761694"/>
              <a:gd name="connsiteY4" fmla="*/ 117833 h 439764"/>
              <a:gd name="connsiteX5" fmla="*/ 439765 w 761694"/>
              <a:gd name="connsiteY5" fmla="*/ 117833 h 439764"/>
              <a:gd name="connsiteX0" fmla="*/ 439765 w 761694"/>
              <a:gd name="connsiteY0" fmla="*/ 117833 h 439764"/>
              <a:gd name="connsiteX1" fmla="*/ 761694 w 761694"/>
              <a:gd name="connsiteY1" fmla="*/ 439764 h 439764"/>
              <a:gd name="connsiteX2" fmla="*/ 321930 w 761694"/>
              <a:gd name="connsiteY2" fmla="*/ 321930 h 439764"/>
              <a:gd name="connsiteX3" fmla="*/ 0 w 761694"/>
              <a:gd name="connsiteY3" fmla="*/ 0 h 439764"/>
              <a:gd name="connsiteX4" fmla="*/ 439765 w 761694"/>
              <a:gd name="connsiteY4" fmla="*/ 117833 h 43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694" h="439764">
                <a:moveTo>
                  <a:pt x="439765" y="117833"/>
                </a:moveTo>
                <a:lnTo>
                  <a:pt x="761694" y="439764"/>
                </a:lnTo>
                <a:lnTo>
                  <a:pt x="321930" y="321930"/>
                </a:lnTo>
                <a:lnTo>
                  <a:pt x="0" y="0"/>
                </a:lnTo>
                <a:lnTo>
                  <a:pt x="439765" y="117833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22" name="手繪多邊形: 圖案 321">
            <a:extLst>
              <a:ext uri="{FF2B5EF4-FFF2-40B4-BE49-F238E27FC236}">
                <a16:creationId xmlns:a16="http://schemas.microsoft.com/office/drawing/2014/main" id="{C223C4E3-F49E-4F2D-91BC-F6BF6BE96BBF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2797443" y="2819094"/>
            <a:ext cx="879529" cy="235669"/>
          </a:xfrm>
          <a:custGeom>
            <a:avLst/>
            <a:gdLst>
              <a:gd name="connsiteX0" fmla="*/ 439766 w 879529"/>
              <a:gd name="connsiteY0" fmla="*/ 235669 h 235669"/>
              <a:gd name="connsiteX1" fmla="*/ 0 w 879529"/>
              <a:gd name="connsiteY1" fmla="*/ 117835 h 235669"/>
              <a:gd name="connsiteX2" fmla="*/ 439765 w 879529"/>
              <a:gd name="connsiteY2" fmla="*/ 0 h 235669"/>
              <a:gd name="connsiteX3" fmla="*/ 879529 w 879529"/>
              <a:gd name="connsiteY3" fmla="*/ 117834 h 235669"/>
              <a:gd name="connsiteX4" fmla="*/ 439766 w 879529"/>
              <a:gd name="connsiteY4" fmla="*/ 235669 h 235669"/>
              <a:gd name="connsiteX5" fmla="*/ 439766 w 879529"/>
              <a:gd name="connsiteY5" fmla="*/ 235669 h 235669"/>
              <a:gd name="connsiteX0" fmla="*/ 439766 w 879529"/>
              <a:gd name="connsiteY0" fmla="*/ 235669 h 235669"/>
              <a:gd name="connsiteX1" fmla="*/ 0 w 879529"/>
              <a:gd name="connsiteY1" fmla="*/ 117835 h 235669"/>
              <a:gd name="connsiteX2" fmla="*/ 439765 w 879529"/>
              <a:gd name="connsiteY2" fmla="*/ 0 h 235669"/>
              <a:gd name="connsiteX3" fmla="*/ 879529 w 879529"/>
              <a:gd name="connsiteY3" fmla="*/ 117834 h 235669"/>
              <a:gd name="connsiteX4" fmla="*/ 439766 w 879529"/>
              <a:gd name="connsiteY4" fmla="*/ 235669 h 235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529" h="235669">
                <a:moveTo>
                  <a:pt x="439766" y="235669"/>
                </a:moveTo>
                <a:lnTo>
                  <a:pt x="0" y="117835"/>
                </a:lnTo>
                <a:lnTo>
                  <a:pt x="439765" y="0"/>
                </a:lnTo>
                <a:lnTo>
                  <a:pt x="879529" y="117834"/>
                </a:lnTo>
                <a:lnTo>
                  <a:pt x="439766" y="235669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25" name="手繪多邊形: 圖案 324">
            <a:extLst>
              <a:ext uri="{FF2B5EF4-FFF2-40B4-BE49-F238E27FC236}">
                <a16:creationId xmlns:a16="http://schemas.microsoft.com/office/drawing/2014/main" id="{D1593AD1-D555-499F-9CFB-D83F794205DB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1917916" y="2819096"/>
            <a:ext cx="879528" cy="235668"/>
          </a:xfrm>
          <a:custGeom>
            <a:avLst/>
            <a:gdLst>
              <a:gd name="connsiteX0" fmla="*/ 439764 w 879528"/>
              <a:gd name="connsiteY0" fmla="*/ 0 h 235668"/>
              <a:gd name="connsiteX1" fmla="*/ 879528 w 879528"/>
              <a:gd name="connsiteY1" fmla="*/ 117834 h 235668"/>
              <a:gd name="connsiteX2" fmla="*/ 439764 w 879528"/>
              <a:gd name="connsiteY2" fmla="*/ 235668 h 235668"/>
              <a:gd name="connsiteX3" fmla="*/ 0 w 879528"/>
              <a:gd name="connsiteY3" fmla="*/ 117834 h 235668"/>
              <a:gd name="connsiteX4" fmla="*/ 439764 w 879528"/>
              <a:gd name="connsiteY4" fmla="*/ 0 h 235668"/>
              <a:gd name="connsiteX5" fmla="*/ 439764 w 879528"/>
              <a:gd name="connsiteY5" fmla="*/ 0 h 235668"/>
              <a:gd name="connsiteX0" fmla="*/ 439764 w 879528"/>
              <a:gd name="connsiteY0" fmla="*/ 0 h 235668"/>
              <a:gd name="connsiteX1" fmla="*/ 879528 w 879528"/>
              <a:gd name="connsiteY1" fmla="*/ 117834 h 235668"/>
              <a:gd name="connsiteX2" fmla="*/ 439764 w 879528"/>
              <a:gd name="connsiteY2" fmla="*/ 235668 h 235668"/>
              <a:gd name="connsiteX3" fmla="*/ 0 w 879528"/>
              <a:gd name="connsiteY3" fmla="*/ 117834 h 235668"/>
              <a:gd name="connsiteX4" fmla="*/ 439764 w 879528"/>
              <a:gd name="connsiteY4" fmla="*/ 0 h 235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528" h="235668">
                <a:moveTo>
                  <a:pt x="439764" y="0"/>
                </a:moveTo>
                <a:lnTo>
                  <a:pt x="879528" y="117834"/>
                </a:lnTo>
                <a:lnTo>
                  <a:pt x="439764" y="235668"/>
                </a:lnTo>
                <a:lnTo>
                  <a:pt x="0" y="117834"/>
                </a:lnTo>
                <a:lnTo>
                  <a:pt x="439764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28" name="手繪多邊形: 圖案 327">
            <a:extLst>
              <a:ext uri="{FF2B5EF4-FFF2-40B4-BE49-F238E27FC236}">
                <a16:creationId xmlns:a16="http://schemas.microsoft.com/office/drawing/2014/main" id="{43729D42-D365-44B7-BC91-4B6E6B8795B8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2797443" y="2497164"/>
            <a:ext cx="761695" cy="439765"/>
          </a:xfrm>
          <a:custGeom>
            <a:avLst/>
            <a:gdLst>
              <a:gd name="connsiteX0" fmla="*/ 439765 w 761695"/>
              <a:gd name="connsiteY0" fmla="*/ 321930 h 439765"/>
              <a:gd name="connsiteX1" fmla="*/ 0 w 761695"/>
              <a:gd name="connsiteY1" fmla="*/ 439765 h 439765"/>
              <a:gd name="connsiteX2" fmla="*/ 321931 w 761695"/>
              <a:gd name="connsiteY2" fmla="*/ 117834 h 439765"/>
              <a:gd name="connsiteX3" fmla="*/ 761695 w 761695"/>
              <a:gd name="connsiteY3" fmla="*/ 0 h 439765"/>
              <a:gd name="connsiteX4" fmla="*/ 439765 w 761695"/>
              <a:gd name="connsiteY4" fmla="*/ 321930 h 439765"/>
              <a:gd name="connsiteX5" fmla="*/ 439765 w 761695"/>
              <a:gd name="connsiteY5" fmla="*/ 321930 h 439765"/>
              <a:gd name="connsiteX0" fmla="*/ 439765 w 761695"/>
              <a:gd name="connsiteY0" fmla="*/ 321930 h 439765"/>
              <a:gd name="connsiteX1" fmla="*/ 0 w 761695"/>
              <a:gd name="connsiteY1" fmla="*/ 439765 h 439765"/>
              <a:gd name="connsiteX2" fmla="*/ 321931 w 761695"/>
              <a:gd name="connsiteY2" fmla="*/ 117834 h 439765"/>
              <a:gd name="connsiteX3" fmla="*/ 761695 w 761695"/>
              <a:gd name="connsiteY3" fmla="*/ 0 h 439765"/>
              <a:gd name="connsiteX4" fmla="*/ 439765 w 761695"/>
              <a:gd name="connsiteY4" fmla="*/ 321930 h 439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695" h="439765">
                <a:moveTo>
                  <a:pt x="439765" y="321930"/>
                </a:moveTo>
                <a:lnTo>
                  <a:pt x="0" y="439765"/>
                </a:lnTo>
                <a:lnTo>
                  <a:pt x="321931" y="117834"/>
                </a:lnTo>
                <a:lnTo>
                  <a:pt x="761695" y="0"/>
                </a:lnTo>
                <a:lnTo>
                  <a:pt x="439765" y="32193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31" name="手繪多邊形: 圖案 330">
            <a:extLst>
              <a:ext uri="{FF2B5EF4-FFF2-40B4-BE49-F238E27FC236}">
                <a16:creationId xmlns:a16="http://schemas.microsoft.com/office/drawing/2014/main" id="{83BB8977-596F-41E0-8D3F-B7539375F319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2035750" y="2936929"/>
            <a:ext cx="761693" cy="439763"/>
          </a:xfrm>
          <a:custGeom>
            <a:avLst/>
            <a:gdLst>
              <a:gd name="connsiteX0" fmla="*/ 321929 w 761693"/>
              <a:gd name="connsiteY0" fmla="*/ 117834 h 439763"/>
              <a:gd name="connsiteX1" fmla="*/ 761693 w 761693"/>
              <a:gd name="connsiteY1" fmla="*/ 0 h 439763"/>
              <a:gd name="connsiteX2" fmla="*/ 439764 w 761693"/>
              <a:gd name="connsiteY2" fmla="*/ 321928 h 439763"/>
              <a:gd name="connsiteX3" fmla="*/ 0 w 761693"/>
              <a:gd name="connsiteY3" fmla="*/ 439763 h 439763"/>
              <a:gd name="connsiteX4" fmla="*/ 321929 w 761693"/>
              <a:gd name="connsiteY4" fmla="*/ 117834 h 439763"/>
              <a:gd name="connsiteX5" fmla="*/ 321929 w 761693"/>
              <a:gd name="connsiteY5" fmla="*/ 117834 h 439763"/>
              <a:gd name="connsiteX0" fmla="*/ 321929 w 761693"/>
              <a:gd name="connsiteY0" fmla="*/ 117834 h 439763"/>
              <a:gd name="connsiteX1" fmla="*/ 761693 w 761693"/>
              <a:gd name="connsiteY1" fmla="*/ 0 h 439763"/>
              <a:gd name="connsiteX2" fmla="*/ 439764 w 761693"/>
              <a:gd name="connsiteY2" fmla="*/ 321928 h 439763"/>
              <a:gd name="connsiteX3" fmla="*/ 0 w 761693"/>
              <a:gd name="connsiteY3" fmla="*/ 439763 h 439763"/>
              <a:gd name="connsiteX4" fmla="*/ 321929 w 761693"/>
              <a:gd name="connsiteY4" fmla="*/ 117834 h 43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693" h="439763">
                <a:moveTo>
                  <a:pt x="321929" y="117834"/>
                </a:moveTo>
                <a:lnTo>
                  <a:pt x="761693" y="0"/>
                </a:lnTo>
                <a:lnTo>
                  <a:pt x="439764" y="321928"/>
                </a:lnTo>
                <a:lnTo>
                  <a:pt x="0" y="439763"/>
                </a:lnTo>
                <a:lnTo>
                  <a:pt x="321929" y="117834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34" name="手繪多邊形: 圖案 333">
            <a:extLst>
              <a:ext uri="{FF2B5EF4-FFF2-40B4-BE49-F238E27FC236}">
                <a16:creationId xmlns:a16="http://schemas.microsoft.com/office/drawing/2014/main" id="{A886E16E-09BB-440B-A13D-B1B7A9356F4D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2357680" y="2936930"/>
            <a:ext cx="439764" cy="761692"/>
          </a:xfrm>
          <a:custGeom>
            <a:avLst/>
            <a:gdLst>
              <a:gd name="connsiteX0" fmla="*/ 117835 w 439764"/>
              <a:gd name="connsiteY0" fmla="*/ 321928 h 761692"/>
              <a:gd name="connsiteX1" fmla="*/ 439764 w 439764"/>
              <a:gd name="connsiteY1" fmla="*/ 0 h 761692"/>
              <a:gd name="connsiteX2" fmla="*/ 321930 w 439764"/>
              <a:gd name="connsiteY2" fmla="*/ 439762 h 761692"/>
              <a:gd name="connsiteX3" fmla="*/ 0 w 439764"/>
              <a:gd name="connsiteY3" fmla="*/ 761692 h 761692"/>
              <a:gd name="connsiteX4" fmla="*/ 117835 w 439764"/>
              <a:gd name="connsiteY4" fmla="*/ 321928 h 761692"/>
              <a:gd name="connsiteX5" fmla="*/ 117835 w 439764"/>
              <a:gd name="connsiteY5" fmla="*/ 321928 h 761692"/>
              <a:gd name="connsiteX0" fmla="*/ 117835 w 439764"/>
              <a:gd name="connsiteY0" fmla="*/ 321928 h 761692"/>
              <a:gd name="connsiteX1" fmla="*/ 439764 w 439764"/>
              <a:gd name="connsiteY1" fmla="*/ 0 h 761692"/>
              <a:gd name="connsiteX2" fmla="*/ 321930 w 439764"/>
              <a:gd name="connsiteY2" fmla="*/ 439762 h 761692"/>
              <a:gd name="connsiteX3" fmla="*/ 0 w 439764"/>
              <a:gd name="connsiteY3" fmla="*/ 761692 h 761692"/>
              <a:gd name="connsiteX4" fmla="*/ 117835 w 439764"/>
              <a:gd name="connsiteY4" fmla="*/ 321928 h 76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764" h="761692">
                <a:moveTo>
                  <a:pt x="117835" y="321928"/>
                </a:moveTo>
                <a:lnTo>
                  <a:pt x="439764" y="0"/>
                </a:lnTo>
                <a:lnTo>
                  <a:pt x="321930" y="439762"/>
                </a:lnTo>
                <a:lnTo>
                  <a:pt x="0" y="761692"/>
                </a:lnTo>
                <a:lnTo>
                  <a:pt x="117835" y="321928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37" name="手繪多邊形: 圖案 336">
            <a:extLst>
              <a:ext uri="{FF2B5EF4-FFF2-40B4-BE49-F238E27FC236}">
                <a16:creationId xmlns:a16="http://schemas.microsoft.com/office/drawing/2014/main" id="{6269C74A-AF5A-4D3A-A05F-5B1CA73FCCE6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2797443" y="3376693"/>
            <a:ext cx="439765" cy="761693"/>
          </a:xfrm>
          <a:custGeom>
            <a:avLst/>
            <a:gdLst>
              <a:gd name="connsiteX0" fmla="*/ 117835 w 439765"/>
              <a:gd name="connsiteY0" fmla="*/ 0 h 761693"/>
              <a:gd name="connsiteX1" fmla="*/ 439765 w 439765"/>
              <a:gd name="connsiteY1" fmla="*/ 321930 h 761693"/>
              <a:gd name="connsiteX2" fmla="*/ 321928 w 439765"/>
              <a:gd name="connsiteY2" fmla="*/ 761693 h 761693"/>
              <a:gd name="connsiteX3" fmla="*/ 0 w 439765"/>
              <a:gd name="connsiteY3" fmla="*/ 439762 h 761693"/>
              <a:gd name="connsiteX4" fmla="*/ 117835 w 439765"/>
              <a:gd name="connsiteY4" fmla="*/ 0 h 761693"/>
              <a:gd name="connsiteX5" fmla="*/ 117835 w 439765"/>
              <a:gd name="connsiteY5" fmla="*/ 0 h 761693"/>
              <a:gd name="connsiteX0" fmla="*/ 117835 w 439765"/>
              <a:gd name="connsiteY0" fmla="*/ 0 h 761693"/>
              <a:gd name="connsiteX1" fmla="*/ 439765 w 439765"/>
              <a:gd name="connsiteY1" fmla="*/ 321930 h 761693"/>
              <a:gd name="connsiteX2" fmla="*/ 321928 w 439765"/>
              <a:gd name="connsiteY2" fmla="*/ 761693 h 761693"/>
              <a:gd name="connsiteX3" fmla="*/ 0 w 439765"/>
              <a:gd name="connsiteY3" fmla="*/ 439762 h 761693"/>
              <a:gd name="connsiteX4" fmla="*/ 117835 w 439765"/>
              <a:gd name="connsiteY4" fmla="*/ 0 h 761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765" h="761693">
                <a:moveTo>
                  <a:pt x="117835" y="0"/>
                </a:moveTo>
                <a:lnTo>
                  <a:pt x="439765" y="321930"/>
                </a:lnTo>
                <a:lnTo>
                  <a:pt x="321928" y="761693"/>
                </a:lnTo>
                <a:lnTo>
                  <a:pt x="0" y="439762"/>
                </a:lnTo>
                <a:lnTo>
                  <a:pt x="117835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40" name="手繪多邊形: 圖案 339">
            <a:extLst>
              <a:ext uri="{FF2B5EF4-FFF2-40B4-BE49-F238E27FC236}">
                <a16:creationId xmlns:a16="http://schemas.microsoft.com/office/drawing/2014/main" id="{24B15FCB-F3F0-4CF2-ABF5-0E430637E45F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3119371" y="3698624"/>
            <a:ext cx="557601" cy="557598"/>
          </a:xfrm>
          <a:custGeom>
            <a:avLst/>
            <a:gdLst>
              <a:gd name="connsiteX0" fmla="*/ 117837 w 557601"/>
              <a:gd name="connsiteY0" fmla="*/ 0 h 557598"/>
              <a:gd name="connsiteX1" fmla="*/ 557601 w 557601"/>
              <a:gd name="connsiteY1" fmla="*/ 117834 h 557598"/>
              <a:gd name="connsiteX2" fmla="*/ 439766 w 557601"/>
              <a:gd name="connsiteY2" fmla="*/ 557598 h 557598"/>
              <a:gd name="connsiteX3" fmla="*/ 0 w 557601"/>
              <a:gd name="connsiteY3" fmla="*/ 439763 h 557598"/>
              <a:gd name="connsiteX4" fmla="*/ 117837 w 557601"/>
              <a:gd name="connsiteY4" fmla="*/ 0 h 557598"/>
              <a:gd name="connsiteX5" fmla="*/ 117837 w 557601"/>
              <a:gd name="connsiteY5" fmla="*/ 0 h 557598"/>
              <a:gd name="connsiteX0" fmla="*/ 117837 w 557601"/>
              <a:gd name="connsiteY0" fmla="*/ 0 h 557598"/>
              <a:gd name="connsiteX1" fmla="*/ 557601 w 557601"/>
              <a:gd name="connsiteY1" fmla="*/ 117834 h 557598"/>
              <a:gd name="connsiteX2" fmla="*/ 439766 w 557601"/>
              <a:gd name="connsiteY2" fmla="*/ 557598 h 557598"/>
              <a:gd name="connsiteX3" fmla="*/ 0 w 557601"/>
              <a:gd name="connsiteY3" fmla="*/ 439763 h 557598"/>
              <a:gd name="connsiteX4" fmla="*/ 117837 w 557601"/>
              <a:gd name="connsiteY4" fmla="*/ 0 h 55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601" h="557598">
                <a:moveTo>
                  <a:pt x="117837" y="0"/>
                </a:moveTo>
                <a:lnTo>
                  <a:pt x="557601" y="117834"/>
                </a:lnTo>
                <a:lnTo>
                  <a:pt x="439766" y="557598"/>
                </a:lnTo>
                <a:lnTo>
                  <a:pt x="0" y="439763"/>
                </a:lnTo>
                <a:lnTo>
                  <a:pt x="117837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43" name="手繪多邊形: 圖案 342">
            <a:extLst>
              <a:ext uri="{FF2B5EF4-FFF2-40B4-BE49-F238E27FC236}">
                <a16:creationId xmlns:a16="http://schemas.microsoft.com/office/drawing/2014/main" id="{BBD23888-4B2D-411F-9098-E2B7FB944423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3119375" y="3258860"/>
            <a:ext cx="557598" cy="557597"/>
          </a:xfrm>
          <a:custGeom>
            <a:avLst/>
            <a:gdLst>
              <a:gd name="connsiteX0" fmla="*/ 557598 w 557598"/>
              <a:gd name="connsiteY0" fmla="*/ 557597 h 557597"/>
              <a:gd name="connsiteX1" fmla="*/ 117834 w 557598"/>
              <a:gd name="connsiteY1" fmla="*/ 439763 h 557597"/>
              <a:gd name="connsiteX2" fmla="*/ 0 w 557598"/>
              <a:gd name="connsiteY2" fmla="*/ 0 h 557597"/>
              <a:gd name="connsiteX3" fmla="*/ 439764 w 557598"/>
              <a:gd name="connsiteY3" fmla="*/ 117834 h 557597"/>
              <a:gd name="connsiteX4" fmla="*/ 557598 w 557598"/>
              <a:gd name="connsiteY4" fmla="*/ 557597 h 557597"/>
              <a:gd name="connsiteX5" fmla="*/ 557598 w 557598"/>
              <a:gd name="connsiteY5" fmla="*/ 557597 h 557597"/>
              <a:gd name="connsiteX0" fmla="*/ 557598 w 557598"/>
              <a:gd name="connsiteY0" fmla="*/ 557597 h 557597"/>
              <a:gd name="connsiteX1" fmla="*/ 117834 w 557598"/>
              <a:gd name="connsiteY1" fmla="*/ 439763 h 557597"/>
              <a:gd name="connsiteX2" fmla="*/ 0 w 557598"/>
              <a:gd name="connsiteY2" fmla="*/ 0 h 557597"/>
              <a:gd name="connsiteX3" fmla="*/ 439764 w 557598"/>
              <a:gd name="connsiteY3" fmla="*/ 117834 h 557597"/>
              <a:gd name="connsiteX4" fmla="*/ 557598 w 557598"/>
              <a:gd name="connsiteY4" fmla="*/ 557597 h 557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598" h="557597">
                <a:moveTo>
                  <a:pt x="557598" y="557597"/>
                </a:moveTo>
                <a:lnTo>
                  <a:pt x="117834" y="439763"/>
                </a:lnTo>
                <a:lnTo>
                  <a:pt x="0" y="0"/>
                </a:lnTo>
                <a:lnTo>
                  <a:pt x="439764" y="117834"/>
                </a:lnTo>
                <a:lnTo>
                  <a:pt x="557598" y="557597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46" name="手繪多邊形: 圖案 345">
            <a:extLst>
              <a:ext uri="{FF2B5EF4-FFF2-40B4-BE49-F238E27FC236}">
                <a16:creationId xmlns:a16="http://schemas.microsoft.com/office/drawing/2014/main" id="{BC1256E0-83F1-40B4-B09A-030843682CDA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3559138" y="3698622"/>
            <a:ext cx="557600" cy="557599"/>
          </a:xfrm>
          <a:custGeom>
            <a:avLst/>
            <a:gdLst>
              <a:gd name="connsiteX0" fmla="*/ 117835 w 557600"/>
              <a:gd name="connsiteY0" fmla="*/ 117835 h 557599"/>
              <a:gd name="connsiteX1" fmla="*/ 557600 w 557600"/>
              <a:gd name="connsiteY1" fmla="*/ 0 h 557599"/>
              <a:gd name="connsiteX2" fmla="*/ 439762 w 557600"/>
              <a:gd name="connsiteY2" fmla="*/ 439764 h 557599"/>
              <a:gd name="connsiteX3" fmla="*/ 0 w 557600"/>
              <a:gd name="connsiteY3" fmla="*/ 557599 h 557599"/>
              <a:gd name="connsiteX4" fmla="*/ 117835 w 557600"/>
              <a:gd name="connsiteY4" fmla="*/ 117835 h 557599"/>
              <a:gd name="connsiteX5" fmla="*/ 117835 w 557600"/>
              <a:gd name="connsiteY5" fmla="*/ 117835 h 557599"/>
              <a:gd name="connsiteX0" fmla="*/ 117835 w 557600"/>
              <a:gd name="connsiteY0" fmla="*/ 117835 h 557599"/>
              <a:gd name="connsiteX1" fmla="*/ 557600 w 557600"/>
              <a:gd name="connsiteY1" fmla="*/ 0 h 557599"/>
              <a:gd name="connsiteX2" fmla="*/ 439762 w 557600"/>
              <a:gd name="connsiteY2" fmla="*/ 439764 h 557599"/>
              <a:gd name="connsiteX3" fmla="*/ 0 w 557600"/>
              <a:gd name="connsiteY3" fmla="*/ 557599 h 557599"/>
              <a:gd name="connsiteX4" fmla="*/ 117835 w 557600"/>
              <a:gd name="connsiteY4" fmla="*/ 117835 h 55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600" h="557599">
                <a:moveTo>
                  <a:pt x="117835" y="117835"/>
                </a:moveTo>
                <a:lnTo>
                  <a:pt x="557600" y="0"/>
                </a:lnTo>
                <a:lnTo>
                  <a:pt x="439762" y="439764"/>
                </a:lnTo>
                <a:lnTo>
                  <a:pt x="0" y="557599"/>
                </a:lnTo>
                <a:lnTo>
                  <a:pt x="117835" y="11783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49" name="手繪多邊形: 圖案 348">
            <a:extLst>
              <a:ext uri="{FF2B5EF4-FFF2-40B4-BE49-F238E27FC236}">
                <a16:creationId xmlns:a16="http://schemas.microsoft.com/office/drawing/2014/main" id="{530C9DA6-D275-4F13-8F42-76054974C448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3559138" y="3258860"/>
            <a:ext cx="557599" cy="557597"/>
          </a:xfrm>
          <a:custGeom>
            <a:avLst/>
            <a:gdLst>
              <a:gd name="connsiteX0" fmla="*/ 557599 w 557599"/>
              <a:gd name="connsiteY0" fmla="*/ 439762 h 557597"/>
              <a:gd name="connsiteX1" fmla="*/ 117834 w 557599"/>
              <a:gd name="connsiteY1" fmla="*/ 557597 h 557597"/>
              <a:gd name="connsiteX2" fmla="*/ 0 w 557599"/>
              <a:gd name="connsiteY2" fmla="*/ 117834 h 557597"/>
              <a:gd name="connsiteX3" fmla="*/ 439764 w 557599"/>
              <a:gd name="connsiteY3" fmla="*/ 0 h 557597"/>
              <a:gd name="connsiteX4" fmla="*/ 557599 w 557599"/>
              <a:gd name="connsiteY4" fmla="*/ 439762 h 557597"/>
              <a:gd name="connsiteX5" fmla="*/ 557599 w 557599"/>
              <a:gd name="connsiteY5" fmla="*/ 439762 h 557597"/>
              <a:gd name="connsiteX0" fmla="*/ 557599 w 557599"/>
              <a:gd name="connsiteY0" fmla="*/ 439762 h 557597"/>
              <a:gd name="connsiteX1" fmla="*/ 117834 w 557599"/>
              <a:gd name="connsiteY1" fmla="*/ 557597 h 557597"/>
              <a:gd name="connsiteX2" fmla="*/ 0 w 557599"/>
              <a:gd name="connsiteY2" fmla="*/ 117834 h 557597"/>
              <a:gd name="connsiteX3" fmla="*/ 439764 w 557599"/>
              <a:gd name="connsiteY3" fmla="*/ 0 h 557597"/>
              <a:gd name="connsiteX4" fmla="*/ 557599 w 557599"/>
              <a:gd name="connsiteY4" fmla="*/ 439762 h 557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599" h="557597">
                <a:moveTo>
                  <a:pt x="557599" y="439762"/>
                </a:moveTo>
                <a:lnTo>
                  <a:pt x="117834" y="557597"/>
                </a:lnTo>
                <a:lnTo>
                  <a:pt x="0" y="117834"/>
                </a:lnTo>
                <a:lnTo>
                  <a:pt x="439764" y="0"/>
                </a:lnTo>
                <a:lnTo>
                  <a:pt x="557599" y="439762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52" name="手繪多邊形: 圖案 351">
            <a:extLst>
              <a:ext uri="{FF2B5EF4-FFF2-40B4-BE49-F238E27FC236}">
                <a16:creationId xmlns:a16="http://schemas.microsoft.com/office/drawing/2014/main" id="{823A7B60-2DC5-4157-8AAC-56715DBE9068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3998900" y="3376693"/>
            <a:ext cx="439768" cy="761694"/>
          </a:xfrm>
          <a:custGeom>
            <a:avLst/>
            <a:gdLst>
              <a:gd name="connsiteX0" fmla="*/ 117838 w 439768"/>
              <a:gd name="connsiteY0" fmla="*/ 321930 h 761694"/>
              <a:gd name="connsiteX1" fmla="*/ 439768 w 439768"/>
              <a:gd name="connsiteY1" fmla="*/ 0 h 761694"/>
              <a:gd name="connsiteX2" fmla="*/ 321932 w 439768"/>
              <a:gd name="connsiteY2" fmla="*/ 439766 h 761694"/>
              <a:gd name="connsiteX3" fmla="*/ 0 w 439768"/>
              <a:gd name="connsiteY3" fmla="*/ 761694 h 761694"/>
              <a:gd name="connsiteX4" fmla="*/ 117838 w 439768"/>
              <a:gd name="connsiteY4" fmla="*/ 321930 h 761694"/>
              <a:gd name="connsiteX5" fmla="*/ 117838 w 439768"/>
              <a:gd name="connsiteY5" fmla="*/ 321930 h 761694"/>
              <a:gd name="connsiteX0" fmla="*/ 117838 w 439768"/>
              <a:gd name="connsiteY0" fmla="*/ 321930 h 761694"/>
              <a:gd name="connsiteX1" fmla="*/ 439768 w 439768"/>
              <a:gd name="connsiteY1" fmla="*/ 0 h 761694"/>
              <a:gd name="connsiteX2" fmla="*/ 321932 w 439768"/>
              <a:gd name="connsiteY2" fmla="*/ 439766 h 761694"/>
              <a:gd name="connsiteX3" fmla="*/ 0 w 439768"/>
              <a:gd name="connsiteY3" fmla="*/ 761694 h 761694"/>
              <a:gd name="connsiteX4" fmla="*/ 117838 w 439768"/>
              <a:gd name="connsiteY4" fmla="*/ 321930 h 76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768" h="761694">
                <a:moveTo>
                  <a:pt x="117838" y="321930"/>
                </a:moveTo>
                <a:lnTo>
                  <a:pt x="439768" y="0"/>
                </a:lnTo>
                <a:lnTo>
                  <a:pt x="321932" y="439766"/>
                </a:lnTo>
                <a:lnTo>
                  <a:pt x="0" y="761694"/>
                </a:lnTo>
                <a:lnTo>
                  <a:pt x="117838" y="32193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55" name="手繪多邊形: 圖案 354">
            <a:extLst>
              <a:ext uri="{FF2B5EF4-FFF2-40B4-BE49-F238E27FC236}">
                <a16:creationId xmlns:a16="http://schemas.microsoft.com/office/drawing/2014/main" id="{30629BFF-E520-4868-8D8C-CDE3B1438B4D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3998902" y="2936929"/>
            <a:ext cx="439765" cy="761693"/>
          </a:xfrm>
          <a:custGeom>
            <a:avLst/>
            <a:gdLst>
              <a:gd name="connsiteX0" fmla="*/ 439765 w 439765"/>
              <a:gd name="connsiteY0" fmla="*/ 439763 h 761693"/>
              <a:gd name="connsiteX1" fmla="*/ 117835 w 439765"/>
              <a:gd name="connsiteY1" fmla="*/ 761693 h 761693"/>
              <a:gd name="connsiteX2" fmla="*/ 0 w 439765"/>
              <a:gd name="connsiteY2" fmla="*/ 321931 h 761693"/>
              <a:gd name="connsiteX3" fmla="*/ 321931 w 439765"/>
              <a:gd name="connsiteY3" fmla="*/ 0 h 761693"/>
              <a:gd name="connsiteX4" fmla="*/ 439765 w 439765"/>
              <a:gd name="connsiteY4" fmla="*/ 439763 h 761693"/>
              <a:gd name="connsiteX5" fmla="*/ 439765 w 439765"/>
              <a:gd name="connsiteY5" fmla="*/ 439763 h 761693"/>
              <a:gd name="connsiteX0" fmla="*/ 439765 w 439765"/>
              <a:gd name="connsiteY0" fmla="*/ 439763 h 761693"/>
              <a:gd name="connsiteX1" fmla="*/ 117835 w 439765"/>
              <a:gd name="connsiteY1" fmla="*/ 761693 h 761693"/>
              <a:gd name="connsiteX2" fmla="*/ 0 w 439765"/>
              <a:gd name="connsiteY2" fmla="*/ 321931 h 761693"/>
              <a:gd name="connsiteX3" fmla="*/ 321931 w 439765"/>
              <a:gd name="connsiteY3" fmla="*/ 0 h 761693"/>
              <a:gd name="connsiteX4" fmla="*/ 439765 w 439765"/>
              <a:gd name="connsiteY4" fmla="*/ 439763 h 761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765" h="761693">
                <a:moveTo>
                  <a:pt x="439765" y="439763"/>
                </a:moveTo>
                <a:lnTo>
                  <a:pt x="117835" y="761693"/>
                </a:lnTo>
                <a:lnTo>
                  <a:pt x="0" y="321931"/>
                </a:lnTo>
                <a:lnTo>
                  <a:pt x="321931" y="0"/>
                </a:lnTo>
                <a:lnTo>
                  <a:pt x="439765" y="439763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61" name="手繪多邊形: 圖案 360">
            <a:extLst>
              <a:ext uri="{FF2B5EF4-FFF2-40B4-BE49-F238E27FC236}">
                <a16:creationId xmlns:a16="http://schemas.microsoft.com/office/drawing/2014/main" id="{283F6534-C9CF-4F98-B2B8-9F375CB58E49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4320834" y="2497165"/>
            <a:ext cx="235668" cy="879528"/>
          </a:xfrm>
          <a:custGeom>
            <a:avLst/>
            <a:gdLst>
              <a:gd name="connsiteX0" fmla="*/ 235668 w 235668"/>
              <a:gd name="connsiteY0" fmla="*/ 439764 h 879528"/>
              <a:gd name="connsiteX1" fmla="*/ 117834 w 235668"/>
              <a:gd name="connsiteY1" fmla="*/ 879528 h 879528"/>
              <a:gd name="connsiteX2" fmla="*/ 0 w 235668"/>
              <a:gd name="connsiteY2" fmla="*/ 439765 h 879528"/>
              <a:gd name="connsiteX3" fmla="*/ 117833 w 235668"/>
              <a:gd name="connsiteY3" fmla="*/ 0 h 879528"/>
              <a:gd name="connsiteX4" fmla="*/ 235668 w 235668"/>
              <a:gd name="connsiteY4" fmla="*/ 439764 h 879528"/>
              <a:gd name="connsiteX5" fmla="*/ 235668 w 235668"/>
              <a:gd name="connsiteY5" fmla="*/ 439764 h 879528"/>
              <a:gd name="connsiteX0" fmla="*/ 235668 w 235668"/>
              <a:gd name="connsiteY0" fmla="*/ 439764 h 879528"/>
              <a:gd name="connsiteX1" fmla="*/ 117834 w 235668"/>
              <a:gd name="connsiteY1" fmla="*/ 879528 h 879528"/>
              <a:gd name="connsiteX2" fmla="*/ 0 w 235668"/>
              <a:gd name="connsiteY2" fmla="*/ 439765 h 879528"/>
              <a:gd name="connsiteX3" fmla="*/ 117833 w 235668"/>
              <a:gd name="connsiteY3" fmla="*/ 0 h 879528"/>
              <a:gd name="connsiteX4" fmla="*/ 235668 w 235668"/>
              <a:gd name="connsiteY4" fmla="*/ 439764 h 879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668" h="879528">
                <a:moveTo>
                  <a:pt x="235668" y="439764"/>
                </a:moveTo>
                <a:lnTo>
                  <a:pt x="117834" y="879528"/>
                </a:lnTo>
                <a:lnTo>
                  <a:pt x="0" y="439765"/>
                </a:lnTo>
                <a:lnTo>
                  <a:pt x="117833" y="0"/>
                </a:lnTo>
                <a:lnTo>
                  <a:pt x="235668" y="439764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64" name="手繪多邊形: 圖案 363">
            <a:extLst>
              <a:ext uri="{FF2B5EF4-FFF2-40B4-BE49-F238E27FC236}">
                <a16:creationId xmlns:a16="http://schemas.microsoft.com/office/drawing/2014/main" id="{253AA360-CC87-4B80-A556-DE98223053F1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3998903" y="1735471"/>
            <a:ext cx="439763" cy="761693"/>
          </a:xfrm>
          <a:custGeom>
            <a:avLst/>
            <a:gdLst>
              <a:gd name="connsiteX0" fmla="*/ 439763 w 439763"/>
              <a:gd name="connsiteY0" fmla="*/ 761693 h 761693"/>
              <a:gd name="connsiteX1" fmla="*/ 117833 w 439763"/>
              <a:gd name="connsiteY1" fmla="*/ 439762 h 761693"/>
              <a:gd name="connsiteX2" fmla="*/ 0 w 439763"/>
              <a:gd name="connsiteY2" fmla="*/ 0 h 761693"/>
              <a:gd name="connsiteX3" fmla="*/ 321930 w 439763"/>
              <a:gd name="connsiteY3" fmla="*/ 321930 h 761693"/>
              <a:gd name="connsiteX4" fmla="*/ 439763 w 439763"/>
              <a:gd name="connsiteY4" fmla="*/ 761693 h 761693"/>
              <a:gd name="connsiteX5" fmla="*/ 439763 w 439763"/>
              <a:gd name="connsiteY5" fmla="*/ 761693 h 761693"/>
              <a:gd name="connsiteX0" fmla="*/ 439763 w 439763"/>
              <a:gd name="connsiteY0" fmla="*/ 761693 h 761693"/>
              <a:gd name="connsiteX1" fmla="*/ 117833 w 439763"/>
              <a:gd name="connsiteY1" fmla="*/ 439762 h 761693"/>
              <a:gd name="connsiteX2" fmla="*/ 0 w 439763"/>
              <a:gd name="connsiteY2" fmla="*/ 0 h 761693"/>
              <a:gd name="connsiteX3" fmla="*/ 321930 w 439763"/>
              <a:gd name="connsiteY3" fmla="*/ 321930 h 761693"/>
              <a:gd name="connsiteX4" fmla="*/ 439763 w 439763"/>
              <a:gd name="connsiteY4" fmla="*/ 761693 h 761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763" h="761693">
                <a:moveTo>
                  <a:pt x="439763" y="761693"/>
                </a:moveTo>
                <a:lnTo>
                  <a:pt x="117833" y="439762"/>
                </a:lnTo>
                <a:lnTo>
                  <a:pt x="0" y="0"/>
                </a:lnTo>
                <a:lnTo>
                  <a:pt x="321930" y="321930"/>
                </a:lnTo>
                <a:lnTo>
                  <a:pt x="439763" y="761693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67" name="手繪多邊形: 圖案 366">
            <a:extLst>
              <a:ext uri="{FF2B5EF4-FFF2-40B4-BE49-F238E27FC236}">
                <a16:creationId xmlns:a16="http://schemas.microsoft.com/office/drawing/2014/main" id="{0E02105B-C4A1-4BE8-9F3C-12AE34F2BD54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3998903" y="2175234"/>
            <a:ext cx="439764" cy="761696"/>
          </a:xfrm>
          <a:custGeom>
            <a:avLst/>
            <a:gdLst>
              <a:gd name="connsiteX0" fmla="*/ 117834 w 439764"/>
              <a:gd name="connsiteY0" fmla="*/ 0 h 761696"/>
              <a:gd name="connsiteX1" fmla="*/ 439764 w 439764"/>
              <a:gd name="connsiteY1" fmla="*/ 321931 h 761696"/>
              <a:gd name="connsiteX2" fmla="*/ 321931 w 439764"/>
              <a:gd name="connsiteY2" fmla="*/ 761696 h 761696"/>
              <a:gd name="connsiteX3" fmla="*/ 0 w 439764"/>
              <a:gd name="connsiteY3" fmla="*/ 439766 h 761696"/>
              <a:gd name="connsiteX4" fmla="*/ 117834 w 439764"/>
              <a:gd name="connsiteY4" fmla="*/ 0 h 761696"/>
              <a:gd name="connsiteX5" fmla="*/ 117834 w 439764"/>
              <a:gd name="connsiteY5" fmla="*/ 0 h 761696"/>
              <a:gd name="connsiteX0" fmla="*/ 117834 w 439764"/>
              <a:gd name="connsiteY0" fmla="*/ 0 h 761696"/>
              <a:gd name="connsiteX1" fmla="*/ 439764 w 439764"/>
              <a:gd name="connsiteY1" fmla="*/ 321931 h 761696"/>
              <a:gd name="connsiteX2" fmla="*/ 321931 w 439764"/>
              <a:gd name="connsiteY2" fmla="*/ 761696 h 761696"/>
              <a:gd name="connsiteX3" fmla="*/ 0 w 439764"/>
              <a:gd name="connsiteY3" fmla="*/ 439766 h 761696"/>
              <a:gd name="connsiteX4" fmla="*/ 117834 w 439764"/>
              <a:gd name="connsiteY4" fmla="*/ 0 h 761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764" h="761696">
                <a:moveTo>
                  <a:pt x="117834" y="0"/>
                </a:moveTo>
                <a:lnTo>
                  <a:pt x="439764" y="321931"/>
                </a:lnTo>
                <a:lnTo>
                  <a:pt x="321931" y="761696"/>
                </a:lnTo>
                <a:lnTo>
                  <a:pt x="0" y="439766"/>
                </a:lnTo>
                <a:lnTo>
                  <a:pt x="117834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70" name="手繪多邊形: 圖案 369">
            <a:extLst>
              <a:ext uri="{FF2B5EF4-FFF2-40B4-BE49-F238E27FC236}">
                <a16:creationId xmlns:a16="http://schemas.microsoft.com/office/drawing/2014/main" id="{3DCF4AE9-A86A-4C9F-BA63-0DE922FBFF72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3559139" y="1617636"/>
            <a:ext cx="557598" cy="557597"/>
          </a:xfrm>
          <a:custGeom>
            <a:avLst/>
            <a:gdLst>
              <a:gd name="connsiteX0" fmla="*/ 557598 w 557598"/>
              <a:gd name="connsiteY0" fmla="*/ 557597 h 557597"/>
              <a:gd name="connsiteX1" fmla="*/ 117834 w 557598"/>
              <a:gd name="connsiteY1" fmla="*/ 439763 h 557597"/>
              <a:gd name="connsiteX2" fmla="*/ 0 w 557598"/>
              <a:gd name="connsiteY2" fmla="*/ 0 h 557597"/>
              <a:gd name="connsiteX3" fmla="*/ 439765 w 557598"/>
              <a:gd name="connsiteY3" fmla="*/ 117835 h 557597"/>
              <a:gd name="connsiteX4" fmla="*/ 557598 w 557598"/>
              <a:gd name="connsiteY4" fmla="*/ 557597 h 557597"/>
              <a:gd name="connsiteX5" fmla="*/ 557598 w 557598"/>
              <a:gd name="connsiteY5" fmla="*/ 557597 h 557597"/>
              <a:gd name="connsiteX0" fmla="*/ 557598 w 557598"/>
              <a:gd name="connsiteY0" fmla="*/ 557597 h 557597"/>
              <a:gd name="connsiteX1" fmla="*/ 117834 w 557598"/>
              <a:gd name="connsiteY1" fmla="*/ 439763 h 557597"/>
              <a:gd name="connsiteX2" fmla="*/ 0 w 557598"/>
              <a:gd name="connsiteY2" fmla="*/ 0 h 557597"/>
              <a:gd name="connsiteX3" fmla="*/ 439765 w 557598"/>
              <a:gd name="connsiteY3" fmla="*/ 117835 h 557597"/>
              <a:gd name="connsiteX4" fmla="*/ 557598 w 557598"/>
              <a:gd name="connsiteY4" fmla="*/ 557597 h 557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598" h="557597">
                <a:moveTo>
                  <a:pt x="557598" y="557597"/>
                </a:moveTo>
                <a:lnTo>
                  <a:pt x="117834" y="439763"/>
                </a:lnTo>
                <a:lnTo>
                  <a:pt x="0" y="0"/>
                </a:lnTo>
                <a:lnTo>
                  <a:pt x="439765" y="117835"/>
                </a:lnTo>
                <a:lnTo>
                  <a:pt x="557598" y="557597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73" name="手繪多邊形: 圖案 372">
            <a:extLst>
              <a:ext uri="{FF2B5EF4-FFF2-40B4-BE49-F238E27FC236}">
                <a16:creationId xmlns:a16="http://schemas.microsoft.com/office/drawing/2014/main" id="{E0AC3B2F-750C-4ECC-AC86-72CBAA26CAAA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3559139" y="2057400"/>
            <a:ext cx="557598" cy="557600"/>
          </a:xfrm>
          <a:custGeom>
            <a:avLst/>
            <a:gdLst>
              <a:gd name="connsiteX0" fmla="*/ 117834 w 557598"/>
              <a:gd name="connsiteY0" fmla="*/ 0 h 557600"/>
              <a:gd name="connsiteX1" fmla="*/ 557598 w 557598"/>
              <a:gd name="connsiteY1" fmla="*/ 117834 h 557600"/>
              <a:gd name="connsiteX2" fmla="*/ 439764 w 557598"/>
              <a:gd name="connsiteY2" fmla="*/ 557600 h 557600"/>
              <a:gd name="connsiteX3" fmla="*/ 0 w 557598"/>
              <a:gd name="connsiteY3" fmla="*/ 439765 h 557600"/>
              <a:gd name="connsiteX4" fmla="*/ 117834 w 557598"/>
              <a:gd name="connsiteY4" fmla="*/ 0 h 557600"/>
              <a:gd name="connsiteX5" fmla="*/ 117834 w 557598"/>
              <a:gd name="connsiteY5" fmla="*/ 0 h 557600"/>
              <a:gd name="connsiteX0" fmla="*/ 117834 w 557598"/>
              <a:gd name="connsiteY0" fmla="*/ 0 h 557600"/>
              <a:gd name="connsiteX1" fmla="*/ 557598 w 557598"/>
              <a:gd name="connsiteY1" fmla="*/ 117834 h 557600"/>
              <a:gd name="connsiteX2" fmla="*/ 439764 w 557598"/>
              <a:gd name="connsiteY2" fmla="*/ 557600 h 557600"/>
              <a:gd name="connsiteX3" fmla="*/ 0 w 557598"/>
              <a:gd name="connsiteY3" fmla="*/ 439765 h 557600"/>
              <a:gd name="connsiteX4" fmla="*/ 117834 w 557598"/>
              <a:gd name="connsiteY4" fmla="*/ 0 h 5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598" h="557600">
                <a:moveTo>
                  <a:pt x="117834" y="0"/>
                </a:moveTo>
                <a:lnTo>
                  <a:pt x="557598" y="117834"/>
                </a:lnTo>
                <a:lnTo>
                  <a:pt x="439764" y="557600"/>
                </a:lnTo>
                <a:lnTo>
                  <a:pt x="0" y="439765"/>
                </a:lnTo>
                <a:lnTo>
                  <a:pt x="117834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76" name="手繪多邊形: 圖案 375">
            <a:extLst>
              <a:ext uri="{FF2B5EF4-FFF2-40B4-BE49-F238E27FC236}">
                <a16:creationId xmlns:a16="http://schemas.microsoft.com/office/drawing/2014/main" id="{7BAFAA27-AB83-48AB-910E-1586126D86EE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2357680" y="1735470"/>
            <a:ext cx="439764" cy="761696"/>
          </a:xfrm>
          <a:custGeom>
            <a:avLst/>
            <a:gdLst>
              <a:gd name="connsiteX0" fmla="*/ 439764 w 439764"/>
              <a:gd name="connsiteY0" fmla="*/ 321932 h 761696"/>
              <a:gd name="connsiteX1" fmla="*/ 321930 w 439764"/>
              <a:gd name="connsiteY1" fmla="*/ 761696 h 761696"/>
              <a:gd name="connsiteX2" fmla="*/ 0 w 439764"/>
              <a:gd name="connsiteY2" fmla="*/ 439766 h 761696"/>
              <a:gd name="connsiteX3" fmla="*/ 117835 w 439764"/>
              <a:gd name="connsiteY3" fmla="*/ 0 h 761696"/>
              <a:gd name="connsiteX4" fmla="*/ 439764 w 439764"/>
              <a:gd name="connsiteY4" fmla="*/ 321932 h 761696"/>
              <a:gd name="connsiteX5" fmla="*/ 439764 w 439764"/>
              <a:gd name="connsiteY5" fmla="*/ 321932 h 761696"/>
              <a:gd name="connsiteX0" fmla="*/ 439764 w 439764"/>
              <a:gd name="connsiteY0" fmla="*/ 321932 h 761696"/>
              <a:gd name="connsiteX1" fmla="*/ 321930 w 439764"/>
              <a:gd name="connsiteY1" fmla="*/ 761696 h 761696"/>
              <a:gd name="connsiteX2" fmla="*/ 0 w 439764"/>
              <a:gd name="connsiteY2" fmla="*/ 439766 h 761696"/>
              <a:gd name="connsiteX3" fmla="*/ 117835 w 439764"/>
              <a:gd name="connsiteY3" fmla="*/ 0 h 761696"/>
              <a:gd name="connsiteX4" fmla="*/ 439764 w 439764"/>
              <a:gd name="connsiteY4" fmla="*/ 321932 h 761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764" h="761696">
                <a:moveTo>
                  <a:pt x="439764" y="321932"/>
                </a:moveTo>
                <a:lnTo>
                  <a:pt x="321930" y="761696"/>
                </a:lnTo>
                <a:lnTo>
                  <a:pt x="0" y="439766"/>
                </a:lnTo>
                <a:lnTo>
                  <a:pt x="117835" y="0"/>
                </a:lnTo>
                <a:lnTo>
                  <a:pt x="439764" y="321932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79" name="手繪多邊形: 圖案 378">
            <a:extLst>
              <a:ext uri="{FF2B5EF4-FFF2-40B4-BE49-F238E27FC236}">
                <a16:creationId xmlns:a16="http://schemas.microsoft.com/office/drawing/2014/main" id="{78718429-83A0-4448-80AC-E1F2E0070DEF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2475515" y="1413540"/>
            <a:ext cx="643860" cy="643861"/>
          </a:xfrm>
          <a:custGeom>
            <a:avLst/>
            <a:gdLst>
              <a:gd name="connsiteX0" fmla="*/ 643860 w 643860"/>
              <a:gd name="connsiteY0" fmla="*/ 321930 h 643861"/>
              <a:gd name="connsiteX1" fmla="*/ 321929 w 643860"/>
              <a:gd name="connsiteY1" fmla="*/ 643861 h 643861"/>
              <a:gd name="connsiteX2" fmla="*/ 0 w 643860"/>
              <a:gd name="connsiteY2" fmla="*/ 321929 h 643861"/>
              <a:gd name="connsiteX3" fmla="*/ 321930 w 643860"/>
              <a:gd name="connsiteY3" fmla="*/ 0 h 643861"/>
              <a:gd name="connsiteX4" fmla="*/ 643860 w 643860"/>
              <a:gd name="connsiteY4" fmla="*/ 321930 h 643861"/>
              <a:gd name="connsiteX5" fmla="*/ 643860 w 643860"/>
              <a:gd name="connsiteY5" fmla="*/ 321930 h 643861"/>
              <a:gd name="connsiteX0" fmla="*/ 643860 w 643860"/>
              <a:gd name="connsiteY0" fmla="*/ 321930 h 643861"/>
              <a:gd name="connsiteX1" fmla="*/ 321929 w 643860"/>
              <a:gd name="connsiteY1" fmla="*/ 643861 h 643861"/>
              <a:gd name="connsiteX2" fmla="*/ 0 w 643860"/>
              <a:gd name="connsiteY2" fmla="*/ 321929 h 643861"/>
              <a:gd name="connsiteX3" fmla="*/ 321930 w 643860"/>
              <a:gd name="connsiteY3" fmla="*/ 0 h 643861"/>
              <a:gd name="connsiteX4" fmla="*/ 643860 w 643860"/>
              <a:gd name="connsiteY4" fmla="*/ 321930 h 64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860" h="643861">
                <a:moveTo>
                  <a:pt x="643860" y="321930"/>
                </a:moveTo>
                <a:lnTo>
                  <a:pt x="321929" y="643861"/>
                </a:lnTo>
                <a:lnTo>
                  <a:pt x="0" y="321929"/>
                </a:lnTo>
                <a:lnTo>
                  <a:pt x="321930" y="0"/>
                </a:lnTo>
                <a:lnTo>
                  <a:pt x="643860" y="32193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82" name="手繪多邊形: 圖案 381">
            <a:extLst>
              <a:ext uri="{FF2B5EF4-FFF2-40B4-BE49-F238E27FC236}">
                <a16:creationId xmlns:a16="http://schemas.microsoft.com/office/drawing/2014/main" id="{540EBD85-F266-40B8-B216-9FE3DBCEB47E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3237209" y="2936929"/>
            <a:ext cx="761693" cy="439766"/>
          </a:xfrm>
          <a:custGeom>
            <a:avLst/>
            <a:gdLst>
              <a:gd name="connsiteX0" fmla="*/ 761693 w 761693"/>
              <a:gd name="connsiteY0" fmla="*/ 321932 h 439766"/>
              <a:gd name="connsiteX1" fmla="*/ 321929 w 761693"/>
              <a:gd name="connsiteY1" fmla="*/ 439766 h 439766"/>
              <a:gd name="connsiteX2" fmla="*/ 0 w 761693"/>
              <a:gd name="connsiteY2" fmla="*/ 117835 h 439766"/>
              <a:gd name="connsiteX3" fmla="*/ 439763 w 761693"/>
              <a:gd name="connsiteY3" fmla="*/ 0 h 439766"/>
              <a:gd name="connsiteX4" fmla="*/ 761693 w 761693"/>
              <a:gd name="connsiteY4" fmla="*/ 321932 h 439766"/>
              <a:gd name="connsiteX5" fmla="*/ 761693 w 761693"/>
              <a:gd name="connsiteY5" fmla="*/ 321932 h 439766"/>
              <a:gd name="connsiteX0" fmla="*/ 761693 w 761693"/>
              <a:gd name="connsiteY0" fmla="*/ 321932 h 439766"/>
              <a:gd name="connsiteX1" fmla="*/ 321929 w 761693"/>
              <a:gd name="connsiteY1" fmla="*/ 439766 h 439766"/>
              <a:gd name="connsiteX2" fmla="*/ 0 w 761693"/>
              <a:gd name="connsiteY2" fmla="*/ 117835 h 439766"/>
              <a:gd name="connsiteX3" fmla="*/ 439763 w 761693"/>
              <a:gd name="connsiteY3" fmla="*/ 0 h 439766"/>
              <a:gd name="connsiteX4" fmla="*/ 761693 w 761693"/>
              <a:gd name="connsiteY4" fmla="*/ 321932 h 439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693" h="439766">
                <a:moveTo>
                  <a:pt x="761693" y="321932"/>
                </a:moveTo>
                <a:lnTo>
                  <a:pt x="321929" y="439766"/>
                </a:lnTo>
                <a:lnTo>
                  <a:pt x="0" y="117835"/>
                </a:lnTo>
                <a:lnTo>
                  <a:pt x="439763" y="0"/>
                </a:lnTo>
                <a:lnTo>
                  <a:pt x="761693" y="321932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85" name="手繪多邊形: 圖案 384">
            <a:extLst>
              <a:ext uri="{FF2B5EF4-FFF2-40B4-BE49-F238E27FC236}">
                <a16:creationId xmlns:a16="http://schemas.microsoft.com/office/drawing/2014/main" id="{CDCF6EEF-71DD-48A5-99E5-3DB9089F5A44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3676972" y="2614999"/>
            <a:ext cx="643861" cy="643861"/>
          </a:xfrm>
          <a:custGeom>
            <a:avLst/>
            <a:gdLst>
              <a:gd name="connsiteX0" fmla="*/ 643861 w 643861"/>
              <a:gd name="connsiteY0" fmla="*/ 321930 h 643861"/>
              <a:gd name="connsiteX1" fmla="*/ 321930 w 643861"/>
              <a:gd name="connsiteY1" fmla="*/ 643861 h 643861"/>
              <a:gd name="connsiteX2" fmla="*/ 0 w 643861"/>
              <a:gd name="connsiteY2" fmla="*/ 321929 h 643861"/>
              <a:gd name="connsiteX3" fmla="*/ 321930 w 643861"/>
              <a:gd name="connsiteY3" fmla="*/ 0 h 643861"/>
              <a:gd name="connsiteX4" fmla="*/ 643861 w 643861"/>
              <a:gd name="connsiteY4" fmla="*/ 321930 h 643861"/>
              <a:gd name="connsiteX5" fmla="*/ 643861 w 643861"/>
              <a:gd name="connsiteY5" fmla="*/ 321930 h 643861"/>
              <a:gd name="connsiteX0" fmla="*/ 643861 w 643861"/>
              <a:gd name="connsiteY0" fmla="*/ 321930 h 643861"/>
              <a:gd name="connsiteX1" fmla="*/ 321930 w 643861"/>
              <a:gd name="connsiteY1" fmla="*/ 643861 h 643861"/>
              <a:gd name="connsiteX2" fmla="*/ 0 w 643861"/>
              <a:gd name="connsiteY2" fmla="*/ 321929 h 643861"/>
              <a:gd name="connsiteX3" fmla="*/ 321930 w 643861"/>
              <a:gd name="connsiteY3" fmla="*/ 0 h 643861"/>
              <a:gd name="connsiteX4" fmla="*/ 643861 w 643861"/>
              <a:gd name="connsiteY4" fmla="*/ 321930 h 64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861" h="643861">
                <a:moveTo>
                  <a:pt x="643861" y="321930"/>
                </a:moveTo>
                <a:lnTo>
                  <a:pt x="321930" y="643861"/>
                </a:lnTo>
                <a:lnTo>
                  <a:pt x="0" y="321929"/>
                </a:lnTo>
                <a:lnTo>
                  <a:pt x="321930" y="0"/>
                </a:lnTo>
                <a:lnTo>
                  <a:pt x="643861" y="32193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88" name="手繪多邊形: 圖案 387">
            <a:extLst>
              <a:ext uri="{FF2B5EF4-FFF2-40B4-BE49-F238E27FC236}">
                <a16:creationId xmlns:a16="http://schemas.microsoft.com/office/drawing/2014/main" id="{B81FF810-16F6-4B92-BA46-2DBE11BE4FBE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3237208" y="1295706"/>
            <a:ext cx="761695" cy="439765"/>
          </a:xfrm>
          <a:custGeom>
            <a:avLst/>
            <a:gdLst>
              <a:gd name="connsiteX0" fmla="*/ 761695 w 761695"/>
              <a:gd name="connsiteY0" fmla="*/ 439765 h 439765"/>
              <a:gd name="connsiteX1" fmla="*/ 321930 w 761695"/>
              <a:gd name="connsiteY1" fmla="*/ 321930 h 439765"/>
              <a:gd name="connsiteX2" fmla="*/ 0 w 761695"/>
              <a:gd name="connsiteY2" fmla="*/ 0 h 439765"/>
              <a:gd name="connsiteX3" fmla="*/ 439765 w 761695"/>
              <a:gd name="connsiteY3" fmla="*/ 117834 h 439765"/>
              <a:gd name="connsiteX4" fmla="*/ 761695 w 761695"/>
              <a:gd name="connsiteY4" fmla="*/ 439765 h 439765"/>
              <a:gd name="connsiteX5" fmla="*/ 761695 w 761695"/>
              <a:gd name="connsiteY5" fmla="*/ 439765 h 439765"/>
              <a:gd name="connsiteX0" fmla="*/ 761695 w 761695"/>
              <a:gd name="connsiteY0" fmla="*/ 439765 h 439765"/>
              <a:gd name="connsiteX1" fmla="*/ 321930 w 761695"/>
              <a:gd name="connsiteY1" fmla="*/ 321930 h 439765"/>
              <a:gd name="connsiteX2" fmla="*/ 0 w 761695"/>
              <a:gd name="connsiteY2" fmla="*/ 0 h 439765"/>
              <a:gd name="connsiteX3" fmla="*/ 439765 w 761695"/>
              <a:gd name="connsiteY3" fmla="*/ 117834 h 439765"/>
              <a:gd name="connsiteX4" fmla="*/ 761695 w 761695"/>
              <a:gd name="connsiteY4" fmla="*/ 439765 h 439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695" h="439765">
                <a:moveTo>
                  <a:pt x="761695" y="439765"/>
                </a:moveTo>
                <a:lnTo>
                  <a:pt x="321930" y="321930"/>
                </a:lnTo>
                <a:lnTo>
                  <a:pt x="0" y="0"/>
                </a:lnTo>
                <a:lnTo>
                  <a:pt x="439765" y="117834"/>
                </a:lnTo>
                <a:lnTo>
                  <a:pt x="761695" y="43976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91" name="手繪多邊形: 圖案 390">
            <a:extLst>
              <a:ext uri="{FF2B5EF4-FFF2-40B4-BE49-F238E27FC236}">
                <a16:creationId xmlns:a16="http://schemas.microsoft.com/office/drawing/2014/main" id="{BEE2F469-2736-4999-B692-305688E676FC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2797445" y="1295707"/>
            <a:ext cx="761694" cy="439764"/>
          </a:xfrm>
          <a:custGeom>
            <a:avLst/>
            <a:gdLst>
              <a:gd name="connsiteX0" fmla="*/ 761694 w 761694"/>
              <a:gd name="connsiteY0" fmla="*/ 321930 h 439764"/>
              <a:gd name="connsiteX1" fmla="*/ 321930 w 761694"/>
              <a:gd name="connsiteY1" fmla="*/ 439764 h 439764"/>
              <a:gd name="connsiteX2" fmla="*/ 0 w 761694"/>
              <a:gd name="connsiteY2" fmla="*/ 117834 h 439764"/>
              <a:gd name="connsiteX3" fmla="*/ 439764 w 761694"/>
              <a:gd name="connsiteY3" fmla="*/ 0 h 439764"/>
              <a:gd name="connsiteX4" fmla="*/ 761694 w 761694"/>
              <a:gd name="connsiteY4" fmla="*/ 321930 h 439764"/>
              <a:gd name="connsiteX5" fmla="*/ 761694 w 761694"/>
              <a:gd name="connsiteY5" fmla="*/ 321930 h 439764"/>
              <a:gd name="connsiteX0" fmla="*/ 761694 w 761694"/>
              <a:gd name="connsiteY0" fmla="*/ 321930 h 439764"/>
              <a:gd name="connsiteX1" fmla="*/ 321930 w 761694"/>
              <a:gd name="connsiteY1" fmla="*/ 439764 h 439764"/>
              <a:gd name="connsiteX2" fmla="*/ 0 w 761694"/>
              <a:gd name="connsiteY2" fmla="*/ 117834 h 439764"/>
              <a:gd name="connsiteX3" fmla="*/ 439764 w 761694"/>
              <a:gd name="connsiteY3" fmla="*/ 0 h 439764"/>
              <a:gd name="connsiteX4" fmla="*/ 761694 w 761694"/>
              <a:gd name="connsiteY4" fmla="*/ 321930 h 43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694" h="439764">
                <a:moveTo>
                  <a:pt x="761694" y="321930"/>
                </a:moveTo>
                <a:lnTo>
                  <a:pt x="321930" y="439764"/>
                </a:lnTo>
                <a:lnTo>
                  <a:pt x="0" y="117834"/>
                </a:lnTo>
                <a:lnTo>
                  <a:pt x="439764" y="0"/>
                </a:lnTo>
                <a:lnTo>
                  <a:pt x="761694" y="32193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94" name="手繪多邊形: 圖案 393">
            <a:extLst>
              <a:ext uri="{FF2B5EF4-FFF2-40B4-BE49-F238E27FC236}">
                <a16:creationId xmlns:a16="http://schemas.microsoft.com/office/drawing/2014/main" id="{F8485124-F4DD-49DE-8620-B77F960F6325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1917915" y="2057401"/>
            <a:ext cx="557600" cy="557598"/>
          </a:xfrm>
          <a:custGeom>
            <a:avLst/>
            <a:gdLst>
              <a:gd name="connsiteX0" fmla="*/ 439765 w 557600"/>
              <a:gd name="connsiteY0" fmla="*/ 117835 h 557598"/>
              <a:gd name="connsiteX1" fmla="*/ 557600 w 557600"/>
              <a:gd name="connsiteY1" fmla="*/ 557598 h 557598"/>
              <a:gd name="connsiteX2" fmla="*/ 117835 w 557600"/>
              <a:gd name="connsiteY2" fmla="*/ 439765 h 557598"/>
              <a:gd name="connsiteX3" fmla="*/ 0 w 557600"/>
              <a:gd name="connsiteY3" fmla="*/ 0 h 557598"/>
              <a:gd name="connsiteX4" fmla="*/ 439765 w 557600"/>
              <a:gd name="connsiteY4" fmla="*/ 117835 h 557598"/>
              <a:gd name="connsiteX5" fmla="*/ 439765 w 557600"/>
              <a:gd name="connsiteY5" fmla="*/ 117835 h 557598"/>
              <a:gd name="connsiteX0" fmla="*/ 439765 w 557600"/>
              <a:gd name="connsiteY0" fmla="*/ 117835 h 557598"/>
              <a:gd name="connsiteX1" fmla="*/ 557600 w 557600"/>
              <a:gd name="connsiteY1" fmla="*/ 557598 h 557598"/>
              <a:gd name="connsiteX2" fmla="*/ 117835 w 557600"/>
              <a:gd name="connsiteY2" fmla="*/ 439765 h 557598"/>
              <a:gd name="connsiteX3" fmla="*/ 0 w 557600"/>
              <a:gd name="connsiteY3" fmla="*/ 0 h 557598"/>
              <a:gd name="connsiteX4" fmla="*/ 439765 w 557600"/>
              <a:gd name="connsiteY4" fmla="*/ 117835 h 55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600" h="557598">
                <a:moveTo>
                  <a:pt x="439765" y="117835"/>
                </a:moveTo>
                <a:lnTo>
                  <a:pt x="557600" y="557598"/>
                </a:lnTo>
                <a:lnTo>
                  <a:pt x="117835" y="439765"/>
                </a:lnTo>
                <a:lnTo>
                  <a:pt x="0" y="0"/>
                </a:lnTo>
                <a:lnTo>
                  <a:pt x="439765" y="11783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97" name="手繪多邊形: 圖案 396">
            <a:extLst>
              <a:ext uri="{FF2B5EF4-FFF2-40B4-BE49-F238E27FC236}">
                <a16:creationId xmlns:a16="http://schemas.microsoft.com/office/drawing/2014/main" id="{45777136-7FC5-4DE2-B913-558D132C0EEE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1917915" y="1617636"/>
            <a:ext cx="557600" cy="557599"/>
          </a:xfrm>
          <a:custGeom>
            <a:avLst/>
            <a:gdLst>
              <a:gd name="connsiteX0" fmla="*/ 557600 w 557600"/>
              <a:gd name="connsiteY0" fmla="*/ 117833 h 557599"/>
              <a:gd name="connsiteX1" fmla="*/ 439765 w 557600"/>
              <a:gd name="connsiteY1" fmla="*/ 557599 h 557599"/>
              <a:gd name="connsiteX2" fmla="*/ 0 w 557600"/>
              <a:gd name="connsiteY2" fmla="*/ 439764 h 557599"/>
              <a:gd name="connsiteX3" fmla="*/ 117834 w 557600"/>
              <a:gd name="connsiteY3" fmla="*/ 0 h 557599"/>
              <a:gd name="connsiteX4" fmla="*/ 557600 w 557600"/>
              <a:gd name="connsiteY4" fmla="*/ 117833 h 557599"/>
              <a:gd name="connsiteX5" fmla="*/ 557600 w 557600"/>
              <a:gd name="connsiteY5" fmla="*/ 117833 h 557599"/>
              <a:gd name="connsiteX0" fmla="*/ 557600 w 557600"/>
              <a:gd name="connsiteY0" fmla="*/ 117833 h 557599"/>
              <a:gd name="connsiteX1" fmla="*/ 439765 w 557600"/>
              <a:gd name="connsiteY1" fmla="*/ 557599 h 557599"/>
              <a:gd name="connsiteX2" fmla="*/ 0 w 557600"/>
              <a:gd name="connsiteY2" fmla="*/ 439764 h 557599"/>
              <a:gd name="connsiteX3" fmla="*/ 117834 w 557600"/>
              <a:gd name="connsiteY3" fmla="*/ 0 h 557599"/>
              <a:gd name="connsiteX4" fmla="*/ 557600 w 557600"/>
              <a:gd name="connsiteY4" fmla="*/ 117833 h 55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600" h="557599">
                <a:moveTo>
                  <a:pt x="557600" y="117833"/>
                </a:moveTo>
                <a:lnTo>
                  <a:pt x="439765" y="557599"/>
                </a:lnTo>
                <a:lnTo>
                  <a:pt x="0" y="439764"/>
                </a:lnTo>
                <a:lnTo>
                  <a:pt x="117834" y="0"/>
                </a:lnTo>
                <a:lnTo>
                  <a:pt x="557600" y="117833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00" name="手繪多邊形: 圖案 399">
            <a:extLst>
              <a:ext uri="{FF2B5EF4-FFF2-40B4-BE49-F238E27FC236}">
                <a16:creationId xmlns:a16="http://schemas.microsoft.com/office/drawing/2014/main" id="{0CB671A8-1AFF-4872-966A-330F83270DA1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3237209" y="2497165"/>
            <a:ext cx="761694" cy="439764"/>
          </a:xfrm>
          <a:custGeom>
            <a:avLst/>
            <a:gdLst>
              <a:gd name="connsiteX0" fmla="*/ 761694 w 761694"/>
              <a:gd name="connsiteY0" fmla="*/ 117835 h 439764"/>
              <a:gd name="connsiteX1" fmla="*/ 439764 w 761694"/>
              <a:gd name="connsiteY1" fmla="*/ 439764 h 439764"/>
              <a:gd name="connsiteX2" fmla="*/ 0 w 761694"/>
              <a:gd name="connsiteY2" fmla="*/ 321930 h 439764"/>
              <a:gd name="connsiteX3" fmla="*/ 321930 w 761694"/>
              <a:gd name="connsiteY3" fmla="*/ 0 h 439764"/>
              <a:gd name="connsiteX4" fmla="*/ 761694 w 761694"/>
              <a:gd name="connsiteY4" fmla="*/ 117835 h 439764"/>
              <a:gd name="connsiteX5" fmla="*/ 761694 w 761694"/>
              <a:gd name="connsiteY5" fmla="*/ 117835 h 439764"/>
              <a:gd name="connsiteX0" fmla="*/ 761694 w 761694"/>
              <a:gd name="connsiteY0" fmla="*/ 117835 h 439764"/>
              <a:gd name="connsiteX1" fmla="*/ 439764 w 761694"/>
              <a:gd name="connsiteY1" fmla="*/ 439764 h 439764"/>
              <a:gd name="connsiteX2" fmla="*/ 0 w 761694"/>
              <a:gd name="connsiteY2" fmla="*/ 321930 h 439764"/>
              <a:gd name="connsiteX3" fmla="*/ 321930 w 761694"/>
              <a:gd name="connsiteY3" fmla="*/ 0 h 439764"/>
              <a:gd name="connsiteX4" fmla="*/ 761694 w 761694"/>
              <a:gd name="connsiteY4" fmla="*/ 117835 h 43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694" h="439764">
                <a:moveTo>
                  <a:pt x="761694" y="117835"/>
                </a:moveTo>
                <a:lnTo>
                  <a:pt x="439764" y="439764"/>
                </a:lnTo>
                <a:lnTo>
                  <a:pt x="0" y="321930"/>
                </a:lnTo>
                <a:lnTo>
                  <a:pt x="321930" y="0"/>
                </a:lnTo>
                <a:lnTo>
                  <a:pt x="761694" y="11783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03" name="手繪多邊形: 圖案 402">
            <a:extLst>
              <a:ext uri="{FF2B5EF4-FFF2-40B4-BE49-F238E27FC236}">
                <a16:creationId xmlns:a16="http://schemas.microsoft.com/office/drawing/2014/main" id="{19C4290B-6EB2-4337-95F1-5A1E20C69C3D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2357679" y="1177871"/>
            <a:ext cx="879529" cy="235669"/>
          </a:xfrm>
          <a:custGeom>
            <a:avLst/>
            <a:gdLst>
              <a:gd name="connsiteX0" fmla="*/ 879529 w 879529"/>
              <a:gd name="connsiteY0" fmla="*/ 117835 h 235669"/>
              <a:gd name="connsiteX1" fmla="*/ 439765 w 879529"/>
              <a:gd name="connsiteY1" fmla="*/ 235669 h 235669"/>
              <a:gd name="connsiteX2" fmla="*/ 0 w 879529"/>
              <a:gd name="connsiteY2" fmla="*/ 117835 h 235669"/>
              <a:gd name="connsiteX3" fmla="*/ 439764 w 879529"/>
              <a:gd name="connsiteY3" fmla="*/ 0 h 235669"/>
              <a:gd name="connsiteX4" fmla="*/ 879529 w 879529"/>
              <a:gd name="connsiteY4" fmla="*/ 117835 h 235669"/>
              <a:gd name="connsiteX5" fmla="*/ 879529 w 879529"/>
              <a:gd name="connsiteY5" fmla="*/ 117835 h 235669"/>
              <a:gd name="connsiteX0" fmla="*/ 879529 w 879529"/>
              <a:gd name="connsiteY0" fmla="*/ 117835 h 235669"/>
              <a:gd name="connsiteX1" fmla="*/ 439765 w 879529"/>
              <a:gd name="connsiteY1" fmla="*/ 235669 h 235669"/>
              <a:gd name="connsiteX2" fmla="*/ 0 w 879529"/>
              <a:gd name="connsiteY2" fmla="*/ 117835 h 235669"/>
              <a:gd name="connsiteX3" fmla="*/ 439764 w 879529"/>
              <a:gd name="connsiteY3" fmla="*/ 0 h 235669"/>
              <a:gd name="connsiteX4" fmla="*/ 879529 w 879529"/>
              <a:gd name="connsiteY4" fmla="*/ 117835 h 235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529" h="235669">
                <a:moveTo>
                  <a:pt x="879529" y="117835"/>
                </a:moveTo>
                <a:lnTo>
                  <a:pt x="439765" y="235669"/>
                </a:lnTo>
                <a:lnTo>
                  <a:pt x="0" y="117835"/>
                </a:lnTo>
                <a:lnTo>
                  <a:pt x="439764" y="0"/>
                </a:lnTo>
                <a:lnTo>
                  <a:pt x="879529" y="11783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06" name="手繪多邊形: 圖案 405">
            <a:extLst>
              <a:ext uri="{FF2B5EF4-FFF2-40B4-BE49-F238E27FC236}">
                <a16:creationId xmlns:a16="http://schemas.microsoft.com/office/drawing/2014/main" id="{0A28121C-4119-4715-A4AC-EEE7DE82AC13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2035749" y="1295706"/>
            <a:ext cx="761696" cy="439763"/>
          </a:xfrm>
          <a:custGeom>
            <a:avLst/>
            <a:gdLst>
              <a:gd name="connsiteX0" fmla="*/ 761696 w 761696"/>
              <a:gd name="connsiteY0" fmla="*/ 117834 h 439763"/>
              <a:gd name="connsiteX1" fmla="*/ 439766 w 761696"/>
              <a:gd name="connsiteY1" fmla="*/ 439763 h 439763"/>
              <a:gd name="connsiteX2" fmla="*/ 0 w 761696"/>
              <a:gd name="connsiteY2" fmla="*/ 321930 h 439763"/>
              <a:gd name="connsiteX3" fmla="*/ 321931 w 761696"/>
              <a:gd name="connsiteY3" fmla="*/ 0 h 439763"/>
              <a:gd name="connsiteX4" fmla="*/ 761696 w 761696"/>
              <a:gd name="connsiteY4" fmla="*/ 117834 h 439763"/>
              <a:gd name="connsiteX5" fmla="*/ 761696 w 761696"/>
              <a:gd name="connsiteY5" fmla="*/ 117834 h 439763"/>
              <a:gd name="connsiteX0" fmla="*/ 761696 w 761696"/>
              <a:gd name="connsiteY0" fmla="*/ 117834 h 439763"/>
              <a:gd name="connsiteX1" fmla="*/ 439766 w 761696"/>
              <a:gd name="connsiteY1" fmla="*/ 439763 h 439763"/>
              <a:gd name="connsiteX2" fmla="*/ 0 w 761696"/>
              <a:gd name="connsiteY2" fmla="*/ 321930 h 439763"/>
              <a:gd name="connsiteX3" fmla="*/ 321931 w 761696"/>
              <a:gd name="connsiteY3" fmla="*/ 0 h 439763"/>
              <a:gd name="connsiteX4" fmla="*/ 761696 w 761696"/>
              <a:gd name="connsiteY4" fmla="*/ 117834 h 43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696" h="439763">
                <a:moveTo>
                  <a:pt x="761696" y="117834"/>
                </a:moveTo>
                <a:lnTo>
                  <a:pt x="439766" y="439763"/>
                </a:lnTo>
                <a:lnTo>
                  <a:pt x="0" y="321930"/>
                </a:lnTo>
                <a:lnTo>
                  <a:pt x="321931" y="0"/>
                </a:lnTo>
                <a:lnTo>
                  <a:pt x="761696" y="117834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09" name="手繪多邊形: 圖案 408">
            <a:extLst>
              <a:ext uri="{FF2B5EF4-FFF2-40B4-BE49-F238E27FC236}">
                <a16:creationId xmlns:a16="http://schemas.microsoft.com/office/drawing/2014/main" id="{012534A0-9339-450A-A4B1-6751C3CFE482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1595986" y="2497166"/>
            <a:ext cx="761694" cy="439764"/>
          </a:xfrm>
          <a:custGeom>
            <a:avLst/>
            <a:gdLst>
              <a:gd name="connsiteX0" fmla="*/ 439764 w 761694"/>
              <a:gd name="connsiteY0" fmla="*/ 0 h 439764"/>
              <a:gd name="connsiteX1" fmla="*/ 761694 w 761694"/>
              <a:gd name="connsiteY1" fmla="*/ 321930 h 439764"/>
              <a:gd name="connsiteX2" fmla="*/ 321930 w 761694"/>
              <a:gd name="connsiteY2" fmla="*/ 439764 h 439764"/>
              <a:gd name="connsiteX3" fmla="*/ 0 w 761694"/>
              <a:gd name="connsiteY3" fmla="*/ 117834 h 439764"/>
              <a:gd name="connsiteX4" fmla="*/ 439764 w 761694"/>
              <a:gd name="connsiteY4" fmla="*/ 0 h 439764"/>
              <a:gd name="connsiteX5" fmla="*/ 439764 w 761694"/>
              <a:gd name="connsiteY5" fmla="*/ 0 h 439764"/>
              <a:gd name="connsiteX0" fmla="*/ 439764 w 761694"/>
              <a:gd name="connsiteY0" fmla="*/ 0 h 439764"/>
              <a:gd name="connsiteX1" fmla="*/ 761694 w 761694"/>
              <a:gd name="connsiteY1" fmla="*/ 321930 h 439764"/>
              <a:gd name="connsiteX2" fmla="*/ 321930 w 761694"/>
              <a:gd name="connsiteY2" fmla="*/ 439764 h 439764"/>
              <a:gd name="connsiteX3" fmla="*/ 0 w 761694"/>
              <a:gd name="connsiteY3" fmla="*/ 117834 h 439764"/>
              <a:gd name="connsiteX4" fmla="*/ 439764 w 761694"/>
              <a:gd name="connsiteY4" fmla="*/ 0 h 43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694" h="439764">
                <a:moveTo>
                  <a:pt x="439764" y="0"/>
                </a:moveTo>
                <a:lnTo>
                  <a:pt x="761694" y="321930"/>
                </a:lnTo>
                <a:lnTo>
                  <a:pt x="321930" y="439764"/>
                </a:lnTo>
                <a:lnTo>
                  <a:pt x="0" y="117834"/>
                </a:lnTo>
                <a:lnTo>
                  <a:pt x="439764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12" name="手繪多邊形: 圖案 411">
            <a:extLst>
              <a:ext uri="{FF2B5EF4-FFF2-40B4-BE49-F238E27FC236}">
                <a16:creationId xmlns:a16="http://schemas.microsoft.com/office/drawing/2014/main" id="{3997B151-19D4-4AD5-91E3-85AB71233745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1478150" y="2057400"/>
            <a:ext cx="557599" cy="557599"/>
          </a:xfrm>
          <a:custGeom>
            <a:avLst/>
            <a:gdLst>
              <a:gd name="connsiteX0" fmla="*/ 439764 w 557599"/>
              <a:gd name="connsiteY0" fmla="*/ 0 h 557599"/>
              <a:gd name="connsiteX1" fmla="*/ 557599 w 557599"/>
              <a:gd name="connsiteY1" fmla="*/ 439765 h 557599"/>
              <a:gd name="connsiteX2" fmla="*/ 117835 w 557599"/>
              <a:gd name="connsiteY2" fmla="*/ 557599 h 557599"/>
              <a:gd name="connsiteX3" fmla="*/ 0 w 557599"/>
              <a:gd name="connsiteY3" fmla="*/ 117834 h 557599"/>
              <a:gd name="connsiteX4" fmla="*/ 439764 w 557599"/>
              <a:gd name="connsiteY4" fmla="*/ 0 h 557599"/>
              <a:gd name="connsiteX5" fmla="*/ 439764 w 557599"/>
              <a:gd name="connsiteY5" fmla="*/ 0 h 557599"/>
              <a:gd name="connsiteX0" fmla="*/ 439764 w 557599"/>
              <a:gd name="connsiteY0" fmla="*/ 0 h 557599"/>
              <a:gd name="connsiteX1" fmla="*/ 557599 w 557599"/>
              <a:gd name="connsiteY1" fmla="*/ 439765 h 557599"/>
              <a:gd name="connsiteX2" fmla="*/ 117835 w 557599"/>
              <a:gd name="connsiteY2" fmla="*/ 557599 h 557599"/>
              <a:gd name="connsiteX3" fmla="*/ 0 w 557599"/>
              <a:gd name="connsiteY3" fmla="*/ 117834 h 557599"/>
              <a:gd name="connsiteX4" fmla="*/ 439764 w 557599"/>
              <a:gd name="connsiteY4" fmla="*/ 0 h 55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599" h="557599">
                <a:moveTo>
                  <a:pt x="439764" y="0"/>
                </a:moveTo>
                <a:lnTo>
                  <a:pt x="557599" y="439765"/>
                </a:lnTo>
                <a:lnTo>
                  <a:pt x="117835" y="557599"/>
                </a:lnTo>
                <a:lnTo>
                  <a:pt x="0" y="117834"/>
                </a:lnTo>
                <a:lnTo>
                  <a:pt x="439764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15" name="手繪多邊形: 圖案 414">
            <a:extLst>
              <a:ext uri="{FF2B5EF4-FFF2-40B4-BE49-F238E27FC236}">
                <a16:creationId xmlns:a16="http://schemas.microsoft.com/office/drawing/2014/main" id="{BA96E1FA-76AF-4156-899B-4FA97990962B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1595986" y="1295707"/>
            <a:ext cx="761694" cy="439764"/>
          </a:xfrm>
          <a:custGeom>
            <a:avLst/>
            <a:gdLst>
              <a:gd name="connsiteX0" fmla="*/ 761694 w 761694"/>
              <a:gd name="connsiteY0" fmla="*/ 0 h 439764"/>
              <a:gd name="connsiteX1" fmla="*/ 439763 w 761694"/>
              <a:gd name="connsiteY1" fmla="*/ 321930 h 439764"/>
              <a:gd name="connsiteX2" fmla="*/ 0 w 761694"/>
              <a:gd name="connsiteY2" fmla="*/ 439764 h 439764"/>
              <a:gd name="connsiteX3" fmla="*/ 321929 w 761694"/>
              <a:gd name="connsiteY3" fmla="*/ 117834 h 439764"/>
              <a:gd name="connsiteX4" fmla="*/ 761694 w 761694"/>
              <a:gd name="connsiteY4" fmla="*/ 0 h 439764"/>
              <a:gd name="connsiteX5" fmla="*/ 761694 w 761694"/>
              <a:gd name="connsiteY5" fmla="*/ 0 h 439764"/>
              <a:gd name="connsiteX0" fmla="*/ 761694 w 761694"/>
              <a:gd name="connsiteY0" fmla="*/ 0 h 439764"/>
              <a:gd name="connsiteX1" fmla="*/ 439763 w 761694"/>
              <a:gd name="connsiteY1" fmla="*/ 321930 h 439764"/>
              <a:gd name="connsiteX2" fmla="*/ 0 w 761694"/>
              <a:gd name="connsiteY2" fmla="*/ 439764 h 439764"/>
              <a:gd name="connsiteX3" fmla="*/ 321929 w 761694"/>
              <a:gd name="connsiteY3" fmla="*/ 117834 h 439764"/>
              <a:gd name="connsiteX4" fmla="*/ 761694 w 761694"/>
              <a:gd name="connsiteY4" fmla="*/ 0 h 43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694" h="439764">
                <a:moveTo>
                  <a:pt x="761694" y="0"/>
                </a:moveTo>
                <a:lnTo>
                  <a:pt x="439763" y="321930"/>
                </a:lnTo>
                <a:lnTo>
                  <a:pt x="0" y="439764"/>
                </a:lnTo>
                <a:lnTo>
                  <a:pt x="321929" y="117834"/>
                </a:lnTo>
                <a:lnTo>
                  <a:pt x="761694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18" name="手繪多邊形: 圖案 417">
            <a:extLst>
              <a:ext uri="{FF2B5EF4-FFF2-40B4-BE49-F238E27FC236}">
                <a16:creationId xmlns:a16="http://schemas.microsoft.com/office/drawing/2014/main" id="{9E746A54-BBA2-4723-B0C1-9247A23D965D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1478151" y="1617637"/>
            <a:ext cx="557598" cy="557598"/>
          </a:xfrm>
          <a:custGeom>
            <a:avLst/>
            <a:gdLst>
              <a:gd name="connsiteX0" fmla="*/ 557598 w 557598"/>
              <a:gd name="connsiteY0" fmla="*/ 0 h 557598"/>
              <a:gd name="connsiteX1" fmla="*/ 439764 w 557598"/>
              <a:gd name="connsiteY1" fmla="*/ 439764 h 557598"/>
              <a:gd name="connsiteX2" fmla="*/ 0 w 557598"/>
              <a:gd name="connsiteY2" fmla="*/ 557598 h 557598"/>
              <a:gd name="connsiteX3" fmla="*/ 117835 w 557598"/>
              <a:gd name="connsiteY3" fmla="*/ 117834 h 557598"/>
              <a:gd name="connsiteX4" fmla="*/ 557598 w 557598"/>
              <a:gd name="connsiteY4" fmla="*/ 0 h 557598"/>
              <a:gd name="connsiteX5" fmla="*/ 557598 w 557598"/>
              <a:gd name="connsiteY5" fmla="*/ 0 h 557598"/>
              <a:gd name="connsiteX0" fmla="*/ 557598 w 557598"/>
              <a:gd name="connsiteY0" fmla="*/ 0 h 557598"/>
              <a:gd name="connsiteX1" fmla="*/ 439764 w 557598"/>
              <a:gd name="connsiteY1" fmla="*/ 439764 h 557598"/>
              <a:gd name="connsiteX2" fmla="*/ 0 w 557598"/>
              <a:gd name="connsiteY2" fmla="*/ 557598 h 557598"/>
              <a:gd name="connsiteX3" fmla="*/ 117835 w 557598"/>
              <a:gd name="connsiteY3" fmla="*/ 117834 h 557598"/>
              <a:gd name="connsiteX4" fmla="*/ 557598 w 557598"/>
              <a:gd name="connsiteY4" fmla="*/ 0 h 55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598" h="557598">
                <a:moveTo>
                  <a:pt x="557598" y="0"/>
                </a:moveTo>
                <a:lnTo>
                  <a:pt x="439764" y="439764"/>
                </a:lnTo>
                <a:lnTo>
                  <a:pt x="0" y="557598"/>
                </a:lnTo>
                <a:lnTo>
                  <a:pt x="117835" y="117834"/>
                </a:lnTo>
                <a:lnTo>
                  <a:pt x="557598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21" name="手繪多邊形: 圖案 420">
            <a:extLst>
              <a:ext uri="{FF2B5EF4-FFF2-40B4-BE49-F238E27FC236}">
                <a16:creationId xmlns:a16="http://schemas.microsoft.com/office/drawing/2014/main" id="{A439FC19-2EE1-4344-B625-385E4F7A98B6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1595986" y="2936929"/>
            <a:ext cx="761694" cy="439763"/>
          </a:xfrm>
          <a:custGeom>
            <a:avLst/>
            <a:gdLst>
              <a:gd name="connsiteX0" fmla="*/ 321930 w 761694"/>
              <a:gd name="connsiteY0" fmla="*/ 0 h 439763"/>
              <a:gd name="connsiteX1" fmla="*/ 761694 w 761694"/>
              <a:gd name="connsiteY1" fmla="*/ 117834 h 439763"/>
              <a:gd name="connsiteX2" fmla="*/ 439765 w 761694"/>
              <a:gd name="connsiteY2" fmla="*/ 439763 h 439763"/>
              <a:gd name="connsiteX3" fmla="*/ 0 w 761694"/>
              <a:gd name="connsiteY3" fmla="*/ 321928 h 439763"/>
              <a:gd name="connsiteX4" fmla="*/ 321930 w 761694"/>
              <a:gd name="connsiteY4" fmla="*/ 0 h 439763"/>
              <a:gd name="connsiteX5" fmla="*/ 321930 w 761694"/>
              <a:gd name="connsiteY5" fmla="*/ 0 h 439763"/>
              <a:gd name="connsiteX0" fmla="*/ 321930 w 761694"/>
              <a:gd name="connsiteY0" fmla="*/ 0 h 439763"/>
              <a:gd name="connsiteX1" fmla="*/ 761694 w 761694"/>
              <a:gd name="connsiteY1" fmla="*/ 117834 h 439763"/>
              <a:gd name="connsiteX2" fmla="*/ 439765 w 761694"/>
              <a:gd name="connsiteY2" fmla="*/ 439763 h 439763"/>
              <a:gd name="connsiteX3" fmla="*/ 0 w 761694"/>
              <a:gd name="connsiteY3" fmla="*/ 321928 h 439763"/>
              <a:gd name="connsiteX4" fmla="*/ 321930 w 761694"/>
              <a:gd name="connsiteY4" fmla="*/ 0 h 43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694" h="439763">
                <a:moveTo>
                  <a:pt x="321930" y="0"/>
                </a:moveTo>
                <a:lnTo>
                  <a:pt x="761694" y="117834"/>
                </a:lnTo>
                <a:lnTo>
                  <a:pt x="439765" y="439763"/>
                </a:lnTo>
                <a:lnTo>
                  <a:pt x="0" y="321928"/>
                </a:lnTo>
                <a:lnTo>
                  <a:pt x="321930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24" name="手繪多邊形: 圖案 423">
            <a:extLst>
              <a:ext uri="{FF2B5EF4-FFF2-40B4-BE49-F238E27FC236}">
                <a16:creationId xmlns:a16="http://schemas.microsoft.com/office/drawing/2014/main" id="{2A270036-BC65-4AF4-B0BB-5F1CEC85E334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1274056" y="2615000"/>
            <a:ext cx="643860" cy="643858"/>
          </a:xfrm>
          <a:custGeom>
            <a:avLst/>
            <a:gdLst>
              <a:gd name="connsiteX0" fmla="*/ 321930 w 643860"/>
              <a:gd name="connsiteY0" fmla="*/ 0 h 643858"/>
              <a:gd name="connsiteX1" fmla="*/ 643860 w 643860"/>
              <a:gd name="connsiteY1" fmla="*/ 321930 h 643858"/>
              <a:gd name="connsiteX2" fmla="*/ 321930 w 643860"/>
              <a:gd name="connsiteY2" fmla="*/ 643858 h 643858"/>
              <a:gd name="connsiteX3" fmla="*/ 0 w 643860"/>
              <a:gd name="connsiteY3" fmla="*/ 321929 h 643858"/>
              <a:gd name="connsiteX4" fmla="*/ 321930 w 643860"/>
              <a:gd name="connsiteY4" fmla="*/ 0 h 643858"/>
              <a:gd name="connsiteX5" fmla="*/ 321930 w 643860"/>
              <a:gd name="connsiteY5" fmla="*/ 0 h 643858"/>
              <a:gd name="connsiteX0" fmla="*/ 321930 w 643860"/>
              <a:gd name="connsiteY0" fmla="*/ 0 h 643858"/>
              <a:gd name="connsiteX1" fmla="*/ 643860 w 643860"/>
              <a:gd name="connsiteY1" fmla="*/ 321930 h 643858"/>
              <a:gd name="connsiteX2" fmla="*/ 321930 w 643860"/>
              <a:gd name="connsiteY2" fmla="*/ 643858 h 643858"/>
              <a:gd name="connsiteX3" fmla="*/ 0 w 643860"/>
              <a:gd name="connsiteY3" fmla="*/ 321929 h 643858"/>
              <a:gd name="connsiteX4" fmla="*/ 321930 w 643860"/>
              <a:gd name="connsiteY4" fmla="*/ 0 h 64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860" h="643858">
                <a:moveTo>
                  <a:pt x="321930" y="0"/>
                </a:moveTo>
                <a:lnTo>
                  <a:pt x="643860" y="321930"/>
                </a:lnTo>
                <a:lnTo>
                  <a:pt x="321930" y="643858"/>
                </a:lnTo>
                <a:lnTo>
                  <a:pt x="0" y="321929"/>
                </a:lnTo>
                <a:lnTo>
                  <a:pt x="321930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27" name="手繪多邊形: 圖案 426">
            <a:extLst>
              <a:ext uri="{FF2B5EF4-FFF2-40B4-BE49-F238E27FC236}">
                <a16:creationId xmlns:a16="http://schemas.microsoft.com/office/drawing/2014/main" id="{026BE937-E11C-476E-9DB1-41513B30599F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1156222" y="1735470"/>
            <a:ext cx="439764" cy="761693"/>
          </a:xfrm>
          <a:custGeom>
            <a:avLst/>
            <a:gdLst>
              <a:gd name="connsiteX0" fmla="*/ 439764 w 439764"/>
              <a:gd name="connsiteY0" fmla="*/ 0 h 761693"/>
              <a:gd name="connsiteX1" fmla="*/ 321929 w 439764"/>
              <a:gd name="connsiteY1" fmla="*/ 439764 h 761693"/>
              <a:gd name="connsiteX2" fmla="*/ 0 w 439764"/>
              <a:gd name="connsiteY2" fmla="*/ 761693 h 761693"/>
              <a:gd name="connsiteX3" fmla="*/ 117834 w 439764"/>
              <a:gd name="connsiteY3" fmla="*/ 321929 h 761693"/>
              <a:gd name="connsiteX4" fmla="*/ 439764 w 439764"/>
              <a:gd name="connsiteY4" fmla="*/ 0 h 761693"/>
              <a:gd name="connsiteX5" fmla="*/ 439764 w 439764"/>
              <a:gd name="connsiteY5" fmla="*/ 0 h 761693"/>
              <a:gd name="connsiteX0" fmla="*/ 439764 w 439764"/>
              <a:gd name="connsiteY0" fmla="*/ 0 h 761693"/>
              <a:gd name="connsiteX1" fmla="*/ 321929 w 439764"/>
              <a:gd name="connsiteY1" fmla="*/ 439764 h 761693"/>
              <a:gd name="connsiteX2" fmla="*/ 0 w 439764"/>
              <a:gd name="connsiteY2" fmla="*/ 761693 h 761693"/>
              <a:gd name="connsiteX3" fmla="*/ 117834 w 439764"/>
              <a:gd name="connsiteY3" fmla="*/ 321929 h 761693"/>
              <a:gd name="connsiteX4" fmla="*/ 439764 w 439764"/>
              <a:gd name="connsiteY4" fmla="*/ 0 h 761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764" h="761693">
                <a:moveTo>
                  <a:pt x="439764" y="0"/>
                </a:moveTo>
                <a:lnTo>
                  <a:pt x="321929" y="439764"/>
                </a:lnTo>
                <a:lnTo>
                  <a:pt x="0" y="761693"/>
                </a:lnTo>
                <a:lnTo>
                  <a:pt x="117834" y="321929"/>
                </a:lnTo>
                <a:lnTo>
                  <a:pt x="439764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30" name="手繪多邊形: 圖案 429">
            <a:extLst>
              <a:ext uri="{FF2B5EF4-FFF2-40B4-BE49-F238E27FC236}">
                <a16:creationId xmlns:a16="http://schemas.microsoft.com/office/drawing/2014/main" id="{23964B63-601B-4EFF-9D01-A1A77817184A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1156222" y="2175235"/>
            <a:ext cx="439764" cy="761694"/>
          </a:xfrm>
          <a:custGeom>
            <a:avLst/>
            <a:gdLst>
              <a:gd name="connsiteX0" fmla="*/ 321929 w 439764"/>
              <a:gd name="connsiteY0" fmla="*/ 0 h 761694"/>
              <a:gd name="connsiteX1" fmla="*/ 439764 w 439764"/>
              <a:gd name="connsiteY1" fmla="*/ 439765 h 761694"/>
              <a:gd name="connsiteX2" fmla="*/ 117834 w 439764"/>
              <a:gd name="connsiteY2" fmla="*/ 761694 h 761694"/>
              <a:gd name="connsiteX3" fmla="*/ 0 w 439764"/>
              <a:gd name="connsiteY3" fmla="*/ 321929 h 761694"/>
              <a:gd name="connsiteX4" fmla="*/ 321929 w 439764"/>
              <a:gd name="connsiteY4" fmla="*/ 0 h 761694"/>
              <a:gd name="connsiteX5" fmla="*/ 321929 w 439764"/>
              <a:gd name="connsiteY5" fmla="*/ 0 h 761694"/>
              <a:gd name="connsiteX0" fmla="*/ 321929 w 439764"/>
              <a:gd name="connsiteY0" fmla="*/ 0 h 761694"/>
              <a:gd name="connsiteX1" fmla="*/ 439764 w 439764"/>
              <a:gd name="connsiteY1" fmla="*/ 439765 h 761694"/>
              <a:gd name="connsiteX2" fmla="*/ 117834 w 439764"/>
              <a:gd name="connsiteY2" fmla="*/ 761694 h 761694"/>
              <a:gd name="connsiteX3" fmla="*/ 0 w 439764"/>
              <a:gd name="connsiteY3" fmla="*/ 321929 h 761694"/>
              <a:gd name="connsiteX4" fmla="*/ 321929 w 439764"/>
              <a:gd name="connsiteY4" fmla="*/ 0 h 76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764" h="761694">
                <a:moveTo>
                  <a:pt x="321929" y="0"/>
                </a:moveTo>
                <a:lnTo>
                  <a:pt x="439764" y="439765"/>
                </a:lnTo>
                <a:lnTo>
                  <a:pt x="117834" y="761694"/>
                </a:lnTo>
                <a:lnTo>
                  <a:pt x="0" y="321929"/>
                </a:lnTo>
                <a:lnTo>
                  <a:pt x="321929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33" name="手繪多邊形: 圖案 432">
            <a:extLst>
              <a:ext uri="{FF2B5EF4-FFF2-40B4-BE49-F238E27FC236}">
                <a16:creationId xmlns:a16="http://schemas.microsoft.com/office/drawing/2014/main" id="{13783867-4396-4431-A7BB-D7C2CB3A7952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1917915" y="3258857"/>
            <a:ext cx="557600" cy="557599"/>
          </a:xfrm>
          <a:custGeom>
            <a:avLst/>
            <a:gdLst>
              <a:gd name="connsiteX0" fmla="*/ 117836 w 557600"/>
              <a:gd name="connsiteY0" fmla="*/ 117835 h 557599"/>
              <a:gd name="connsiteX1" fmla="*/ 557600 w 557600"/>
              <a:gd name="connsiteY1" fmla="*/ 0 h 557599"/>
              <a:gd name="connsiteX2" fmla="*/ 439765 w 557600"/>
              <a:gd name="connsiteY2" fmla="*/ 439764 h 557599"/>
              <a:gd name="connsiteX3" fmla="*/ 0 w 557600"/>
              <a:gd name="connsiteY3" fmla="*/ 557599 h 557599"/>
              <a:gd name="connsiteX4" fmla="*/ 117836 w 557600"/>
              <a:gd name="connsiteY4" fmla="*/ 117835 h 557599"/>
              <a:gd name="connsiteX5" fmla="*/ 117836 w 557600"/>
              <a:gd name="connsiteY5" fmla="*/ 117835 h 557599"/>
              <a:gd name="connsiteX0" fmla="*/ 117836 w 557600"/>
              <a:gd name="connsiteY0" fmla="*/ 117835 h 557599"/>
              <a:gd name="connsiteX1" fmla="*/ 557600 w 557600"/>
              <a:gd name="connsiteY1" fmla="*/ 0 h 557599"/>
              <a:gd name="connsiteX2" fmla="*/ 439765 w 557600"/>
              <a:gd name="connsiteY2" fmla="*/ 439764 h 557599"/>
              <a:gd name="connsiteX3" fmla="*/ 0 w 557600"/>
              <a:gd name="connsiteY3" fmla="*/ 557599 h 557599"/>
              <a:gd name="connsiteX4" fmla="*/ 117836 w 557600"/>
              <a:gd name="connsiteY4" fmla="*/ 117835 h 55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600" h="557599">
                <a:moveTo>
                  <a:pt x="117836" y="117835"/>
                </a:moveTo>
                <a:lnTo>
                  <a:pt x="557600" y="0"/>
                </a:lnTo>
                <a:lnTo>
                  <a:pt x="439765" y="439764"/>
                </a:lnTo>
                <a:lnTo>
                  <a:pt x="0" y="557599"/>
                </a:lnTo>
                <a:lnTo>
                  <a:pt x="117836" y="11783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36" name="手繪多邊形: 圖案 435">
            <a:extLst>
              <a:ext uri="{FF2B5EF4-FFF2-40B4-BE49-F238E27FC236}">
                <a16:creationId xmlns:a16="http://schemas.microsoft.com/office/drawing/2014/main" id="{20E42CEF-D7A2-4BC2-81B4-8BE006FC422F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1478151" y="3258857"/>
            <a:ext cx="557600" cy="557599"/>
          </a:xfrm>
          <a:custGeom>
            <a:avLst/>
            <a:gdLst>
              <a:gd name="connsiteX0" fmla="*/ 117835 w 557600"/>
              <a:gd name="connsiteY0" fmla="*/ 0 h 557599"/>
              <a:gd name="connsiteX1" fmla="*/ 557600 w 557600"/>
              <a:gd name="connsiteY1" fmla="*/ 117835 h 557599"/>
              <a:gd name="connsiteX2" fmla="*/ 439764 w 557600"/>
              <a:gd name="connsiteY2" fmla="*/ 557599 h 557599"/>
              <a:gd name="connsiteX3" fmla="*/ 0 w 557600"/>
              <a:gd name="connsiteY3" fmla="*/ 439765 h 557599"/>
              <a:gd name="connsiteX4" fmla="*/ 117835 w 557600"/>
              <a:gd name="connsiteY4" fmla="*/ 0 h 557599"/>
              <a:gd name="connsiteX5" fmla="*/ 117835 w 557600"/>
              <a:gd name="connsiteY5" fmla="*/ 0 h 557599"/>
              <a:gd name="connsiteX0" fmla="*/ 117835 w 557600"/>
              <a:gd name="connsiteY0" fmla="*/ 0 h 557599"/>
              <a:gd name="connsiteX1" fmla="*/ 557600 w 557600"/>
              <a:gd name="connsiteY1" fmla="*/ 117835 h 557599"/>
              <a:gd name="connsiteX2" fmla="*/ 439764 w 557600"/>
              <a:gd name="connsiteY2" fmla="*/ 557599 h 557599"/>
              <a:gd name="connsiteX3" fmla="*/ 0 w 557600"/>
              <a:gd name="connsiteY3" fmla="*/ 439765 h 557599"/>
              <a:gd name="connsiteX4" fmla="*/ 117835 w 557600"/>
              <a:gd name="connsiteY4" fmla="*/ 0 h 55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600" h="557599">
                <a:moveTo>
                  <a:pt x="117835" y="0"/>
                </a:moveTo>
                <a:lnTo>
                  <a:pt x="557600" y="117835"/>
                </a:lnTo>
                <a:lnTo>
                  <a:pt x="439764" y="557599"/>
                </a:lnTo>
                <a:lnTo>
                  <a:pt x="0" y="439765"/>
                </a:lnTo>
                <a:lnTo>
                  <a:pt x="117835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39" name="手繪多邊形: 圖案 438">
            <a:extLst>
              <a:ext uri="{FF2B5EF4-FFF2-40B4-BE49-F238E27FC236}">
                <a16:creationId xmlns:a16="http://schemas.microsoft.com/office/drawing/2014/main" id="{E76BB330-1432-480C-AE3D-759995140844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1038386" y="2497164"/>
            <a:ext cx="235670" cy="879528"/>
          </a:xfrm>
          <a:custGeom>
            <a:avLst/>
            <a:gdLst>
              <a:gd name="connsiteX0" fmla="*/ 117836 w 235670"/>
              <a:gd name="connsiteY0" fmla="*/ 0 h 879528"/>
              <a:gd name="connsiteX1" fmla="*/ 235670 w 235670"/>
              <a:gd name="connsiteY1" fmla="*/ 439765 h 879528"/>
              <a:gd name="connsiteX2" fmla="*/ 117835 w 235670"/>
              <a:gd name="connsiteY2" fmla="*/ 879528 h 879528"/>
              <a:gd name="connsiteX3" fmla="*/ 0 w 235670"/>
              <a:gd name="connsiteY3" fmla="*/ 439764 h 879528"/>
              <a:gd name="connsiteX4" fmla="*/ 117836 w 235670"/>
              <a:gd name="connsiteY4" fmla="*/ 0 h 879528"/>
              <a:gd name="connsiteX5" fmla="*/ 117836 w 235670"/>
              <a:gd name="connsiteY5" fmla="*/ 0 h 879528"/>
              <a:gd name="connsiteX0" fmla="*/ 117836 w 235670"/>
              <a:gd name="connsiteY0" fmla="*/ 0 h 879528"/>
              <a:gd name="connsiteX1" fmla="*/ 235670 w 235670"/>
              <a:gd name="connsiteY1" fmla="*/ 439765 h 879528"/>
              <a:gd name="connsiteX2" fmla="*/ 117835 w 235670"/>
              <a:gd name="connsiteY2" fmla="*/ 879528 h 879528"/>
              <a:gd name="connsiteX3" fmla="*/ 0 w 235670"/>
              <a:gd name="connsiteY3" fmla="*/ 439764 h 879528"/>
              <a:gd name="connsiteX4" fmla="*/ 117836 w 235670"/>
              <a:gd name="connsiteY4" fmla="*/ 0 h 879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670" h="879528">
                <a:moveTo>
                  <a:pt x="117836" y="0"/>
                </a:moveTo>
                <a:lnTo>
                  <a:pt x="235670" y="439765"/>
                </a:lnTo>
                <a:lnTo>
                  <a:pt x="117835" y="879528"/>
                </a:lnTo>
                <a:lnTo>
                  <a:pt x="0" y="439764"/>
                </a:lnTo>
                <a:lnTo>
                  <a:pt x="117836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42" name="手繪多邊形: 圖案 441">
            <a:extLst>
              <a:ext uri="{FF2B5EF4-FFF2-40B4-BE49-F238E27FC236}">
                <a16:creationId xmlns:a16="http://schemas.microsoft.com/office/drawing/2014/main" id="{66C8EC0A-7BF3-4F3D-BE19-17A85AD38A5C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1156220" y="2936929"/>
            <a:ext cx="439765" cy="761694"/>
          </a:xfrm>
          <a:custGeom>
            <a:avLst/>
            <a:gdLst>
              <a:gd name="connsiteX0" fmla="*/ 117835 w 439765"/>
              <a:gd name="connsiteY0" fmla="*/ 0 h 761694"/>
              <a:gd name="connsiteX1" fmla="*/ 439765 w 439765"/>
              <a:gd name="connsiteY1" fmla="*/ 321929 h 761694"/>
              <a:gd name="connsiteX2" fmla="*/ 321930 w 439765"/>
              <a:gd name="connsiteY2" fmla="*/ 761694 h 761694"/>
              <a:gd name="connsiteX3" fmla="*/ 0 w 439765"/>
              <a:gd name="connsiteY3" fmla="*/ 439763 h 761694"/>
              <a:gd name="connsiteX4" fmla="*/ 117835 w 439765"/>
              <a:gd name="connsiteY4" fmla="*/ 0 h 761694"/>
              <a:gd name="connsiteX5" fmla="*/ 117835 w 439765"/>
              <a:gd name="connsiteY5" fmla="*/ 0 h 761694"/>
              <a:gd name="connsiteX0" fmla="*/ 117835 w 439765"/>
              <a:gd name="connsiteY0" fmla="*/ 0 h 761694"/>
              <a:gd name="connsiteX1" fmla="*/ 439765 w 439765"/>
              <a:gd name="connsiteY1" fmla="*/ 321929 h 761694"/>
              <a:gd name="connsiteX2" fmla="*/ 321930 w 439765"/>
              <a:gd name="connsiteY2" fmla="*/ 761694 h 761694"/>
              <a:gd name="connsiteX3" fmla="*/ 0 w 439765"/>
              <a:gd name="connsiteY3" fmla="*/ 439763 h 761694"/>
              <a:gd name="connsiteX4" fmla="*/ 117835 w 439765"/>
              <a:gd name="connsiteY4" fmla="*/ 0 h 76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765" h="761694">
                <a:moveTo>
                  <a:pt x="117835" y="0"/>
                </a:moveTo>
                <a:lnTo>
                  <a:pt x="439765" y="321929"/>
                </a:lnTo>
                <a:lnTo>
                  <a:pt x="321930" y="761694"/>
                </a:lnTo>
                <a:lnTo>
                  <a:pt x="0" y="439763"/>
                </a:lnTo>
                <a:lnTo>
                  <a:pt x="117835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45" name="手繪多邊形: 圖案 444">
            <a:extLst>
              <a:ext uri="{FF2B5EF4-FFF2-40B4-BE49-F238E27FC236}">
                <a16:creationId xmlns:a16="http://schemas.microsoft.com/office/drawing/2014/main" id="{FAF67220-FC4A-4ECB-B3EA-E9985D7069FA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2357680" y="3376691"/>
            <a:ext cx="439764" cy="761695"/>
          </a:xfrm>
          <a:custGeom>
            <a:avLst/>
            <a:gdLst>
              <a:gd name="connsiteX0" fmla="*/ 0 w 439764"/>
              <a:gd name="connsiteY0" fmla="*/ 321930 h 761695"/>
              <a:gd name="connsiteX1" fmla="*/ 321930 w 439764"/>
              <a:gd name="connsiteY1" fmla="*/ 0 h 761695"/>
              <a:gd name="connsiteX2" fmla="*/ 439764 w 439764"/>
              <a:gd name="connsiteY2" fmla="*/ 439764 h 761695"/>
              <a:gd name="connsiteX3" fmla="*/ 117833 w 439764"/>
              <a:gd name="connsiteY3" fmla="*/ 761695 h 761695"/>
              <a:gd name="connsiteX4" fmla="*/ 0 w 439764"/>
              <a:gd name="connsiteY4" fmla="*/ 321930 h 761695"/>
              <a:gd name="connsiteX5" fmla="*/ 0 w 439764"/>
              <a:gd name="connsiteY5" fmla="*/ 321930 h 761695"/>
              <a:gd name="connsiteX0" fmla="*/ 0 w 439764"/>
              <a:gd name="connsiteY0" fmla="*/ 321930 h 761695"/>
              <a:gd name="connsiteX1" fmla="*/ 321930 w 439764"/>
              <a:gd name="connsiteY1" fmla="*/ 0 h 761695"/>
              <a:gd name="connsiteX2" fmla="*/ 439764 w 439764"/>
              <a:gd name="connsiteY2" fmla="*/ 439764 h 761695"/>
              <a:gd name="connsiteX3" fmla="*/ 117833 w 439764"/>
              <a:gd name="connsiteY3" fmla="*/ 761695 h 761695"/>
              <a:gd name="connsiteX4" fmla="*/ 0 w 439764"/>
              <a:gd name="connsiteY4" fmla="*/ 321930 h 76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764" h="761695">
                <a:moveTo>
                  <a:pt x="0" y="321930"/>
                </a:moveTo>
                <a:lnTo>
                  <a:pt x="321930" y="0"/>
                </a:lnTo>
                <a:lnTo>
                  <a:pt x="439764" y="439764"/>
                </a:lnTo>
                <a:lnTo>
                  <a:pt x="117833" y="761695"/>
                </a:lnTo>
                <a:lnTo>
                  <a:pt x="0" y="32193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48" name="手繪多邊形: 圖案 447">
            <a:extLst>
              <a:ext uri="{FF2B5EF4-FFF2-40B4-BE49-F238E27FC236}">
                <a16:creationId xmlns:a16="http://schemas.microsoft.com/office/drawing/2014/main" id="{88B055B8-4F72-4499-A6A1-D337A2972148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1917915" y="3698621"/>
            <a:ext cx="557598" cy="557599"/>
          </a:xfrm>
          <a:custGeom>
            <a:avLst/>
            <a:gdLst>
              <a:gd name="connsiteX0" fmla="*/ 0 w 557598"/>
              <a:gd name="connsiteY0" fmla="*/ 117835 h 557599"/>
              <a:gd name="connsiteX1" fmla="*/ 439765 w 557598"/>
              <a:gd name="connsiteY1" fmla="*/ 0 h 557599"/>
              <a:gd name="connsiteX2" fmla="*/ 557598 w 557598"/>
              <a:gd name="connsiteY2" fmla="*/ 439765 h 557599"/>
              <a:gd name="connsiteX3" fmla="*/ 117834 w 557598"/>
              <a:gd name="connsiteY3" fmla="*/ 557599 h 557599"/>
              <a:gd name="connsiteX4" fmla="*/ 0 w 557598"/>
              <a:gd name="connsiteY4" fmla="*/ 117835 h 557599"/>
              <a:gd name="connsiteX5" fmla="*/ 0 w 557598"/>
              <a:gd name="connsiteY5" fmla="*/ 117835 h 557599"/>
              <a:gd name="connsiteX0" fmla="*/ 0 w 557598"/>
              <a:gd name="connsiteY0" fmla="*/ 117835 h 557599"/>
              <a:gd name="connsiteX1" fmla="*/ 439765 w 557598"/>
              <a:gd name="connsiteY1" fmla="*/ 0 h 557599"/>
              <a:gd name="connsiteX2" fmla="*/ 557598 w 557598"/>
              <a:gd name="connsiteY2" fmla="*/ 439765 h 557599"/>
              <a:gd name="connsiteX3" fmla="*/ 117834 w 557598"/>
              <a:gd name="connsiteY3" fmla="*/ 557599 h 557599"/>
              <a:gd name="connsiteX4" fmla="*/ 0 w 557598"/>
              <a:gd name="connsiteY4" fmla="*/ 117835 h 55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598" h="557599">
                <a:moveTo>
                  <a:pt x="0" y="117835"/>
                </a:moveTo>
                <a:lnTo>
                  <a:pt x="439765" y="0"/>
                </a:lnTo>
                <a:lnTo>
                  <a:pt x="557598" y="439765"/>
                </a:lnTo>
                <a:lnTo>
                  <a:pt x="117834" y="557599"/>
                </a:lnTo>
                <a:lnTo>
                  <a:pt x="0" y="11783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51" name="手繪多邊形: 圖案 450">
            <a:extLst>
              <a:ext uri="{FF2B5EF4-FFF2-40B4-BE49-F238E27FC236}">
                <a16:creationId xmlns:a16="http://schemas.microsoft.com/office/drawing/2014/main" id="{978FEC80-A9B3-424C-87CE-C15E69C12004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1156221" y="3376692"/>
            <a:ext cx="439764" cy="761694"/>
          </a:xfrm>
          <a:custGeom>
            <a:avLst/>
            <a:gdLst>
              <a:gd name="connsiteX0" fmla="*/ 0 w 439764"/>
              <a:gd name="connsiteY0" fmla="*/ 0 h 761694"/>
              <a:gd name="connsiteX1" fmla="*/ 321930 w 439764"/>
              <a:gd name="connsiteY1" fmla="*/ 321931 h 761694"/>
              <a:gd name="connsiteX2" fmla="*/ 439764 w 439764"/>
              <a:gd name="connsiteY2" fmla="*/ 761694 h 761694"/>
              <a:gd name="connsiteX3" fmla="*/ 117833 w 439764"/>
              <a:gd name="connsiteY3" fmla="*/ 439764 h 761694"/>
              <a:gd name="connsiteX4" fmla="*/ 0 w 439764"/>
              <a:gd name="connsiteY4" fmla="*/ 0 h 761694"/>
              <a:gd name="connsiteX5" fmla="*/ 0 w 439764"/>
              <a:gd name="connsiteY5" fmla="*/ 0 h 761694"/>
              <a:gd name="connsiteX0" fmla="*/ 0 w 439764"/>
              <a:gd name="connsiteY0" fmla="*/ 0 h 761694"/>
              <a:gd name="connsiteX1" fmla="*/ 321930 w 439764"/>
              <a:gd name="connsiteY1" fmla="*/ 321931 h 761694"/>
              <a:gd name="connsiteX2" fmla="*/ 439764 w 439764"/>
              <a:gd name="connsiteY2" fmla="*/ 761694 h 761694"/>
              <a:gd name="connsiteX3" fmla="*/ 117833 w 439764"/>
              <a:gd name="connsiteY3" fmla="*/ 439764 h 761694"/>
              <a:gd name="connsiteX4" fmla="*/ 0 w 439764"/>
              <a:gd name="connsiteY4" fmla="*/ 0 h 76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764" h="761694">
                <a:moveTo>
                  <a:pt x="0" y="0"/>
                </a:moveTo>
                <a:lnTo>
                  <a:pt x="321930" y="321931"/>
                </a:lnTo>
                <a:lnTo>
                  <a:pt x="439764" y="761694"/>
                </a:lnTo>
                <a:lnTo>
                  <a:pt x="117833" y="439764"/>
                </a:lnTo>
                <a:lnTo>
                  <a:pt x="0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54" name="手繪多邊形: 圖案 453">
            <a:extLst>
              <a:ext uri="{FF2B5EF4-FFF2-40B4-BE49-F238E27FC236}">
                <a16:creationId xmlns:a16="http://schemas.microsoft.com/office/drawing/2014/main" id="{4FA5740D-5D45-43E9-A9BE-DF19AD0B070D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1478151" y="3698623"/>
            <a:ext cx="557598" cy="557598"/>
          </a:xfrm>
          <a:custGeom>
            <a:avLst/>
            <a:gdLst>
              <a:gd name="connsiteX0" fmla="*/ 0 w 557598"/>
              <a:gd name="connsiteY0" fmla="*/ 0 h 557598"/>
              <a:gd name="connsiteX1" fmla="*/ 439764 w 557598"/>
              <a:gd name="connsiteY1" fmla="*/ 117834 h 557598"/>
              <a:gd name="connsiteX2" fmla="*/ 557598 w 557598"/>
              <a:gd name="connsiteY2" fmla="*/ 557598 h 557598"/>
              <a:gd name="connsiteX3" fmla="*/ 117834 w 557598"/>
              <a:gd name="connsiteY3" fmla="*/ 439763 h 557598"/>
              <a:gd name="connsiteX4" fmla="*/ 0 w 557598"/>
              <a:gd name="connsiteY4" fmla="*/ 0 h 557598"/>
              <a:gd name="connsiteX5" fmla="*/ 0 w 557598"/>
              <a:gd name="connsiteY5" fmla="*/ 0 h 557598"/>
              <a:gd name="connsiteX0" fmla="*/ 0 w 557598"/>
              <a:gd name="connsiteY0" fmla="*/ 0 h 557598"/>
              <a:gd name="connsiteX1" fmla="*/ 439764 w 557598"/>
              <a:gd name="connsiteY1" fmla="*/ 117834 h 557598"/>
              <a:gd name="connsiteX2" fmla="*/ 557598 w 557598"/>
              <a:gd name="connsiteY2" fmla="*/ 557598 h 557598"/>
              <a:gd name="connsiteX3" fmla="*/ 117834 w 557598"/>
              <a:gd name="connsiteY3" fmla="*/ 439763 h 557598"/>
              <a:gd name="connsiteX4" fmla="*/ 0 w 557598"/>
              <a:gd name="connsiteY4" fmla="*/ 0 h 55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598" h="557598">
                <a:moveTo>
                  <a:pt x="0" y="0"/>
                </a:moveTo>
                <a:lnTo>
                  <a:pt x="439764" y="117834"/>
                </a:lnTo>
                <a:lnTo>
                  <a:pt x="557598" y="557598"/>
                </a:lnTo>
                <a:lnTo>
                  <a:pt x="117834" y="439763"/>
                </a:lnTo>
                <a:lnTo>
                  <a:pt x="0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57" name="手繪多邊形: 圖案 456">
            <a:extLst>
              <a:ext uri="{FF2B5EF4-FFF2-40B4-BE49-F238E27FC236}">
                <a16:creationId xmlns:a16="http://schemas.microsoft.com/office/drawing/2014/main" id="{F6F31636-7E5F-4871-87F7-85D804A2E71E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>
            <a:off x="2475512" y="3816455"/>
            <a:ext cx="643859" cy="643861"/>
          </a:xfrm>
          <a:custGeom>
            <a:avLst/>
            <a:gdLst>
              <a:gd name="connsiteX0" fmla="*/ 0 w 643859"/>
              <a:gd name="connsiteY0" fmla="*/ 321931 h 643861"/>
              <a:gd name="connsiteX1" fmla="*/ 321931 w 643859"/>
              <a:gd name="connsiteY1" fmla="*/ 0 h 643861"/>
              <a:gd name="connsiteX2" fmla="*/ 643859 w 643859"/>
              <a:gd name="connsiteY2" fmla="*/ 321931 h 643861"/>
              <a:gd name="connsiteX3" fmla="*/ 321930 w 643859"/>
              <a:gd name="connsiteY3" fmla="*/ 643861 h 643861"/>
              <a:gd name="connsiteX4" fmla="*/ 0 w 643859"/>
              <a:gd name="connsiteY4" fmla="*/ 321931 h 643861"/>
              <a:gd name="connsiteX5" fmla="*/ 0 w 643859"/>
              <a:gd name="connsiteY5" fmla="*/ 321931 h 643861"/>
              <a:gd name="connsiteX0" fmla="*/ 0 w 643859"/>
              <a:gd name="connsiteY0" fmla="*/ 321931 h 643861"/>
              <a:gd name="connsiteX1" fmla="*/ 321931 w 643859"/>
              <a:gd name="connsiteY1" fmla="*/ 0 h 643861"/>
              <a:gd name="connsiteX2" fmla="*/ 643859 w 643859"/>
              <a:gd name="connsiteY2" fmla="*/ 321931 h 643861"/>
              <a:gd name="connsiteX3" fmla="*/ 321930 w 643859"/>
              <a:gd name="connsiteY3" fmla="*/ 643861 h 643861"/>
              <a:gd name="connsiteX4" fmla="*/ 0 w 643859"/>
              <a:gd name="connsiteY4" fmla="*/ 321931 h 64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859" h="643861">
                <a:moveTo>
                  <a:pt x="0" y="321931"/>
                </a:moveTo>
                <a:lnTo>
                  <a:pt x="321931" y="0"/>
                </a:lnTo>
                <a:lnTo>
                  <a:pt x="643859" y="321931"/>
                </a:lnTo>
                <a:lnTo>
                  <a:pt x="321930" y="643861"/>
                </a:lnTo>
                <a:lnTo>
                  <a:pt x="0" y="32193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60" name="手繪多邊形: 圖案 459">
            <a:extLst>
              <a:ext uri="{FF2B5EF4-FFF2-40B4-BE49-F238E27FC236}">
                <a16:creationId xmlns:a16="http://schemas.microsoft.com/office/drawing/2014/main" id="{CB5BB9F5-0F53-4FF2-990B-6B4C0E3F39A4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1595984" y="4138386"/>
            <a:ext cx="761693" cy="439764"/>
          </a:xfrm>
          <a:custGeom>
            <a:avLst/>
            <a:gdLst>
              <a:gd name="connsiteX0" fmla="*/ 0 w 761693"/>
              <a:gd name="connsiteY0" fmla="*/ 0 h 439764"/>
              <a:gd name="connsiteX1" fmla="*/ 439764 w 761693"/>
              <a:gd name="connsiteY1" fmla="*/ 117835 h 439764"/>
              <a:gd name="connsiteX2" fmla="*/ 761693 w 761693"/>
              <a:gd name="connsiteY2" fmla="*/ 439764 h 439764"/>
              <a:gd name="connsiteX3" fmla="*/ 321929 w 761693"/>
              <a:gd name="connsiteY3" fmla="*/ 321930 h 439764"/>
              <a:gd name="connsiteX4" fmla="*/ 0 w 761693"/>
              <a:gd name="connsiteY4" fmla="*/ 0 h 439764"/>
              <a:gd name="connsiteX5" fmla="*/ 0 w 761693"/>
              <a:gd name="connsiteY5" fmla="*/ 0 h 439764"/>
              <a:gd name="connsiteX0" fmla="*/ 0 w 761693"/>
              <a:gd name="connsiteY0" fmla="*/ 0 h 439764"/>
              <a:gd name="connsiteX1" fmla="*/ 439764 w 761693"/>
              <a:gd name="connsiteY1" fmla="*/ 117835 h 439764"/>
              <a:gd name="connsiteX2" fmla="*/ 761693 w 761693"/>
              <a:gd name="connsiteY2" fmla="*/ 439764 h 439764"/>
              <a:gd name="connsiteX3" fmla="*/ 321929 w 761693"/>
              <a:gd name="connsiteY3" fmla="*/ 321930 h 439764"/>
              <a:gd name="connsiteX4" fmla="*/ 0 w 761693"/>
              <a:gd name="connsiteY4" fmla="*/ 0 h 43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693" h="439764">
                <a:moveTo>
                  <a:pt x="0" y="0"/>
                </a:moveTo>
                <a:lnTo>
                  <a:pt x="439764" y="117835"/>
                </a:lnTo>
                <a:lnTo>
                  <a:pt x="761693" y="439764"/>
                </a:lnTo>
                <a:lnTo>
                  <a:pt x="321929" y="321930"/>
                </a:lnTo>
                <a:lnTo>
                  <a:pt x="0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63" name="手繪多邊形: 圖案 462">
            <a:extLst>
              <a:ext uri="{FF2B5EF4-FFF2-40B4-BE49-F238E27FC236}">
                <a16:creationId xmlns:a16="http://schemas.microsoft.com/office/drawing/2014/main" id="{DD0B9209-53B4-4B86-80D9-339708BAD5D1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2035749" y="4138386"/>
            <a:ext cx="761694" cy="439763"/>
          </a:xfrm>
          <a:custGeom>
            <a:avLst/>
            <a:gdLst>
              <a:gd name="connsiteX0" fmla="*/ 0 w 761694"/>
              <a:gd name="connsiteY0" fmla="*/ 117834 h 439763"/>
              <a:gd name="connsiteX1" fmla="*/ 439764 w 761694"/>
              <a:gd name="connsiteY1" fmla="*/ 0 h 439763"/>
              <a:gd name="connsiteX2" fmla="*/ 761694 w 761694"/>
              <a:gd name="connsiteY2" fmla="*/ 321930 h 439763"/>
              <a:gd name="connsiteX3" fmla="*/ 321929 w 761694"/>
              <a:gd name="connsiteY3" fmla="*/ 439763 h 439763"/>
              <a:gd name="connsiteX4" fmla="*/ 0 w 761694"/>
              <a:gd name="connsiteY4" fmla="*/ 117834 h 439763"/>
              <a:gd name="connsiteX5" fmla="*/ 0 w 761694"/>
              <a:gd name="connsiteY5" fmla="*/ 117834 h 439763"/>
              <a:gd name="connsiteX0" fmla="*/ 0 w 761694"/>
              <a:gd name="connsiteY0" fmla="*/ 117834 h 439763"/>
              <a:gd name="connsiteX1" fmla="*/ 439764 w 761694"/>
              <a:gd name="connsiteY1" fmla="*/ 0 h 439763"/>
              <a:gd name="connsiteX2" fmla="*/ 761694 w 761694"/>
              <a:gd name="connsiteY2" fmla="*/ 321930 h 439763"/>
              <a:gd name="connsiteX3" fmla="*/ 321929 w 761694"/>
              <a:gd name="connsiteY3" fmla="*/ 439763 h 439763"/>
              <a:gd name="connsiteX4" fmla="*/ 0 w 761694"/>
              <a:gd name="connsiteY4" fmla="*/ 117834 h 43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694" h="439763">
                <a:moveTo>
                  <a:pt x="0" y="117834"/>
                </a:moveTo>
                <a:lnTo>
                  <a:pt x="439764" y="0"/>
                </a:lnTo>
                <a:lnTo>
                  <a:pt x="761694" y="321930"/>
                </a:lnTo>
                <a:lnTo>
                  <a:pt x="321929" y="439763"/>
                </a:lnTo>
                <a:lnTo>
                  <a:pt x="0" y="117834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66" name="手繪多邊形: 圖案 465">
            <a:extLst>
              <a:ext uri="{FF2B5EF4-FFF2-40B4-BE49-F238E27FC236}">
                <a16:creationId xmlns:a16="http://schemas.microsoft.com/office/drawing/2014/main" id="{19C97BCC-4C13-47E6-8FC7-37C349B50477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2357677" y="4460316"/>
            <a:ext cx="879529" cy="235669"/>
          </a:xfrm>
          <a:custGeom>
            <a:avLst/>
            <a:gdLst>
              <a:gd name="connsiteX0" fmla="*/ 0 w 879529"/>
              <a:gd name="connsiteY0" fmla="*/ 117833 h 235669"/>
              <a:gd name="connsiteX1" fmla="*/ 439765 w 879529"/>
              <a:gd name="connsiteY1" fmla="*/ 0 h 235669"/>
              <a:gd name="connsiteX2" fmla="*/ 879529 w 879529"/>
              <a:gd name="connsiteY2" fmla="*/ 117835 h 235669"/>
              <a:gd name="connsiteX3" fmla="*/ 439765 w 879529"/>
              <a:gd name="connsiteY3" fmla="*/ 235669 h 235669"/>
              <a:gd name="connsiteX4" fmla="*/ 0 w 879529"/>
              <a:gd name="connsiteY4" fmla="*/ 117833 h 235669"/>
              <a:gd name="connsiteX5" fmla="*/ 0 w 879529"/>
              <a:gd name="connsiteY5" fmla="*/ 117833 h 235669"/>
              <a:gd name="connsiteX0" fmla="*/ 0 w 879529"/>
              <a:gd name="connsiteY0" fmla="*/ 117833 h 235669"/>
              <a:gd name="connsiteX1" fmla="*/ 439765 w 879529"/>
              <a:gd name="connsiteY1" fmla="*/ 0 h 235669"/>
              <a:gd name="connsiteX2" fmla="*/ 879529 w 879529"/>
              <a:gd name="connsiteY2" fmla="*/ 117835 h 235669"/>
              <a:gd name="connsiteX3" fmla="*/ 439765 w 879529"/>
              <a:gd name="connsiteY3" fmla="*/ 235669 h 235669"/>
              <a:gd name="connsiteX4" fmla="*/ 0 w 879529"/>
              <a:gd name="connsiteY4" fmla="*/ 117833 h 235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529" h="235669">
                <a:moveTo>
                  <a:pt x="0" y="117833"/>
                </a:moveTo>
                <a:lnTo>
                  <a:pt x="439765" y="0"/>
                </a:lnTo>
                <a:lnTo>
                  <a:pt x="879529" y="117835"/>
                </a:lnTo>
                <a:lnTo>
                  <a:pt x="439765" y="235669"/>
                </a:lnTo>
                <a:lnTo>
                  <a:pt x="0" y="117833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69" name="手繪多邊形: 圖案 468">
            <a:extLst>
              <a:ext uri="{FF2B5EF4-FFF2-40B4-BE49-F238E27FC236}">
                <a16:creationId xmlns:a16="http://schemas.microsoft.com/office/drawing/2014/main" id="{2650F750-AB51-459D-BD2E-5B080FD69B78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2797442" y="4138386"/>
            <a:ext cx="761695" cy="439765"/>
          </a:xfrm>
          <a:custGeom>
            <a:avLst/>
            <a:gdLst>
              <a:gd name="connsiteX0" fmla="*/ 0 w 761695"/>
              <a:gd name="connsiteY0" fmla="*/ 321930 h 439765"/>
              <a:gd name="connsiteX1" fmla="*/ 321929 w 761695"/>
              <a:gd name="connsiteY1" fmla="*/ 0 h 439765"/>
              <a:gd name="connsiteX2" fmla="*/ 761695 w 761695"/>
              <a:gd name="connsiteY2" fmla="*/ 117835 h 439765"/>
              <a:gd name="connsiteX3" fmla="*/ 439764 w 761695"/>
              <a:gd name="connsiteY3" fmla="*/ 439765 h 439765"/>
              <a:gd name="connsiteX4" fmla="*/ 0 w 761695"/>
              <a:gd name="connsiteY4" fmla="*/ 321930 h 439765"/>
              <a:gd name="connsiteX5" fmla="*/ 0 w 761695"/>
              <a:gd name="connsiteY5" fmla="*/ 321930 h 439765"/>
              <a:gd name="connsiteX0" fmla="*/ 0 w 761695"/>
              <a:gd name="connsiteY0" fmla="*/ 321930 h 439765"/>
              <a:gd name="connsiteX1" fmla="*/ 321929 w 761695"/>
              <a:gd name="connsiteY1" fmla="*/ 0 h 439765"/>
              <a:gd name="connsiteX2" fmla="*/ 761695 w 761695"/>
              <a:gd name="connsiteY2" fmla="*/ 117835 h 439765"/>
              <a:gd name="connsiteX3" fmla="*/ 439764 w 761695"/>
              <a:gd name="connsiteY3" fmla="*/ 439765 h 439765"/>
              <a:gd name="connsiteX4" fmla="*/ 0 w 761695"/>
              <a:gd name="connsiteY4" fmla="*/ 321930 h 439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695" h="439765">
                <a:moveTo>
                  <a:pt x="0" y="321930"/>
                </a:moveTo>
                <a:lnTo>
                  <a:pt x="321929" y="0"/>
                </a:lnTo>
                <a:lnTo>
                  <a:pt x="761695" y="117835"/>
                </a:lnTo>
                <a:lnTo>
                  <a:pt x="439764" y="439765"/>
                </a:lnTo>
                <a:lnTo>
                  <a:pt x="0" y="32193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72" name="手繪多邊形: 圖案 471">
            <a:extLst>
              <a:ext uri="{FF2B5EF4-FFF2-40B4-BE49-F238E27FC236}">
                <a16:creationId xmlns:a16="http://schemas.microsoft.com/office/drawing/2014/main" id="{5628771A-9490-4C91-9B0B-09BC2A100C3F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3237206" y="4138386"/>
            <a:ext cx="761693" cy="439765"/>
          </a:xfrm>
          <a:custGeom>
            <a:avLst/>
            <a:gdLst>
              <a:gd name="connsiteX0" fmla="*/ 0 w 761693"/>
              <a:gd name="connsiteY0" fmla="*/ 439765 h 439765"/>
              <a:gd name="connsiteX1" fmla="*/ 321931 w 761693"/>
              <a:gd name="connsiteY1" fmla="*/ 117835 h 439765"/>
              <a:gd name="connsiteX2" fmla="*/ 761693 w 761693"/>
              <a:gd name="connsiteY2" fmla="*/ 0 h 439765"/>
              <a:gd name="connsiteX3" fmla="*/ 439764 w 761693"/>
              <a:gd name="connsiteY3" fmla="*/ 321930 h 439765"/>
              <a:gd name="connsiteX4" fmla="*/ 0 w 761693"/>
              <a:gd name="connsiteY4" fmla="*/ 439765 h 439765"/>
              <a:gd name="connsiteX5" fmla="*/ 0 w 761693"/>
              <a:gd name="connsiteY5" fmla="*/ 439765 h 439765"/>
              <a:gd name="connsiteX0" fmla="*/ 0 w 761693"/>
              <a:gd name="connsiteY0" fmla="*/ 439765 h 439765"/>
              <a:gd name="connsiteX1" fmla="*/ 321931 w 761693"/>
              <a:gd name="connsiteY1" fmla="*/ 117835 h 439765"/>
              <a:gd name="connsiteX2" fmla="*/ 761693 w 761693"/>
              <a:gd name="connsiteY2" fmla="*/ 0 h 439765"/>
              <a:gd name="connsiteX3" fmla="*/ 439764 w 761693"/>
              <a:gd name="connsiteY3" fmla="*/ 321930 h 439765"/>
              <a:gd name="connsiteX4" fmla="*/ 0 w 761693"/>
              <a:gd name="connsiteY4" fmla="*/ 439765 h 439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693" h="439765">
                <a:moveTo>
                  <a:pt x="0" y="439765"/>
                </a:moveTo>
                <a:lnTo>
                  <a:pt x="321931" y="117835"/>
                </a:lnTo>
                <a:lnTo>
                  <a:pt x="761693" y="0"/>
                </a:lnTo>
                <a:lnTo>
                  <a:pt x="439764" y="321930"/>
                </a:lnTo>
                <a:lnTo>
                  <a:pt x="0" y="43976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58" name="手繪多邊形: 圖案 357">
            <a:extLst>
              <a:ext uri="{FF2B5EF4-FFF2-40B4-BE49-F238E27FC236}">
                <a16:creationId xmlns:a16="http://schemas.microsoft.com/office/drawing/2014/main" id="{4F978F90-A2CB-40A4-8553-F6FB1FDDF4DF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1704813" y="1022889"/>
            <a:ext cx="3518116" cy="3518114"/>
          </a:xfrm>
          <a:custGeom>
            <a:avLst/>
            <a:gdLst>
              <a:gd name="connsiteX0" fmla="*/ 3400282 w 3518116"/>
              <a:gd name="connsiteY0" fmla="*/ 2198821 h 3518114"/>
              <a:gd name="connsiteX1" fmla="*/ 3518116 w 3518116"/>
              <a:gd name="connsiteY1" fmla="*/ 1759057 h 3518114"/>
              <a:gd name="connsiteX2" fmla="*/ 3400281 w 3518116"/>
              <a:gd name="connsiteY2" fmla="*/ 1319293 h 3518114"/>
              <a:gd name="connsiteX3" fmla="*/ 3282448 w 3518116"/>
              <a:gd name="connsiteY3" fmla="*/ 879530 h 3518114"/>
              <a:gd name="connsiteX4" fmla="*/ 2960518 w 3518116"/>
              <a:gd name="connsiteY4" fmla="*/ 557600 h 3518114"/>
              <a:gd name="connsiteX5" fmla="*/ 2638588 w 3518116"/>
              <a:gd name="connsiteY5" fmla="*/ 235669 h 3518114"/>
              <a:gd name="connsiteX6" fmla="*/ 2198823 w 3518116"/>
              <a:gd name="connsiteY6" fmla="*/ 117835 h 3518114"/>
              <a:gd name="connsiteX7" fmla="*/ 1759058 w 3518116"/>
              <a:gd name="connsiteY7" fmla="*/ 0 h 3518114"/>
              <a:gd name="connsiteX8" fmla="*/ 1319294 w 3518116"/>
              <a:gd name="connsiteY8" fmla="*/ 117835 h 3518114"/>
              <a:gd name="connsiteX9" fmla="*/ 879529 w 3518116"/>
              <a:gd name="connsiteY9" fmla="*/ 235669 h 3518114"/>
              <a:gd name="connsiteX10" fmla="*/ 557600 w 3518116"/>
              <a:gd name="connsiteY10" fmla="*/ 557599 h 3518114"/>
              <a:gd name="connsiteX11" fmla="*/ 235670 w 3518116"/>
              <a:gd name="connsiteY11" fmla="*/ 879528 h 3518114"/>
              <a:gd name="connsiteX12" fmla="*/ 117836 w 3518116"/>
              <a:gd name="connsiteY12" fmla="*/ 1319292 h 3518114"/>
              <a:gd name="connsiteX13" fmla="*/ 0 w 3518116"/>
              <a:gd name="connsiteY13" fmla="*/ 1759056 h 3518114"/>
              <a:gd name="connsiteX14" fmla="*/ 117835 w 3518116"/>
              <a:gd name="connsiteY14" fmla="*/ 2198820 h 3518114"/>
              <a:gd name="connsiteX15" fmla="*/ 235668 w 3518116"/>
              <a:gd name="connsiteY15" fmla="*/ 2638584 h 3518114"/>
              <a:gd name="connsiteX16" fmla="*/ 557599 w 3518116"/>
              <a:gd name="connsiteY16" fmla="*/ 2960514 h 3518114"/>
              <a:gd name="connsiteX17" fmla="*/ 879528 w 3518116"/>
              <a:gd name="connsiteY17" fmla="*/ 3282444 h 3518114"/>
              <a:gd name="connsiteX18" fmla="*/ 1319292 w 3518116"/>
              <a:gd name="connsiteY18" fmla="*/ 3400278 h 3518114"/>
              <a:gd name="connsiteX19" fmla="*/ 1759057 w 3518116"/>
              <a:gd name="connsiteY19" fmla="*/ 3518114 h 3518114"/>
              <a:gd name="connsiteX20" fmla="*/ 2198821 w 3518116"/>
              <a:gd name="connsiteY20" fmla="*/ 3400280 h 3518114"/>
              <a:gd name="connsiteX21" fmla="*/ 2638585 w 3518116"/>
              <a:gd name="connsiteY21" fmla="*/ 3282445 h 3518114"/>
              <a:gd name="connsiteX22" fmla="*/ 2960514 w 3518116"/>
              <a:gd name="connsiteY22" fmla="*/ 2960515 h 3518114"/>
              <a:gd name="connsiteX23" fmla="*/ 3282446 w 3518116"/>
              <a:gd name="connsiteY23" fmla="*/ 2638587 h 3518114"/>
              <a:gd name="connsiteX24" fmla="*/ 3400282 w 3518116"/>
              <a:gd name="connsiteY24" fmla="*/ 2198821 h 3518114"/>
              <a:gd name="connsiteX25" fmla="*/ 3400282 w 3518116"/>
              <a:gd name="connsiteY25" fmla="*/ 2198821 h 3518114"/>
              <a:gd name="connsiteX0" fmla="*/ 3400282 w 3518116"/>
              <a:gd name="connsiteY0" fmla="*/ 2198821 h 3518114"/>
              <a:gd name="connsiteX1" fmla="*/ 3518116 w 3518116"/>
              <a:gd name="connsiteY1" fmla="*/ 1759057 h 3518114"/>
              <a:gd name="connsiteX2" fmla="*/ 3400281 w 3518116"/>
              <a:gd name="connsiteY2" fmla="*/ 1319293 h 3518114"/>
              <a:gd name="connsiteX3" fmla="*/ 3282448 w 3518116"/>
              <a:gd name="connsiteY3" fmla="*/ 879530 h 3518114"/>
              <a:gd name="connsiteX4" fmla="*/ 2960518 w 3518116"/>
              <a:gd name="connsiteY4" fmla="*/ 557600 h 3518114"/>
              <a:gd name="connsiteX5" fmla="*/ 2638588 w 3518116"/>
              <a:gd name="connsiteY5" fmla="*/ 235669 h 3518114"/>
              <a:gd name="connsiteX6" fmla="*/ 2198823 w 3518116"/>
              <a:gd name="connsiteY6" fmla="*/ 117835 h 3518114"/>
              <a:gd name="connsiteX7" fmla="*/ 1759058 w 3518116"/>
              <a:gd name="connsiteY7" fmla="*/ 0 h 3518114"/>
              <a:gd name="connsiteX8" fmla="*/ 1319294 w 3518116"/>
              <a:gd name="connsiteY8" fmla="*/ 117835 h 3518114"/>
              <a:gd name="connsiteX9" fmla="*/ 879529 w 3518116"/>
              <a:gd name="connsiteY9" fmla="*/ 235669 h 3518114"/>
              <a:gd name="connsiteX10" fmla="*/ 557600 w 3518116"/>
              <a:gd name="connsiteY10" fmla="*/ 557599 h 3518114"/>
              <a:gd name="connsiteX11" fmla="*/ 235670 w 3518116"/>
              <a:gd name="connsiteY11" fmla="*/ 879528 h 3518114"/>
              <a:gd name="connsiteX12" fmla="*/ 117836 w 3518116"/>
              <a:gd name="connsiteY12" fmla="*/ 1319292 h 3518114"/>
              <a:gd name="connsiteX13" fmla="*/ 0 w 3518116"/>
              <a:gd name="connsiteY13" fmla="*/ 1759056 h 3518114"/>
              <a:gd name="connsiteX14" fmla="*/ 117835 w 3518116"/>
              <a:gd name="connsiteY14" fmla="*/ 2198820 h 3518114"/>
              <a:gd name="connsiteX15" fmla="*/ 235668 w 3518116"/>
              <a:gd name="connsiteY15" fmla="*/ 2638584 h 3518114"/>
              <a:gd name="connsiteX16" fmla="*/ 557599 w 3518116"/>
              <a:gd name="connsiteY16" fmla="*/ 2960514 h 3518114"/>
              <a:gd name="connsiteX17" fmla="*/ 879528 w 3518116"/>
              <a:gd name="connsiteY17" fmla="*/ 3282444 h 3518114"/>
              <a:gd name="connsiteX18" fmla="*/ 1319292 w 3518116"/>
              <a:gd name="connsiteY18" fmla="*/ 3400278 h 3518114"/>
              <a:gd name="connsiteX19" fmla="*/ 1759057 w 3518116"/>
              <a:gd name="connsiteY19" fmla="*/ 3518114 h 3518114"/>
              <a:gd name="connsiteX20" fmla="*/ 2198821 w 3518116"/>
              <a:gd name="connsiteY20" fmla="*/ 3400280 h 3518114"/>
              <a:gd name="connsiteX21" fmla="*/ 2638585 w 3518116"/>
              <a:gd name="connsiteY21" fmla="*/ 3282445 h 3518114"/>
              <a:gd name="connsiteX22" fmla="*/ 2960514 w 3518116"/>
              <a:gd name="connsiteY22" fmla="*/ 2960515 h 3518114"/>
              <a:gd name="connsiteX23" fmla="*/ 3282446 w 3518116"/>
              <a:gd name="connsiteY23" fmla="*/ 2638587 h 3518114"/>
              <a:gd name="connsiteX24" fmla="*/ 3400282 w 3518116"/>
              <a:gd name="connsiteY24" fmla="*/ 2198821 h 351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518116" h="3518114">
                <a:moveTo>
                  <a:pt x="3400282" y="2198821"/>
                </a:moveTo>
                <a:lnTo>
                  <a:pt x="3518116" y="1759057"/>
                </a:lnTo>
                <a:lnTo>
                  <a:pt x="3400281" y="1319293"/>
                </a:lnTo>
                <a:lnTo>
                  <a:pt x="3282448" y="879530"/>
                </a:lnTo>
                <a:lnTo>
                  <a:pt x="2960518" y="557600"/>
                </a:lnTo>
                <a:lnTo>
                  <a:pt x="2638588" y="235669"/>
                </a:lnTo>
                <a:lnTo>
                  <a:pt x="2198823" y="117835"/>
                </a:lnTo>
                <a:lnTo>
                  <a:pt x="1759058" y="0"/>
                </a:lnTo>
                <a:lnTo>
                  <a:pt x="1319294" y="117835"/>
                </a:lnTo>
                <a:lnTo>
                  <a:pt x="879529" y="235669"/>
                </a:lnTo>
                <a:lnTo>
                  <a:pt x="557600" y="557599"/>
                </a:lnTo>
                <a:lnTo>
                  <a:pt x="235670" y="879528"/>
                </a:lnTo>
                <a:lnTo>
                  <a:pt x="117836" y="1319292"/>
                </a:lnTo>
                <a:lnTo>
                  <a:pt x="0" y="1759056"/>
                </a:lnTo>
                <a:lnTo>
                  <a:pt x="117835" y="2198820"/>
                </a:lnTo>
                <a:lnTo>
                  <a:pt x="235668" y="2638584"/>
                </a:lnTo>
                <a:lnTo>
                  <a:pt x="557599" y="2960514"/>
                </a:lnTo>
                <a:lnTo>
                  <a:pt x="879528" y="3282444"/>
                </a:lnTo>
                <a:lnTo>
                  <a:pt x="1319292" y="3400278"/>
                </a:lnTo>
                <a:lnTo>
                  <a:pt x="1759057" y="3518114"/>
                </a:lnTo>
                <a:lnTo>
                  <a:pt x="2198821" y="3400280"/>
                </a:lnTo>
                <a:lnTo>
                  <a:pt x="2638585" y="3282445"/>
                </a:lnTo>
                <a:lnTo>
                  <a:pt x="2960514" y="2960515"/>
                </a:lnTo>
                <a:lnTo>
                  <a:pt x="3282446" y="2638587"/>
                </a:lnTo>
                <a:lnTo>
                  <a:pt x="3400282" y="219882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8671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9C74814-25EE-4827-8BF9-9DF58F81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水晶球 </a:t>
            </a:r>
            <a:r>
              <a:rPr lang="en-US" altLang="zh-TW" dirty="0"/>
              <a:t>– </a:t>
            </a:r>
            <a:r>
              <a:rPr lang="zh-TW" altLang="en-US" dirty="0"/>
              <a:t>錯覺</a:t>
            </a:r>
          </a:p>
        </p:txBody>
      </p:sp>
      <p:sp>
        <p:nvSpPr>
          <p:cNvPr id="293" name="手繪多邊形: 圖案 292">
            <a:extLst>
              <a:ext uri="{FF2B5EF4-FFF2-40B4-BE49-F238E27FC236}">
                <a16:creationId xmlns:a16="http://schemas.microsoft.com/office/drawing/2014/main" id="{CCF4D021-7044-4A60-9532-A4C15781D88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797444" y="2175234"/>
            <a:ext cx="439764" cy="761695"/>
          </a:xfrm>
          <a:custGeom>
            <a:avLst/>
            <a:gdLst>
              <a:gd name="connsiteX0" fmla="*/ 117834 w 439764"/>
              <a:gd name="connsiteY0" fmla="*/ 321930 h 761695"/>
              <a:gd name="connsiteX1" fmla="*/ 439764 w 439764"/>
              <a:gd name="connsiteY1" fmla="*/ 0 h 761695"/>
              <a:gd name="connsiteX2" fmla="*/ 321931 w 439764"/>
              <a:gd name="connsiteY2" fmla="*/ 439764 h 761695"/>
              <a:gd name="connsiteX3" fmla="*/ 0 w 439764"/>
              <a:gd name="connsiteY3" fmla="*/ 761695 h 761695"/>
              <a:gd name="connsiteX4" fmla="*/ 117834 w 439764"/>
              <a:gd name="connsiteY4" fmla="*/ 321930 h 761695"/>
              <a:gd name="connsiteX5" fmla="*/ 117834 w 439764"/>
              <a:gd name="connsiteY5" fmla="*/ 321930 h 761695"/>
              <a:gd name="connsiteX0" fmla="*/ 117834 w 439764"/>
              <a:gd name="connsiteY0" fmla="*/ 321930 h 761695"/>
              <a:gd name="connsiteX1" fmla="*/ 439764 w 439764"/>
              <a:gd name="connsiteY1" fmla="*/ 0 h 761695"/>
              <a:gd name="connsiteX2" fmla="*/ 321931 w 439764"/>
              <a:gd name="connsiteY2" fmla="*/ 439764 h 761695"/>
              <a:gd name="connsiteX3" fmla="*/ 0 w 439764"/>
              <a:gd name="connsiteY3" fmla="*/ 761695 h 761695"/>
              <a:gd name="connsiteX4" fmla="*/ 117834 w 439764"/>
              <a:gd name="connsiteY4" fmla="*/ 321930 h 76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764" h="761695">
                <a:moveTo>
                  <a:pt x="117834" y="321930"/>
                </a:moveTo>
                <a:lnTo>
                  <a:pt x="439764" y="0"/>
                </a:lnTo>
                <a:lnTo>
                  <a:pt x="321931" y="439764"/>
                </a:lnTo>
                <a:lnTo>
                  <a:pt x="0" y="761695"/>
                </a:lnTo>
                <a:lnTo>
                  <a:pt x="117834" y="32193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95" name="手繪多邊形: 圖案 294">
            <a:extLst>
              <a:ext uri="{FF2B5EF4-FFF2-40B4-BE49-F238E27FC236}">
                <a16:creationId xmlns:a16="http://schemas.microsoft.com/office/drawing/2014/main" id="{3882DF3C-7D98-4657-AA83-D53FD431521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797444" y="1735471"/>
            <a:ext cx="439764" cy="761694"/>
          </a:xfrm>
          <a:custGeom>
            <a:avLst/>
            <a:gdLst>
              <a:gd name="connsiteX0" fmla="*/ 439764 w 439764"/>
              <a:gd name="connsiteY0" fmla="*/ 439764 h 761694"/>
              <a:gd name="connsiteX1" fmla="*/ 117834 w 439764"/>
              <a:gd name="connsiteY1" fmla="*/ 761694 h 761694"/>
              <a:gd name="connsiteX2" fmla="*/ 0 w 439764"/>
              <a:gd name="connsiteY2" fmla="*/ 321931 h 761694"/>
              <a:gd name="connsiteX3" fmla="*/ 321931 w 439764"/>
              <a:gd name="connsiteY3" fmla="*/ 0 h 761694"/>
              <a:gd name="connsiteX4" fmla="*/ 439764 w 439764"/>
              <a:gd name="connsiteY4" fmla="*/ 439764 h 761694"/>
              <a:gd name="connsiteX5" fmla="*/ 439764 w 439764"/>
              <a:gd name="connsiteY5" fmla="*/ 439764 h 761694"/>
              <a:gd name="connsiteX0" fmla="*/ 439764 w 439764"/>
              <a:gd name="connsiteY0" fmla="*/ 439764 h 761694"/>
              <a:gd name="connsiteX1" fmla="*/ 117834 w 439764"/>
              <a:gd name="connsiteY1" fmla="*/ 761694 h 761694"/>
              <a:gd name="connsiteX2" fmla="*/ 0 w 439764"/>
              <a:gd name="connsiteY2" fmla="*/ 321931 h 761694"/>
              <a:gd name="connsiteX3" fmla="*/ 321931 w 439764"/>
              <a:gd name="connsiteY3" fmla="*/ 0 h 761694"/>
              <a:gd name="connsiteX4" fmla="*/ 439764 w 439764"/>
              <a:gd name="connsiteY4" fmla="*/ 439764 h 76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764" h="761694">
                <a:moveTo>
                  <a:pt x="439764" y="439764"/>
                </a:moveTo>
                <a:lnTo>
                  <a:pt x="117834" y="761694"/>
                </a:lnTo>
                <a:lnTo>
                  <a:pt x="0" y="321931"/>
                </a:lnTo>
                <a:lnTo>
                  <a:pt x="321931" y="0"/>
                </a:lnTo>
                <a:lnTo>
                  <a:pt x="439764" y="439764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98" name="手繪多邊形: 圖案 297">
            <a:extLst>
              <a:ext uri="{FF2B5EF4-FFF2-40B4-BE49-F238E27FC236}">
                <a16:creationId xmlns:a16="http://schemas.microsoft.com/office/drawing/2014/main" id="{F61C3274-217F-4F17-948C-96D1BE9F080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679610" y="2057402"/>
            <a:ext cx="235668" cy="879528"/>
          </a:xfrm>
          <a:custGeom>
            <a:avLst/>
            <a:gdLst>
              <a:gd name="connsiteX0" fmla="*/ 235668 w 235668"/>
              <a:gd name="connsiteY0" fmla="*/ 439763 h 879528"/>
              <a:gd name="connsiteX1" fmla="*/ 117834 w 235668"/>
              <a:gd name="connsiteY1" fmla="*/ 879528 h 879528"/>
              <a:gd name="connsiteX2" fmla="*/ 0 w 235668"/>
              <a:gd name="connsiteY2" fmla="*/ 439764 h 879528"/>
              <a:gd name="connsiteX3" fmla="*/ 117834 w 235668"/>
              <a:gd name="connsiteY3" fmla="*/ 0 h 879528"/>
              <a:gd name="connsiteX4" fmla="*/ 235668 w 235668"/>
              <a:gd name="connsiteY4" fmla="*/ 439763 h 879528"/>
              <a:gd name="connsiteX5" fmla="*/ 235668 w 235668"/>
              <a:gd name="connsiteY5" fmla="*/ 439763 h 879528"/>
              <a:gd name="connsiteX0" fmla="*/ 235668 w 235668"/>
              <a:gd name="connsiteY0" fmla="*/ 439763 h 879528"/>
              <a:gd name="connsiteX1" fmla="*/ 117834 w 235668"/>
              <a:gd name="connsiteY1" fmla="*/ 879528 h 879528"/>
              <a:gd name="connsiteX2" fmla="*/ 0 w 235668"/>
              <a:gd name="connsiteY2" fmla="*/ 439764 h 879528"/>
              <a:gd name="connsiteX3" fmla="*/ 117834 w 235668"/>
              <a:gd name="connsiteY3" fmla="*/ 0 h 879528"/>
              <a:gd name="connsiteX4" fmla="*/ 235668 w 235668"/>
              <a:gd name="connsiteY4" fmla="*/ 439763 h 879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668" h="879528">
                <a:moveTo>
                  <a:pt x="235668" y="439763"/>
                </a:moveTo>
                <a:lnTo>
                  <a:pt x="117834" y="879528"/>
                </a:lnTo>
                <a:lnTo>
                  <a:pt x="0" y="439764"/>
                </a:lnTo>
                <a:lnTo>
                  <a:pt x="117834" y="0"/>
                </a:lnTo>
                <a:lnTo>
                  <a:pt x="235668" y="439763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01" name="手繪多邊形: 圖案 300">
            <a:extLst>
              <a:ext uri="{FF2B5EF4-FFF2-40B4-BE49-F238E27FC236}">
                <a16:creationId xmlns:a16="http://schemas.microsoft.com/office/drawing/2014/main" id="{BC8EF0C1-A05E-4B0A-B969-29BC24BC03D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119375" y="2057399"/>
            <a:ext cx="557598" cy="557599"/>
          </a:xfrm>
          <a:custGeom>
            <a:avLst/>
            <a:gdLst>
              <a:gd name="connsiteX0" fmla="*/ 117833 w 557598"/>
              <a:gd name="connsiteY0" fmla="*/ 117835 h 557599"/>
              <a:gd name="connsiteX1" fmla="*/ 557598 w 557598"/>
              <a:gd name="connsiteY1" fmla="*/ 0 h 557599"/>
              <a:gd name="connsiteX2" fmla="*/ 439764 w 557598"/>
              <a:gd name="connsiteY2" fmla="*/ 439765 h 557599"/>
              <a:gd name="connsiteX3" fmla="*/ 0 w 557598"/>
              <a:gd name="connsiteY3" fmla="*/ 557599 h 557599"/>
              <a:gd name="connsiteX4" fmla="*/ 117833 w 557598"/>
              <a:gd name="connsiteY4" fmla="*/ 117835 h 557599"/>
              <a:gd name="connsiteX5" fmla="*/ 117833 w 557598"/>
              <a:gd name="connsiteY5" fmla="*/ 117835 h 557599"/>
              <a:gd name="connsiteX0" fmla="*/ 117833 w 557598"/>
              <a:gd name="connsiteY0" fmla="*/ 117835 h 557599"/>
              <a:gd name="connsiteX1" fmla="*/ 557598 w 557598"/>
              <a:gd name="connsiteY1" fmla="*/ 0 h 557599"/>
              <a:gd name="connsiteX2" fmla="*/ 439764 w 557598"/>
              <a:gd name="connsiteY2" fmla="*/ 439765 h 557599"/>
              <a:gd name="connsiteX3" fmla="*/ 0 w 557598"/>
              <a:gd name="connsiteY3" fmla="*/ 557599 h 557599"/>
              <a:gd name="connsiteX4" fmla="*/ 117833 w 557598"/>
              <a:gd name="connsiteY4" fmla="*/ 117835 h 55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598" h="557599">
                <a:moveTo>
                  <a:pt x="117833" y="117835"/>
                </a:moveTo>
                <a:lnTo>
                  <a:pt x="557598" y="0"/>
                </a:lnTo>
                <a:lnTo>
                  <a:pt x="439764" y="439765"/>
                </a:lnTo>
                <a:lnTo>
                  <a:pt x="0" y="557599"/>
                </a:lnTo>
                <a:lnTo>
                  <a:pt x="117833" y="11783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04" name="手繪多邊形: 圖案 303">
            <a:extLst>
              <a:ext uri="{FF2B5EF4-FFF2-40B4-BE49-F238E27FC236}">
                <a16:creationId xmlns:a16="http://schemas.microsoft.com/office/drawing/2014/main" id="{E5522719-A250-47F8-B0FE-16206FCD8CBA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119375" y="1617637"/>
            <a:ext cx="557598" cy="557598"/>
          </a:xfrm>
          <a:custGeom>
            <a:avLst/>
            <a:gdLst>
              <a:gd name="connsiteX0" fmla="*/ 557598 w 557598"/>
              <a:gd name="connsiteY0" fmla="*/ 439763 h 557598"/>
              <a:gd name="connsiteX1" fmla="*/ 117833 w 557598"/>
              <a:gd name="connsiteY1" fmla="*/ 557598 h 557598"/>
              <a:gd name="connsiteX2" fmla="*/ 0 w 557598"/>
              <a:gd name="connsiteY2" fmla="*/ 117834 h 557598"/>
              <a:gd name="connsiteX3" fmla="*/ 439764 w 557598"/>
              <a:gd name="connsiteY3" fmla="*/ 0 h 557598"/>
              <a:gd name="connsiteX4" fmla="*/ 557598 w 557598"/>
              <a:gd name="connsiteY4" fmla="*/ 439763 h 557598"/>
              <a:gd name="connsiteX5" fmla="*/ 557598 w 557598"/>
              <a:gd name="connsiteY5" fmla="*/ 439763 h 557598"/>
              <a:gd name="connsiteX0" fmla="*/ 557598 w 557598"/>
              <a:gd name="connsiteY0" fmla="*/ 439763 h 557598"/>
              <a:gd name="connsiteX1" fmla="*/ 117833 w 557598"/>
              <a:gd name="connsiteY1" fmla="*/ 557598 h 557598"/>
              <a:gd name="connsiteX2" fmla="*/ 0 w 557598"/>
              <a:gd name="connsiteY2" fmla="*/ 117834 h 557598"/>
              <a:gd name="connsiteX3" fmla="*/ 439764 w 557598"/>
              <a:gd name="connsiteY3" fmla="*/ 0 h 557598"/>
              <a:gd name="connsiteX4" fmla="*/ 557598 w 557598"/>
              <a:gd name="connsiteY4" fmla="*/ 439763 h 55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598" h="557598">
                <a:moveTo>
                  <a:pt x="557598" y="439763"/>
                </a:moveTo>
                <a:lnTo>
                  <a:pt x="117833" y="557598"/>
                </a:lnTo>
                <a:lnTo>
                  <a:pt x="0" y="117834"/>
                </a:lnTo>
                <a:lnTo>
                  <a:pt x="439764" y="0"/>
                </a:lnTo>
                <a:lnTo>
                  <a:pt x="557598" y="439763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07" name="手繪多邊形: 圖案 306">
            <a:extLst>
              <a:ext uri="{FF2B5EF4-FFF2-40B4-BE49-F238E27FC236}">
                <a16:creationId xmlns:a16="http://schemas.microsoft.com/office/drawing/2014/main" id="{8511C47A-05D8-46C5-9E6B-D88F840B8A2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679609" y="2936930"/>
            <a:ext cx="235669" cy="879526"/>
          </a:xfrm>
          <a:custGeom>
            <a:avLst/>
            <a:gdLst>
              <a:gd name="connsiteX0" fmla="*/ 117834 w 235669"/>
              <a:gd name="connsiteY0" fmla="*/ 0 h 879526"/>
              <a:gd name="connsiteX1" fmla="*/ 235669 w 235669"/>
              <a:gd name="connsiteY1" fmla="*/ 439764 h 879526"/>
              <a:gd name="connsiteX2" fmla="*/ 117834 w 235669"/>
              <a:gd name="connsiteY2" fmla="*/ 879526 h 879526"/>
              <a:gd name="connsiteX3" fmla="*/ 0 w 235669"/>
              <a:gd name="connsiteY3" fmla="*/ 439762 h 879526"/>
              <a:gd name="connsiteX4" fmla="*/ 117834 w 235669"/>
              <a:gd name="connsiteY4" fmla="*/ 0 h 879526"/>
              <a:gd name="connsiteX5" fmla="*/ 117834 w 235669"/>
              <a:gd name="connsiteY5" fmla="*/ 0 h 879526"/>
              <a:gd name="connsiteX0" fmla="*/ 117834 w 235669"/>
              <a:gd name="connsiteY0" fmla="*/ 0 h 879526"/>
              <a:gd name="connsiteX1" fmla="*/ 235669 w 235669"/>
              <a:gd name="connsiteY1" fmla="*/ 439764 h 879526"/>
              <a:gd name="connsiteX2" fmla="*/ 117834 w 235669"/>
              <a:gd name="connsiteY2" fmla="*/ 879526 h 879526"/>
              <a:gd name="connsiteX3" fmla="*/ 0 w 235669"/>
              <a:gd name="connsiteY3" fmla="*/ 439762 h 879526"/>
              <a:gd name="connsiteX4" fmla="*/ 117834 w 235669"/>
              <a:gd name="connsiteY4" fmla="*/ 0 h 87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669" h="879526">
                <a:moveTo>
                  <a:pt x="117834" y="0"/>
                </a:moveTo>
                <a:lnTo>
                  <a:pt x="235669" y="439764"/>
                </a:lnTo>
                <a:lnTo>
                  <a:pt x="117834" y="879526"/>
                </a:lnTo>
                <a:lnTo>
                  <a:pt x="0" y="439762"/>
                </a:lnTo>
                <a:lnTo>
                  <a:pt x="117834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0" name="手繪多邊形: 圖案 309">
            <a:extLst>
              <a:ext uri="{FF2B5EF4-FFF2-40B4-BE49-F238E27FC236}">
                <a16:creationId xmlns:a16="http://schemas.microsoft.com/office/drawing/2014/main" id="{6CD3BD10-70F2-4E13-A13D-03161269F296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2797443" y="2936930"/>
            <a:ext cx="439765" cy="761694"/>
          </a:xfrm>
          <a:custGeom>
            <a:avLst/>
            <a:gdLst>
              <a:gd name="connsiteX0" fmla="*/ 117835 w 439765"/>
              <a:gd name="connsiteY0" fmla="*/ 439764 h 761694"/>
              <a:gd name="connsiteX1" fmla="*/ 0 w 439765"/>
              <a:gd name="connsiteY1" fmla="*/ 0 h 761694"/>
              <a:gd name="connsiteX2" fmla="*/ 321931 w 439765"/>
              <a:gd name="connsiteY2" fmla="*/ 321931 h 761694"/>
              <a:gd name="connsiteX3" fmla="*/ 439765 w 439765"/>
              <a:gd name="connsiteY3" fmla="*/ 761694 h 761694"/>
              <a:gd name="connsiteX4" fmla="*/ 117835 w 439765"/>
              <a:gd name="connsiteY4" fmla="*/ 439764 h 761694"/>
              <a:gd name="connsiteX5" fmla="*/ 117835 w 439765"/>
              <a:gd name="connsiteY5" fmla="*/ 439764 h 761694"/>
              <a:gd name="connsiteX0" fmla="*/ 117835 w 439765"/>
              <a:gd name="connsiteY0" fmla="*/ 439764 h 761694"/>
              <a:gd name="connsiteX1" fmla="*/ 0 w 439765"/>
              <a:gd name="connsiteY1" fmla="*/ 0 h 761694"/>
              <a:gd name="connsiteX2" fmla="*/ 321931 w 439765"/>
              <a:gd name="connsiteY2" fmla="*/ 321931 h 761694"/>
              <a:gd name="connsiteX3" fmla="*/ 439765 w 439765"/>
              <a:gd name="connsiteY3" fmla="*/ 761694 h 761694"/>
              <a:gd name="connsiteX4" fmla="*/ 117835 w 439765"/>
              <a:gd name="connsiteY4" fmla="*/ 439764 h 76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765" h="761694">
                <a:moveTo>
                  <a:pt x="117835" y="439764"/>
                </a:moveTo>
                <a:lnTo>
                  <a:pt x="0" y="0"/>
                </a:lnTo>
                <a:lnTo>
                  <a:pt x="321931" y="321931"/>
                </a:lnTo>
                <a:lnTo>
                  <a:pt x="439765" y="761694"/>
                </a:lnTo>
                <a:lnTo>
                  <a:pt x="117835" y="439764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3" name="手繪多邊形: 圖案 312">
            <a:extLst>
              <a:ext uri="{FF2B5EF4-FFF2-40B4-BE49-F238E27FC236}">
                <a16:creationId xmlns:a16="http://schemas.microsoft.com/office/drawing/2014/main" id="{37DBA050-2E2C-4973-8146-C43E9FBE2D3F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357680" y="2175236"/>
            <a:ext cx="439764" cy="761694"/>
          </a:xfrm>
          <a:custGeom>
            <a:avLst/>
            <a:gdLst>
              <a:gd name="connsiteX0" fmla="*/ 321930 w 439764"/>
              <a:gd name="connsiteY0" fmla="*/ 321930 h 761694"/>
              <a:gd name="connsiteX1" fmla="*/ 439764 w 439764"/>
              <a:gd name="connsiteY1" fmla="*/ 761694 h 761694"/>
              <a:gd name="connsiteX2" fmla="*/ 117835 w 439764"/>
              <a:gd name="connsiteY2" fmla="*/ 439763 h 761694"/>
              <a:gd name="connsiteX3" fmla="*/ 0 w 439764"/>
              <a:gd name="connsiteY3" fmla="*/ 0 h 761694"/>
              <a:gd name="connsiteX4" fmla="*/ 321930 w 439764"/>
              <a:gd name="connsiteY4" fmla="*/ 321930 h 761694"/>
              <a:gd name="connsiteX5" fmla="*/ 321930 w 439764"/>
              <a:gd name="connsiteY5" fmla="*/ 321930 h 761694"/>
              <a:gd name="connsiteX0" fmla="*/ 321930 w 439764"/>
              <a:gd name="connsiteY0" fmla="*/ 321930 h 761694"/>
              <a:gd name="connsiteX1" fmla="*/ 439764 w 439764"/>
              <a:gd name="connsiteY1" fmla="*/ 761694 h 761694"/>
              <a:gd name="connsiteX2" fmla="*/ 117835 w 439764"/>
              <a:gd name="connsiteY2" fmla="*/ 439763 h 761694"/>
              <a:gd name="connsiteX3" fmla="*/ 0 w 439764"/>
              <a:gd name="connsiteY3" fmla="*/ 0 h 761694"/>
              <a:gd name="connsiteX4" fmla="*/ 321930 w 439764"/>
              <a:gd name="connsiteY4" fmla="*/ 321930 h 76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764" h="761694">
                <a:moveTo>
                  <a:pt x="321930" y="321930"/>
                </a:moveTo>
                <a:lnTo>
                  <a:pt x="439764" y="761694"/>
                </a:lnTo>
                <a:lnTo>
                  <a:pt x="117835" y="439763"/>
                </a:lnTo>
                <a:lnTo>
                  <a:pt x="0" y="0"/>
                </a:lnTo>
                <a:lnTo>
                  <a:pt x="321930" y="32193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6" name="手繪多邊形: 圖案 315">
            <a:extLst>
              <a:ext uri="{FF2B5EF4-FFF2-40B4-BE49-F238E27FC236}">
                <a16:creationId xmlns:a16="http://schemas.microsoft.com/office/drawing/2014/main" id="{7CA6CA02-95B4-4E1F-9071-0858EA47E27A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2797443" y="2936929"/>
            <a:ext cx="761695" cy="439765"/>
          </a:xfrm>
          <a:custGeom>
            <a:avLst/>
            <a:gdLst>
              <a:gd name="connsiteX0" fmla="*/ 321931 w 761695"/>
              <a:gd name="connsiteY0" fmla="*/ 321931 h 439765"/>
              <a:gd name="connsiteX1" fmla="*/ 0 w 761695"/>
              <a:gd name="connsiteY1" fmla="*/ 0 h 439765"/>
              <a:gd name="connsiteX2" fmla="*/ 439766 w 761695"/>
              <a:gd name="connsiteY2" fmla="*/ 117834 h 439765"/>
              <a:gd name="connsiteX3" fmla="*/ 761695 w 761695"/>
              <a:gd name="connsiteY3" fmla="*/ 439765 h 439765"/>
              <a:gd name="connsiteX4" fmla="*/ 321931 w 761695"/>
              <a:gd name="connsiteY4" fmla="*/ 321931 h 439765"/>
              <a:gd name="connsiteX5" fmla="*/ 321931 w 761695"/>
              <a:gd name="connsiteY5" fmla="*/ 321931 h 439765"/>
              <a:gd name="connsiteX0" fmla="*/ 321931 w 761695"/>
              <a:gd name="connsiteY0" fmla="*/ 321931 h 439765"/>
              <a:gd name="connsiteX1" fmla="*/ 0 w 761695"/>
              <a:gd name="connsiteY1" fmla="*/ 0 h 439765"/>
              <a:gd name="connsiteX2" fmla="*/ 439766 w 761695"/>
              <a:gd name="connsiteY2" fmla="*/ 117834 h 439765"/>
              <a:gd name="connsiteX3" fmla="*/ 761695 w 761695"/>
              <a:gd name="connsiteY3" fmla="*/ 439765 h 439765"/>
              <a:gd name="connsiteX4" fmla="*/ 321931 w 761695"/>
              <a:gd name="connsiteY4" fmla="*/ 321931 h 439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695" h="439765">
                <a:moveTo>
                  <a:pt x="321931" y="321931"/>
                </a:moveTo>
                <a:lnTo>
                  <a:pt x="0" y="0"/>
                </a:lnTo>
                <a:lnTo>
                  <a:pt x="439766" y="117834"/>
                </a:lnTo>
                <a:lnTo>
                  <a:pt x="761695" y="439765"/>
                </a:lnTo>
                <a:lnTo>
                  <a:pt x="321931" y="32193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9" name="手繪多邊形: 圖案 318">
            <a:extLst>
              <a:ext uri="{FF2B5EF4-FFF2-40B4-BE49-F238E27FC236}">
                <a16:creationId xmlns:a16="http://schemas.microsoft.com/office/drawing/2014/main" id="{AE2BDCD9-A370-4EBA-844D-F3F35C96D8D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2035750" y="2497166"/>
            <a:ext cx="761694" cy="439764"/>
          </a:xfrm>
          <a:custGeom>
            <a:avLst/>
            <a:gdLst>
              <a:gd name="connsiteX0" fmla="*/ 439765 w 761694"/>
              <a:gd name="connsiteY0" fmla="*/ 117833 h 439764"/>
              <a:gd name="connsiteX1" fmla="*/ 761694 w 761694"/>
              <a:gd name="connsiteY1" fmla="*/ 439764 h 439764"/>
              <a:gd name="connsiteX2" fmla="*/ 321930 w 761694"/>
              <a:gd name="connsiteY2" fmla="*/ 321930 h 439764"/>
              <a:gd name="connsiteX3" fmla="*/ 0 w 761694"/>
              <a:gd name="connsiteY3" fmla="*/ 0 h 439764"/>
              <a:gd name="connsiteX4" fmla="*/ 439765 w 761694"/>
              <a:gd name="connsiteY4" fmla="*/ 117833 h 439764"/>
              <a:gd name="connsiteX5" fmla="*/ 439765 w 761694"/>
              <a:gd name="connsiteY5" fmla="*/ 117833 h 439764"/>
              <a:gd name="connsiteX0" fmla="*/ 439765 w 761694"/>
              <a:gd name="connsiteY0" fmla="*/ 117833 h 439764"/>
              <a:gd name="connsiteX1" fmla="*/ 761694 w 761694"/>
              <a:gd name="connsiteY1" fmla="*/ 439764 h 439764"/>
              <a:gd name="connsiteX2" fmla="*/ 321930 w 761694"/>
              <a:gd name="connsiteY2" fmla="*/ 321930 h 439764"/>
              <a:gd name="connsiteX3" fmla="*/ 0 w 761694"/>
              <a:gd name="connsiteY3" fmla="*/ 0 h 439764"/>
              <a:gd name="connsiteX4" fmla="*/ 439765 w 761694"/>
              <a:gd name="connsiteY4" fmla="*/ 117833 h 43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694" h="439764">
                <a:moveTo>
                  <a:pt x="439765" y="117833"/>
                </a:moveTo>
                <a:lnTo>
                  <a:pt x="761694" y="439764"/>
                </a:lnTo>
                <a:lnTo>
                  <a:pt x="321930" y="321930"/>
                </a:lnTo>
                <a:lnTo>
                  <a:pt x="0" y="0"/>
                </a:lnTo>
                <a:lnTo>
                  <a:pt x="439765" y="117833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22" name="手繪多邊形: 圖案 321">
            <a:extLst>
              <a:ext uri="{FF2B5EF4-FFF2-40B4-BE49-F238E27FC236}">
                <a16:creationId xmlns:a16="http://schemas.microsoft.com/office/drawing/2014/main" id="{C223C4E3-F49E-4F2D-91BC-F6BF6BE96BBF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2797443" y="2819094"/>
            <a:ext cx="879529" cy="235669"/>
          </a:xfrm>
          <a:custGeom>
            <a:avLst/>
            <a:gdLst>
              <a:gd name="connsiteX0" fmla="*/ 439766 w 879529"/>
              <a:gd name="connsiteY0" fmla="*/ 235669 h 235669"/>
              <a:gd name="connsiteX1" fmla="*/ 0 w 879529"/>
              <a:gd name="connsiteY1" fmla="*/ 117835 h 235669"/>
              <a:gd name="connsiteX2" fmla="*/ 439765 w 879529"/>
              <a:gd name="connsiteY2" fmla="*/ 0 h 235669"/>
              <a:gd name="connsiteX3" fmla="*/ 879529 w 879529"/>
              <a:gd name="connsiteY3" fmla="*/ 117834 h 235669"/>
              <a:gd name="connsiteX4" fmla="*/ 439766 w 879529"/>
              <a:gd name="connsiteY4" fmla="*/ 235669 h 235669"/>
              <a:gd name="connsiteX5" fmla="*/ 439766 w 879529"/>
              <a:gd name="connsiteY5" fmla="*/ 235669 h 235669"/>
              <a:gd name="connsiteX0" fmla="*/ 439766 w 879529"/>
              <a:gd name="connsiteY0" fmla="*/ 235669 h 235669"/>
              <a:gd name="connsiteX1" fmla="*/ 0 w 879529"/>
              <a:gd name="connsiteY1" fmla="*/ 117835 h 235669"/>
              <a:gd name="connsiteX2" fmla="*/ 439765 w 879529"/>
              <a:gd name="connsiteY2" fmla="*/ 0 h 235669"/>
              <a:gd name="connsiteX3" fmla="*/ 879529 w 879529"/>
              <a:gd name="connsiteY3" fmla="*/ 117834 h 235669"/>
              <a:gd name="connsiteX4" fmla="*/ 439766 w 879529"/>
              <a:gd name="connsiteY4" fmla="*/ 235669 h 235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529" h="235669">
                <a:moveTo>
                  <a:pt x="439766" y="235669"/>
                </a:moveTo>
                <a:lnTo>
                  <a:pt x="0" y="117835"/>
                </a:lnTo>
                <a:lnTo>
                  <a:pt x="439765" y="0"/>
                </a:lnTo>
                <a:lnTo>
                  <a:pt x="879529" y="117834"/>
                </a:lnTo>
                <a:lnTo>
                  <a:pt x="439766" y="235669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25" name="手繪多邊形: 圖案 324">
            <a:extLst>
              <a:ext uri="{FF2B5EF4-FFF2-40B4-BE49-F238E27FC236}">
                <a16:creationId xmlns:a16="http://schemas.microsoft.com/office/drawing/2014/main" id="{D1593AD1-D555-499F-9CFB-D83F794205DB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1917916" y="2819096"/>
            <a:ext cx="879528" cy="235668"/>
          </a:xfrm>
          <a:custGeom>
            <a:avLst/>
            <a:gdLst>
              <a:gd name="connsiteX0" fmla="*/ 439764 w 879528"/>
              <a:gd name="connsiteY0" fmla="*/ 0 h 235668"/>
              <a:gd name="connsiteX1" fmla="*/ 879528 w 879528"/>
              <a:gd name="connsiteY1" fmla="*/ 117834 h 235668"/>
              <a:gd name="connsiteX2" fmla="*/ 439764 w 879528"/>
              <a:gd name="connsiteY2" fmla="*/ 235668 h 235668"/>
              <a:gd name="connsiteX3" fmla="*/ 0 w 879528"/>
              <a:gd name="connsiteY3" fmla="*/ 117834 h 235668"/>
              <a:gd name="connsiteX4" fmla="*/ 439764 w 879528"/>
              <a:gd name="connsiteY4" fmla="*/ 0 h 235668"/>
              <a:gd name="connsiteX5" fmla="*/ 439764 w 879528"/>
              <a:gd name="connsiteY5" fmla="*/ 0 h 235668"/>
              <a:gd name="connsiteX0" fmla="*/ 439764 w 879528"/>
              <a:gd name="connsiteY0" fmla="*/ 0 h 235668"/>
              <a:gd name="connsiteX1" fmla="*/ 879528 w 879528"/>
              <a:gd name="connsiteY1" fmla="*/ 117834 h 235668"/>
              <a:gd name="connsiteX2" fmla="*/ 439764 w 879528"/>
              <a:gd name="connsiteY2" fmla="*/ 235668 h 235668"/>
              <a:gd name="connsiteX3" fmla="*/ 0 w 879528"/>
              <a:gd name="connsiteY3" fmla="*/ 117834 h 235668"/>
              <a:gd name="connsiteX4" fmla="*/ 439764 w 879528"/>
              <a:gd name="connsiteY4" fmla="*/ 0 h 235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528" h="235668">
                <a:moveTo>
                  <a:pt x="439764" y="0"/>
                </a:moveTo>
                <a:lnTo>
                  <a:pt x="879528" y="117834"/>
                </a:lnTo>
                <a:lnTo>
                  <a:pt x="439764" y="235668"/>
                </a:lnTo>
                <a:lnTo>
                  <a:pt x="0" y="117834"/>
                </a:lnTo>
                <a:lnTo>
                  <a:pt x="439764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28" name="手繪多邊形: 圖案 327">
            <a:extLst>
              <a:ext uri="{FF2B5EF4-FFF2-40B4-BE49-F238E27FC236}">
                <a16:creationId xmlns:a16="http://schemas.microsoft.com/office/drawing/2014/main" id="{43729D42-D365-44B7-BC91-4B6E6B8795B8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2797443" y="2497164"/>
            <a:ext cx="761695" cy="439765"/>
          </a:xfrm>
          <a:custGeom>
            <a:avLst/>
            <a:gdLst>
              <a:gd name="connsiteX0" fmla="*/ 439765 w 761695"/>
              <a:gd name="connsiteY0" fmla="*/ 321930 h 439765"/>
              <a:gd name="connsiteX1" fmla="*/ 0 w 761695"/>
              <a:gd name="connsiteY1" fmla="*/ 439765 h 439765"/>
              <a:gd name="connsiteX2" fmla="*/ 321931 w 761695"/>
              <a:gd name="connsiteY2" fmla="*/ 117834 h 439765"/>
              <a:gd name="connsiteX3" fmla="*/ 761695 w 761695"/>
              <a:gd name="connsiteY3" fmla="*/ 0 h 439765"/>
              <a:gd name="connsiteX4" fmla="*/ 439765 w 761695"/>
              <a:gd name="connsiteY4" fmla="*/ 321930 h 439765"/>
              <a:gd name="connsiteX5" fmla="*/ 439765 w 761695"/>
              <a:gd name="connsiteY5" fmla="*/ 321930 h 439765"/>
              <a:gd name="connsiteX0" fmla="*/ 439765 w 761695"/>
              <a:gd name="connsiteY0" fmla="*/ 321930 h 439765"/>
              <a:gd name="connsiteX1" fmla="*/ 0 w 761695"/>
              <a:gd name="connsiteY1" fmla="*/ 439765 h 439765"/>
              <a:gd name="connsiteX2" fmla="*/ 321931 w 761695"/>
              <a:gd name="connsiteY2" fmla="*/ 117834 h 439765"/>
              <a:gd name="connsiteX3" fmla="*/ 761695 w 761695"/>
              <a:gd name="connsiteY3" fmla="*/ 0 h 439765"/>
              <a:gd name="connsiteX4" fmla="*/ 439765 w 761695"/>
              <a:gd name="connsiteY4" fmla="*/ 321930 h 439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695" h="439765">
                <a:moveTo>
                  <a:pt x="439765" y="321930"/>
                </a:moveTo>
                <a:lnTo>
                  <a:pt x="0" y="439765"/>
                </a:lnTo>
                <a:lnTo>
                  <a:pt x="321931" y="117834"/>
                </a:lnTo>
                <a:lnTo>
                  <a:pt x="761695" y="0"/>
                </a:lnTo>
                <a:lnTo>
                  <a:pt x="439765" y="32193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31" name="手繪多邊形: 圖案 330">
            <a:extLst>
              <a:ext uri="{FF2B5EF4-FFF2-40B4-BE49-F238E27FC236}">
                <a16:creationId xmlns:a16="http://schemas.microsoft.com/office/drawing/2014/main" id="{83BB8977-596F-41E0-8D3F-B7539375F319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2035750" y="2936929"/>
            <a:ext cx="761693" cy="439763"/>
          </a:xfrm>
          <a:custGeom>
            <a:avLst/>
            <a:gdLst>
              <a:gd name="connsiteX0" fmla="*/ 321929 w 761693"/>
              <a:gd name="connsiteY0" fmla="*/ 117834 h 439763"/>
              <a:gd name="connsiteX1" fmla="*/ 761693 w 761693"/>
              <a:gd name="connsiteY1" fmla="*/ 0 h 439763"/>
              <a:gd name="connsiteX2" fmla="*/ 439764 w 761693"/>
              <a:gd name="connsiteY2" fmla="*/ 321928 h 439763"/>
              <a:gd name="connsiteX3" fmla="*/ 0 w 761693"/>
              <a:gd name="connsiteY3" fmla="*/ 439763 h 439763"/>
              <a:gd name="connsiteX4" fmla="*/ 321929 w 761693"/>
              <a:gd name="connsiteY4" fmla="*/ 117834 h 439763"/>
              <a:gd name="connsiteX5" fmla="*/ 321929 w 761693"/>
              <a:gd name="connsiteY5" fmla="*/ 117834 h 439763"/>
              <a:gd name="connsiteX0" fmla="*/ 321929 w 761693"/>
              <a:gd name="connsiteY0" fmla="*/ 117834 h 439763"/>
              <a:gd name="connsiteX1" fmla="*/ 761693 w 761693"/>
              <a:gd name="connsiteY1" fmla="*/ 0 h 439763"/>
              <a:gd name="connsiteX2" fmla="*/ 439764 w 761693"/>
              <a:gd name="connsiteY2" fmla="*/ 321928 h 439763"/>
              <a:gd name="connsiteX3" fmla="*/ 0 w 761693"/>
              <a:gd name="connsiteY3" fmla="*/ 439763 h 439763"/>
              <a:gd name="connsiteX4" fmla="*/ 321929 w 761693"/>
              <a:gd name="connsiteY4" fmla="*/ 117834 h 43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693" h="439763">
                <a:moveTo>
                  <a:pt x="321929" y="117834"/>
                </a:moveTo>
                <a:lnTo>
                  <a:pt x="761693" y="0"/>
                </a:lnTo>
                <a:lnTo>
                  <a:pt x="439764" y="321928"/>
                </a:lnTo>
                <a:lnTo>
                  <a:pt x="0" y="439763"/>
                </a:lnTo>
                <a:lnTo>
                  <a:pt x="321929" y="117834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34" name="手繪多邊形: 圖案 333">
            <a:extLst>
              <a:ext uri="{FF2B5EF4-FFF2-40B4-BE49-F238E27FC236}">
                <a16:creationId xmlns:a16="http://schemas.microsoft.com/office/drawing/2014/main" id="{A886E16E-09BB-440B-A13D-B1B7A9356F4D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2357680" y="2936930"/>
            <a:ext cx="439764" cy="761692"/>
          </a:xfrm>
          <a:custGeom>
            <a:avLst/>
            <a:gdLst>
              <a:gd name="connsiteX0" fmla="*/ 117835 w 439764"/>
              <a:gd name="connsiteY0" fmla="*/ 321928 h 761692"/>
              <a:gd name="connsiteX1" fmla="*/ 439764 w 439764"/>
              <a:gd name="connsiteY1" fmla="*/ 0 h 761692"/>
              <a:gd name="connsiteX2" fmla="*/ 321930 w 439764"/>
              <a:gd name="connsiteY2" fmla="*/ 439762 h 761692"/>
              <a:gd name="connsiteX3" fmla="*/ 0 w 439764"/>
              <a:gd name="connsiteY3" fmla="*/ 761692 h 761692"/>
              <a:gd name="connsiteX4" fmla="*/ 117835 w 439764"/>
              <a:gd name="connsiteY4" fmla="*/ 321928 h 761692"/>
              <a:gd name="connsiteX5" fmla="*/ 117835 w 439764"/>
              <a:gd name="connsiteY5" fmla="*/ 321928 h 761692"/>
              <a:gd name="connsiteX0" fmla="*/ 117835 w 439764"/>
              <a:gd name="connsiteY0" fmla="*/ 321928 h 761692"/>
              <a:gd name="connsiteX1" fmla="*/ 439764 w 439764"/>
              <a:gd name="connsiteY1" fmla="*/ 0 h 761692"/>
              <a:gd name="connsiteX2" fmla="*/ 321930 w 439764"/>
              <a:gd name="connsiteY2" fmla="*/ 439762 h 761692"/>
              <a:gd name="connsiteX3" fmla="*/ 0 w 439764"/>
              <a:gd name="connsiteY3" fmla="*/ 761692 h 761692"/>
              <a:gd name="connsiteX4" fmla="*/ 117835 w 439764"/>
              <a:gd name="connsiteY4" fmla="*/ 321928 h 76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764" h="761692">
                <a:moveTo>
                  <a:pt x="117835" y="321928"/>
                </a:moveTo>
                <a:lnTo>
                  <a:pt x="439764" y="0"/>
                </a:lnTo>
                <a:lnTo>
                  <a:pt x="321930" y="439762"/>
                </a:lnTo>
                <a:lnTo>
                  <a:pt x="0" y="761692"/>
                </a:lnTo>
                <a:lnTo>
                  <a:pt x="117835" y="321928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37" name="手繪多邊形: 圖案 336">
            <a:extLst>
              <a:ext uri="{FF2B5EF4-FFF2-40B4-BE49-F238E27FC236}">
                <a16:creationId xmlns:a16="http://schemas.microsoft.com/office/drawing/2014/main" id="{6269C74A-AF5A-4D3A-A05F-5B1CA73FCCE6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2797443" y="3376693"/>
            <a:ext cx="439765" cy="761693"/>
          </a:xfrm>
          <a:custGeom>
            <a:avLst/>
            <a:gdLst>
              <a:gd name="connsiteX0" fmla="*/ 117835 w 439765"/>
              <a:gd name="connsiteY0" fmla="*/ 0 h 761693"/>
              <a:gd name="connsiteX1" fmla="*/ 439765 w 439765"/>
              <a:gd name="connsiteY1" fmla="*/ 321930 h 761693"/>
              <a:gd name="connsiteX2" fmla="*/ 321928 w 439765"/>
              <a:gd name="connsiteY2" fmla="*/ 761693 h 761693"/>
              <a:gd name="connsiteX3" fmla="*/ 0 w 439765"/>
              <a:gd name="connsiteY3" fmla="*/ 439762 h 761693"/>
              <a:gd name="connsiteX4" fmla="*/ 117835 w 439765"/>
              <a:gd name="connsiteY4" fmla="*/ 0 h 761693"/>
              <a:gd name="connsiteX5" fmla="*/ 117835 w 439765"/>
              <a:gd name="connsiteY5" fmla="*/ 0 h 761693"/>
              <a:gd name="connsiteX0" fmla="*/ 117835 w 439765"/>
              <a:gd name="connsiteY0" fmla="*/ 0 h 761693"/>
              <a:gd name="connsiteX1" fmla="*/ 439765 w 439765"/>
              <a:gd name="connsiteY1" fmla="*/ 321930 h 761693"/>
              <a:gd name="connsiteX2" fmla="*/ 321928 w 439765"/>
              <a:gd name="connsiteY2" fmla="*/ 761693 h 761693"/>
              <a:gd name="connsiteX3" fmla="*/ 0 w 439765"/>
              <a:gd name="connsiteY3" fmla="*/ 439762 h 761693"/>
              <a:gd name="connsiteX4" fmla="*/ 117835 w 439765"/>
              <a:gd name="connsiteY4" fmla="*/ 0 h 761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765" h="761693">
                <a:moveTo>
                  <a:pt x="117835" y="0"/>
                </a:moveTo>
                <a:lnTo>
                  <a:pt x="439765" y="321930"/>
                </a:lnTo>
                <a:lnTo>
                  <a:pt x="321928" y="761693"/>
                </a:lnTo>
                <a:lnTo>
                  <a:pt x="0" y="439762"/>
                </a:lnTo>
                <a:lnTo>
                  <a:pt x="117835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40" name="手繪多邊形: 圖案 339">
            <a:extLst>
              <a:ext uri="{FF2B5EF4-FFF2-40B4-BE49-F238E27FC236}">
                <a16:creationId xmlns:a16="http://schemas.microsoft.com/office/drawing/2014/main" id="{24B15FCB-F3F0-4CF2-ABF5-0E430637E45F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3119371" y="3698624"/>
            <a:ext cx="557601" cy="557598"/>
          </a:xfrm>
          <a:custGeom>
            <a:avLst/>
            <a:gdLst>
              <a:gd name="connsiteX0" fmla="*/ 117837 w 557601"/>
              <a:gd name="connsiteY0" fmla="*/ 0 h 557598"/>
              <a:gd name="connsiteX1" fmla="*/ 557601 w 557601"/>
              <a:gd name="connsiteY1" fmla="*/ 117834 h 557598"/>
              <a:gd name="connsiteX2" fmla="*/ 439766 w 557601"/>
              <a:gd name="connsiteY2" fmla="*/ 557598 h 557598"/>
              <a:gd name="connsiteX3" fmla="*/ 0 w 557601"/>
              <a:gd name="connsiteY3" fmla="*/ 439763 h 557598"/>
              <a:gd name="connsiteX4" fmla="*/ 117837 w 557601"/>
              <a:gd name="connsiteY4" fmla="*/ 0 h 557598"/>
              <a:gd name="connsiteX5" fmla="*/ 117837 w 557601"/>
              <a:gd name="connsiteY5" fmla="*/ 0 h 557598"/>
              <a:gd name="connsiteX0" fmla="*/ 117837 w 557601"/>
              <a:gd name="connsiteY0" fmla="*/ 0 h 557598"/>
              <a:gd name="connsiteX1" fmla="*/ 557601 w 557601"/>
              <a:gd name="connsiteY1" fmla="*/ 117834 h 557598"/>
              <a:gd name="connsiteX2" fmla="*/ 439766 w 557601"/>
              <a:gd name="connsiteY2" fmla="*/ 557598 h 557598"/>
              <a:gd name="connsiteX3" fmla="*/ 0 w 557601"/>
              <a:gd name="connsiteY3" fmla="*/ 439763 h 557598"/>
              <a:gd name="connsiteX4" fmla="*/ 117837 w 557601"/>
              <a:gd name="connsiteY4" fmla="*/ 0 h 55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601" h="557598">
                <a:moveTo>
                  <a:pt x="117837" y="0"/>
                </a:moveTo>
                <a:lnTo>
                  <a:pt x="557601" y="117834"/>
                </a:lnTo>
                <a:lnTo>
                  <a:pt x="439766" y="557598"/>
                </a:lnTo>
                <a:lnTo>
                  <a:pt x="0" y="439763"/>
                </a:lnTo>
                <a:lnTo>
                  <a:pt x="117837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43" name="手繪多邊形: 圖案 342">
            <a:extLst>
              <a:ext uri="{FF2B5EF4-FFF2-40B4-BE49-F238E27FC236}">
                <a16:creationId xmlns:a16="http://schemas.microsoft.com/office/drawing/2014/main" id="{BBD23888-4B2D-411F-9098-E2B7FB944423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3119375" y="3258860"/>
            <a:ext cx="557598" cy="557597"/>
          </a:xfrm>
          <a:custGeom>
            <a:avLst/>
            <a:gdLst>
              <a:gd name="connsiteX0" fmla="*/ 557598 w 557598"/>
              <a:gd name="connsiteY0" fmla="*/ 557597 h 557597"/>
              <a:gd name="connsiteX1" fmla="*/ 117834 w 557598"/>
              <a:gd name="connsiteY1" fmla="*/ 439763 h 557597"/>
              <a:gd name="connsiteX2" fmla="*/ 0 w 557598"/>
              <a:gd name="connsiteY2" fmla="*/ 0 h 557597"/>
              <a:gd name="connsiteX3" fmla="*/ 439764 w 557598"/>
              <a:gd name="connsiteY3" fmla="*/ 117834 h 557597"/>
              <a:gd name="connsiteX4" fmla="*/ 557598 w 557598"/>
              <a:gd name="connsiteY4" fmla="*/ 557597 h 557597"/>
              <a:gd name="connsiteX5" fmla="*/ 557598 w 557598"/>
              <a:gd name="connsiteY5" fmla="*/ 557597 h 557597"/>
              <a:gd name="connsiteX0" fmla="*/ 557598 w 557598"/>
              <a:gd name="connsiteY0" fmla="*/ 557597 h 557597"/>
              <a:gd name="connsiteX1" fmla="*/ 117834 w 557598"/>
              <a:gd name="connsiteY1" fmla="*/ 439763 h 557597"/>
              <a:gd name="connsiteX2" fmla="*/ 0 w 557598"/>
              <a:gd name="connsiteY2" fmla="*/ 0 h 557597"/>
              <a:gd name="connsiteX3" fmla="*/ 439764 w 557598"/>
              <a:gd name="connsiteY3" fmla="*/ 117834 h 557597"/>
              <a:gd name="connsiteX4" fmla="*/ 557598 w 557598"/>
              <a:gd name="connsiteY4" fmla="*/ 557597 h 557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598" h="557597">
                <a:moveTo>
                  <a:pt x="557598" y="557597"/>
                </a:moveTo>
                <a:lnTo>
                  <a:pt x="117834" y="439763"/>
                </a:lnTo>
                <a:lnTo>
                  <a:pt x="0" y="0"/>
                </a:lnTo>
                <a:lnTo>
                  <a:pt x="439764" y="117834"/>
                </a:lnTo>
                <a:lnTo>
                  <a:pt x="557598" y="557597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46" name="手繪多邊形: 圖案 345">
            <a:extLst>
              <a:ext uri="{FF2B5EF4-FFF2-40B4-BE49-F238E27FC236}">
                <a16:creationId xmlns:a16="http://schemas.microsoft.com/office/drawing/2014/main" id="{BC1256E0-83F1-40B4-B09A-030843682CDA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3559138" y="3698622"/>
            <a:ext cx="557600" cy="557599"/>
          </a:xfrm>
          <a:custGeom>
            <a:avLst/>
            <a:gdLst>
              <a:gd name="connsiteX0" fmla="*/ 117835 w 557600"/>
              <a:gd name="connsiteY0" fmla="*/ 117835 h 557599"/>
              <a:gd name="connsiteX1" fmla="*/ 557600 w 557600"/>
              <a:gd name="connsiteY1" fmla="*/ 0 h 557599"/>
              <a:gd name="connsiteX2" fmla="*/ 439762 w 557600"/>
              <a:gd name="connsiteY2" fmla="*/ 439764 h 557599"/>
              <a:gd name="connsiteX3" fmla="*/ 0 w 557600"/>
              <a:gd name="connsiteY3" fmla="*/ 557599 h 557599"/>
              <a:gd name="connsiteX4" fmla="*/ 117835 w 557600"/>
              <a:gd name="connsiteY4" fmla="*/ 117835 h 557599"/>
              <a:gd name="connsiteX5" fmla="*/ 117835 w 557600"/>
              <a:gd name="connsiteY5" fmla="*/ 117835 h 557599"/>
              <a:gd name="connsiteX0" fmla="*/ 117835 w 557600"/>
              <a:gd name="connsiteY0" fmla="*/ 117835 h 557599"/>
              <a:gd name="connsiteX1" fmla="*/ 557600 w 557600"/>
              <a:gd name="connsiteY1" fmla="*/ 0 h 557599"/>
              <a:gd name="connsiteX2" fmla="*/ 439762 w 557600"/>
              <a:gd name="connsiteY2" fmla="*/ 439764 h 557599"/>
              <a:gd name="connsiteX3" fmla="*/ 0 w 557600"/>
              <a:gd name="connsiteY3" fmla="*/ 557599 h 557599"/>
              <a:gd name="connsiteX4" fmla="*/ 117835 w 557600"/>
              <a:gd name="connsiteY4" fmla="*/ 117835 h 55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600" h="557599">
                <a:moveTo>
                  <a:pt x="117835" y="117835"/>
                </a:moveTo>
                <a:lnTo>
                  <a:pt x="557600" y="0"/>
                </a:lnTo>
                <a:lnTo>
                  <a:pt x="439762" y="439764"/>
                </a:lnTo>
                <a:lnTo>
                  <a:pt x="0" y="557599"/>
                </a:lnTo>
                <a:lnTo>
                  <a:pt x="117835" y="11783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49" name="手繪多邊形: 圖案 348">
            <a:extLst>
              <a:ext uri="{FF2B5EF4-FFF2-40B4-BE49-F238E27FC236}">
                <a16:creationId xmlns:a16="http://schemas.microsoft.com/office/drawing/2014/main" id="{530C9DA6-D275-4F13-8F42-76054974C448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3559138" y="3258860"/>
            <a:ext cx="557599" cy="557597"/>
          </a:xfrm>
          <a:custGeom>
            <a:avLst/>
            <a:gdLst>
              <a:gd name="connsiteX0" fmla="*/ 557599 w 557599"/>
              <a:gd name="connsiteY0" fmla="*/ 439762 h 557597"/>
              <a:gd name="connsiteX1" fmla="*/ 117834 w 557599"/>
              <a:gd name="connsiteY1" fmla="*/ 557597 h 557597"/>
              <a:gd name="connsiteX2" fmla="*/ 0 w 557599"/>
              <a:gd name="connsiteY2" fmla="*/ 117834 h 557597"/>
              <a:gd name="connsiteX3" fmla="*/ 439764 w 557599"/>
              <a:gd name="connsiteY3" fmla="*/ 0 h 557597"/>
              <a:gd name="connsiteX4" fmla="*/ 557599 w 557599"/>
              <a:gd name="connsiteY4" fmla="*/ 439762 h 557597"/>
              <a:gd name="connsiteX5" fmla="*/ 557599 w 557599"/>
              <a:gd name="connsiteY5" fmla="*/ 439762 h 557597"/>
              <a:gd name="connsiteX0" fmla="*/ 557599 w 557599"/>
              <a:gd name="connsiteY0" fmla="*/ 439762 h 557597"/>
              <a:gd name="connsiteX1" fmla="*/ 117834 w 557599"/>
              <a:gd name="connsiteY1" fmla="*/ 557597 h 557597"/>
              <a:gd name="connsiteX2" fmla="*/ 0 w 557599"/>
              <a:gd name="connsiteY2" fmla="*/ 117834 h 557597"/>
              <a:gd name="connsiteX3" fmla="*/ 439764 w 557599"/>
              <a:gd name="connsiteY3" fmla="*/ 0 h 557597"/>
              <a:gd name="connsiteX4" fmla="*/ 557599 w 557599"/>
              <a:gd name="connsiteY4" fmla="*/ 439762 h 557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599" h="557597">
                <a:moveTo>
                  <a:pt x="557599" y="439762"/>
                </a:moveTo>
                <a:lnTo>
                  <a:pt x="117834" y="557597"/>
                </a:lnTo>
                <a:lnTo>
                  <a:pt x="0" y="117834"/>
                </a:lnTo>
                <a:lnTo>
                  <a:pt x="439764" y="0"/>
                </a:lnTo>
                <a:lnTo>
                  <a:pt x="557599" y="439762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52" name="手繪多邊形: 圖案 351">
            <a:extLst>
              <a:ext uri="{FF2B5EF4-FFF2-40B4-BE49-F238E27FC236}">
                <a16:creationId xmlns:a16="http://schemas.microsoft.com/office/drawing/2014/main" id="{823A7B60-2DC5-4157-8AAC-56715DBE9068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3998900" y="3376693"/>
            <a:ext cx="439768" cy="761694"/>
          </a:xfrm>
          <a:custGeom>
            <a:avLst/>
            <a:gdLst>
              <a:gd name="connsiteX0" fmla="*/ 117838 w 439768"/>
              <a:gd name="connsiteY0" fmla="*/ 321930 h 761694"/>
              <a:gd name="connsiteX1" fmla="*/ 439768 w 439768"/>
              <a:gd name="connsiteY1" fmla="*/ 0 h 761694"/>
              <a:gd name="connsiteX2" fmla="*/ 321932 w 439768"/>
              <a:gd name="connsiteY2" fmla="*/ 439766 h 761694"/>
              <a:gd name="connsiteX3" fmla="*/ 0 w 439768"/>
              <a:gd name="connsiteY3" fmla="*/ 761694 h 761694"/>
              <a:gd name="connsiteX4" fmla="*/ 117838 w 439768"/>
              <a:gd name="connsiteY4" fmla="*/ 321930 h 761694"/>
              <a:gd name="connsiteX5" fmla="*/ 117838 w 439768"/>
              <a:gd name="connsiteY5" fmla="*/ 321930 h 761694"/>
              <a:gd name="connsiteX0" fmla="*/ 117838 w 439768"/>
              <a:gd name="connsiteY0" fmla="*/ 321930 h 761694"/>
              <a:gd name="connsiteX1" fmla="*/ 439768 w 439768"/>
              <a:gd name="connsiteY1" fmla="*/ 0 h 761694"/>
              <a:gd name="connsiteX2" fmla="*/ 321932 w 439768"/>
              <a:gd name="connsiteY2" fmla="*/ 439766 h 761694"/>
              <a:gd name="connsiteX3" fmla="*/ 0 w 439768"/>
              <a:gd name="connsiteY3" fmla="*/ 761694 h 761694"/>
              <a:gd name="connsiteX4" fmla="*/ 117838 w 439768"/>
              <a:gd name="connsiteY4" fmla="*/ 321930 h 76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768" h="761694">
                <a:moveTo>
                  <a:pt x="117838" y="321930"/>
                </a:moveTo>
                <a:lnTo>
                  <a:pt x="439768" y="0"/>
                </a:lnTo>
                <a:lnTo>
                  <a:pt x="321932" y="439766"/>
                </a:lnTo>
                <a:lnTo>
                  <a:pt x="0" y="761694"/>
                </a:lnTo>
                <a:lnTo>
                  <a:pt x="117838" y="32193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55" name="手繪多邊形: 圖案 354">
            <a:extLst>
              <a:ext uri="{FF2B5EF4-FFF2-40B4-BE49-F238E27FC236}">
                <a16:creationId xmlns:a16="http://schemas.microsoft.com/office/drawing/2014/main" id="{30629BFF-E520-4868-8D8C-CDE3B1438B4D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3998902" y="2936929"/>
            <a:ext cx="439765" cy="761693"/>
          </a:xfrm>
          <a:custGeom>
            <a:avLst/>
            <a:gdLst>
              <a:gd name="connsiteX0" fmla="*/ 439765 w 439765"/>
              <a:gd name="connsiteY0" fmla="*/ 439763 h 761693"/>
              <a:gd name="connsiteX1" fmla="*/ 117835 w 439765"/>
              <a:gd name="connsiteY1" fmla="*/ 761693 h 761693"/>
              <a:gd name="connsiteX2" fmla="*/ 0 w 439765"/>
              <a:gd name="connsiteY2" fmla="*/ 321931 h 761693"/>
              <a:gd name="connsiteX3" fmla="*/ 321931 w 439765"/>
              <a:gd name="connsiteY3" fmla="*/ 0 h 761693"/>
              <a:gd name="connsiteX4" fmla="*/ 439765 w 439765"/>
              <a:gd name="connsiteY4" fmla="*/ 439763 h 761693"/>
              <a:gd name="connsiteX5" fmla="*/ 439765 w 439765"/>
              <a:gd name="connsiteY5" fmla="*/ 439763 h 761693"/>
              <a:gd name="connsiteX0" fmla="*/ 439765 w 439765"/>
              <a:gd name="connsiteY0" fmla="*/ 439763 h 761693"/>
              <a:gd name="connsiteX1" fmla="*/ 117835 w 439765"/>
              <a:gd name="connsiteY1" fmla="*/ 761693 h 761693"/>
              <a:gd name="connsiteX2" fmla="*/ 0 w 439765"/>
              <a:gd name="connsiteY2" fmla="*/ 321931 h 761693"/>
              <a:gd name="connsiteX3" fmla="*/ 321931 w 439765"/>
              <a:gd name="connsiteY3" fmla="*/ 0 h 761693"/>
              <a:gd name="connsiteX4" fmla="*/ 439765 w 439765"/>
              <a:gd name="connsiteY4" fmla="*/ 439763 h 761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765" h="761693">
                <a:moveTo>
                  <a:pt x="439765" y="439763"/>
                </a:moveTo>
                <a:lnTo>
                  <a:pt x="117835" y="761693"/>
                </a:lnTo>
                <a:lnTo>
                  <a:pt x="0" y="321931"/>
                </a:lnTo>
                <a:lnTo>
                  <a:pt x="321931" y="0"/>
                </a:lnTo>
                <a:lnTo>
                  <a:pt x="439765" y="439763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61" name="手繪多邊形: 圖案 360">
            <a:extLst>
              <a:ext uri="{FF2B5EF4-FFF2-40B4-BE49-F238E27FC236}">
                <a16:creationId xmlns:a16="http://schemas.microsoft.com/office/drawing/2014/main" id="{283F6534-C9CF-4F98-B2B8-9F375CB58E49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4320834" y="2497165"/>
            <a:ext cx="235668" cy="879528"/>
          </a:xfrm>
          <a:custGeom>
            <a:avLst/>
            <a:gdLst>
              <a:gd name="connsiteX0" fmla="*/ 235668 w 235668"/>
              <a:gd name="connsiteY0" fmla="*/ 439764 h 879528"/>
              <a:gd name="connsiteX1" fmla="*/ 117834 w 235668"/>
              <a:gd name="connsiteY1" fmla="*/ 879528 h 879528"/>
              <a:gd name="connsiteX2" fmla="*/ 0 w 235668"/>
              <a:gd name="connsiteY2" fmla="*/ 439765 h 879528"/>
              <a:gd name="connsiteX3" fmla="*/ 117833 w 235668"/>
              <a:gd name="connsiteY3" fmla="*/ 0 h 879528"/>
              <a:gd name="connsiteX4" fmla="*/ 235668 w 235668"/>
              <a:gd name="connsiteY4" fmla="*/ 439764 h 879528"/>
              <a:gd name="connsiteX5" fmla="*/ 235668 w 235668"/>
              <a:gd name="connsiteY5" fmla="*/ 439764 h 879528"/>
              <a:gd name="connsiteX0" fmla="*/ 235668 w 235668"/>
              <a:gd name="connsiteY0" fmla="*/ 439764 h 879528"/>
              <a:gd name="connsiteX1" fmla="*/ 117834 w 235668"/>
              <a:gd name="connsiteY1" fmla="*/ 879528 h 879528"/>
              <a:gd name="connsiteX2" fmla="*/ 0 w 235668"/>
              <a:gd name="connsiteY2" fmla="*/ 439765 h 879528"/>
              <a:gd name="connsiteX3" fmla="*/ 117833 w 235668"/>
              <a:gd name="connsiteY3" fmla="*/ 0 h 879528"/>
              <a:gd name="connsiteX4" fmla="*/ 235668 w 235668"/>
              <a:gd name="connsiteY4" fmla="*/ 439764 h 879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668" h="879528">
                <a:moveTo>
                  <a:pt x="235668" y="439764"/>
                </a:moveTo>
                <a:lnTo>
                  <a:pt x="117834" y="879528"/>
                </a:lnTo>
                <a:lnTo>
                  <a:pt x="0" y="439765"/>
                </a:lnTo>
                <a:lnTo>
                  <a:pt x="117833" y="0"/>
                </a:lnTo>
                <a:lnTo>
                  <a:pt x="235668" y="439764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64" name="手繪多邊形: 圖案 363">
            <a:extLst>
              <a:ext uri="{FF2B5EF4-FFF2-40B4-BE49-F238E27FC236}">
                <a16:creationId xmlns:a16="http://schemas.microsoft.com/office/drawing/2014/main" id="{253AA360-CC87-4B80-A556-DE98223053F1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3998903" y="1735471"/>
            <a:ext cx="439763" cy="761693"/>
          </a:xfrm>
          <a:custGeom>
            <a:avLst/>
            <a:gdLst>
              <a:gd name="connsiteX0" fmla="*/ 439763 w 439763"/>
              <a:gd name="connsiteY0" fmla="*/ 761693 h 761693"/>
              <a:gd name="connsiteX1" fmla="*/ 117833 w 439763"/>
              <a:gd name="connsiteY1" fmla="*/ 439762 h 761693"/>
              <a:gd name="connsiteX2" fmla="*/ 0 w 439763"/>
              <a:gd name="connsiteY2" fmla="*/ 0 h 761693"/>
              <a:gd name="connsiteX3" fmla="*/ 321930 w 439763"/>
              <a:gd name="connsiteY3" fmla="*/ 321930 h 761693"/>
              <a:gd name="connsiteX4" fmla="*/ 439763 w 439763"/>
              <a:gd name="connsiteY4" fmla="*/ 761693 h 761693"/>
              <a:gd name="connsiteX5" fmla="*/ 439763 w 439763"/>
              <a:gd name="connsiteY5" fmla="*/ 761693 h 761693"/>
              <a:gd name="connsiteX0" fmla="*/ 439763 w 439763"/>
              <a:gd name="connsiteY0" fmla="*/ 761693 h 761693"/>
              <a:gd name="connsiteX1" fmla="*/ 117833 w 439763"/>
              <a:gd name="connsiteY1" fmla="*/ 439762 h 761693"/>
              <a:gd name="connsiteX2" fmla="*/ 0 w 439763"/>
              <a:gd name="connsiteY2" fmla="*/ 0 h 761693"/>
              <a:gd name="connsiteX3" fmla="*/ 321930 w 439763"/>
              <a:gd name="connsiteY3" fmla="*/ 321930 h 761693"/>
              <a:gd name="connsiteX4" fmla="*/ 439763 w 439763"/>
              <a:gd name="connsiteY4" fmla="*/ 761693 h 761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763" h="761693">
                <a:moveTo>
                  <a:pt x="439763" y="761693"/>
                </a:moveTo>
                <a:lnTo>
                  <a:pt x="117833" y="439762"/>
                </a:lnTo>
                <a:lnTo>
                  <a:pt x="0" y="0"/>
                </a:lnTo>
                <a:lnTo>
                  <a:pt x="321930" y="321930"/>
                </a:lnTo>
                <a:lnTo>
                  <a:pt x="439763" y="761693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67" name="手繪多邊形: 圖案 366">
            <a:extLst>
              <a:ext uri="{FF2B5EF4-FFF2-40B4-BE49-F238E27FC236}">
                <a16:creationId xmlns:a16="http://schemas.microsoft.com/office/drawing/2014/main" id="{0E02105B-C4A1-4BE8-9F3C-12AE34F2BD54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3998903" y="2175234"/>
            <a:ext cx="439764" cy="761696"/>
          </a:xfrm>
          <a:custGeom>
            <a:avLst/>
            <a:gdLst>
              <a:gd name="connsiteX0" fmla="*/ 117834 w 439764"/>
              <a:gd name="connsiteY0" fmla="*/ 0 h 761696"/>
              <a:gd name="connsiteX1" fmla="*/ 439764 w 439764"/>
              <a:gd name="connsiteY1" fmla="*/ 321931 h 761696"/>
              <a:gd name="connsiteX2" fmla="*/ 321931 w 439764"/>
              <a:gd name="connsiteY2" fmla="*/ 761696 h 761696"/>
              <a:gd name="connsiteX3" fmla="*/ 0 w 439764"/>
              <a:gd name="connsiteY3" fmla="*/ 439766 h 761696"/>
              <a:gd name="connsiteX4" fmla="*/ 117834 w 439764"/>
              <a:gd name="connsiteY4" fmla="*/ 0 h 761696"/>
              <a:gd name="connsiteX5" fmla="*/ 117834 w 439764"/>
              <a:gd name="connsiteY5" fmla="*/ 0 h 761696"/>
              <a:gd name="connsiteX0" fmla="*/ 117834 w 439764"/>
              <a:gd name="connsiteY0" fmla="*/ 0 h 761696"/>
              <a:gd name="connsiteX1" fmla="*/ 439764 w 439764"/>
              <a:gd name="connsiteY1" fmla="*/ 321931 h 761696"/>
              <a:gd name="connsiteX2" fmla="*/ 321931 w 439764"/>
              <a:gd name="connsiteY2" fmla="*/ 761696 h 761696"/>
              <a:gd name="connsiteX3" fmla="*/ 0 w 439764"/>
              <a:gd name="connsiteY3" fmla="*/ 439766 h 761696"/>
              <a:gd name="connsiteX4" fmla="*/ 117834 w 439764"/>
              <a:gd name="connsiteY4" fmla="*/ 0 h 761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764" h="761696">
                <a:moveTo>
                  <a:pt x="117834" y="0"/>
                </a:moveTo>
                <a:lnTo>
                  <a:pt x="439764" y="321931"/>
                </a:lnTo>
                <a:lnTo>
                  <a:pt x="321931" y="761696"/>
                </a:lnTo>
                <a:lnTo>
                  <a:pt x="0" y="439766"/>
                </a:lnTo>
                <a:lnTo>
                  <a:pt x="117834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70" name="手繪多邊形: 圖案 369">
            <a:extLst>
              <a:ext uri="{FF2B5EF4-FFF2-40B4-BE49-F238E27FC236}">
                <a16:creationId xmlns:a16="http://schemas.microsoft.com/office/drawing/2014/main" id="{3DCF4AE9-A86A-4C9F-BA63-0DE922FBFF72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3559139" y="1617636"/>
            <a:ext cx="557598" cy="557597"/>
          </a:xfrm>
          <a:custGeom>
            <a:avLst/>
            <a:gdLst>
              <a:gd name="connsiteX0" fmla="*/ 557598 w 557598"/>
              <a:gd name="connsiteY0" fmla="*/ 557597 h 557597"/>
              <a:gd name="connsiteX1" fmla="*/ 117834 w 557598"/>
              <a:gd name="connsiteY1" fmla="*/ 439763 h 557597"/>
              <a:gd name="connsiteX2" fmla="*/ 0 w 557598"/>
              <a:gd name="connsiteY2" fmla="*/ 0 h 557597"/>
              <a:gd name="connsiteX3" fmla="*/ 439765 w 557598"/>
              <a:gd name="connsiteY3" fmla="*/ 117835 h 557597"/>
              <a:gd name="connsiteX4" fmla="*/ 557598 w 557598"/>
              <a:gd name="connsiteY4" fmla="*/ 557597 h 557597"/>
              <a:gd name="connsiteX5" fmla="*/ 557598 w 557598"/>
              <a:gd name="connsiteY5" fmla="*/ 557597 h 557597"/>
              <a:gd name="connsiteX0" fmla="*/ 557598 w 557598"/>
              <a:gd name="connsiteY0" fmla="*/ 557597 h 557597"/>
              <a:gd name="connsiteX1" fmla="*/ 117834 w 557598"/>
              <a:gd name="connsiteY1" fmla="*/ 439763 h 557597"/>
              <a:gd name="connsiteX2" fmla="*/ 0 w 557598"/>
              <a:gd name="connsiteY2" fmla="*/ 0 h 557597"/>
              <a:gd name="connsiteX3" fmla="*/ 439765 w 557598"/>
              <a:gd name="connsiteY3" fmla="*/ 117835 h 557597"/>
              <a:gd name="connsiteX4" fmla="*/ 557598 w 557598"/>
              <a:gd name="connsiteY4" fmla="*/ 557597 h 557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598" h="557597">
                <a:moveTo>
                  <a:pt x="557598" y="557597"/>
                </a:moveTo>
                <a:lnTo>
                  <a:pt x="117834" y="439763"/>
                </a:lnTo>
                <a:lnTo>
                  <a:pt x="0" y="0"/>
                </a:lnTo>
                <a:lnTo>
                  <a:pt x="439765" y="117835"/>
                </a:lnTo>
                <a:lnTo>
                  <a:pt x="557598" y="557597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73" name="手繪多邊形: 圖案 372">
            <a:extLst>
              <a:ext uri="{FF2B5EF4-FFF2-40B4-BE49-F238E27FC236}">
                <a16:creationId xmlns:a16="http://schemas.microsoft.com/office/drawing/2014/main" id="{E0AC3B2F-750C-4ECC-AC86-72CBAA26CAAA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3559139" y="2057400"/>
            <a:ext cx="557598" cy="557600"/>
          </a:xfrm>
          <a:custGeom>
            <a:avLst/>
            <a:gdLst>
              <a:gd name="connsiteX0" fmla="*/ 117834 w 557598"/>
              <a:gd name="connsiteY0" fmla="*/ 0 h 557600"/>
              <a:gd name="connsiteX1" fmla="*/ 557598 w 557598"/>
              <a:gd name="connsiteY1" fmla="*/ 117834 h 557600"/>
              <a:gd name="connsiteX2" fmla="*/ 439764 w 557598"/>
              <a:gd name="connsiteY2" fmla="*/ 557600 h 557600"/>
              <a:gd name="connsiteX3" fmla="*/ 0 w 557598"/>
              <a:gd name="connsiteY3" fmla="*/ 439765 h 557600"/>
              <a:gd name="connsiteX4" fmla="*/ 117834 w 557598"/>
              <a:gd name="connsiteY4" fmla="*/ 0 h 557600"/>
              <a:gd name="connsiteX5" fmla="*/ 117834 w 557598"/>
              <a:gd name="connsiteY5" fmla="*/ 0 h 557600"/>
              <a:gd name="connsiteX0" fmla="*/ 117834 w 557598"/>
              <a:gd name="connsiteY0" fmla="*/ 0 h 557600"/>
              <a:gd name="connsiteX1" fmla="*/ 557598 w 557598"/>
              <a:gd name="connsiteY1" fmla="*/ 117834 h 557600"/>
              <a:gd name="connsiteX2" fmla="*/ 439764 w 557598"/>
              <a:gd name="connsiteY2" fmla="*/ 557600 h 557600"/>
              <a:gd name="connsiteX3" fmla="*/ 0 w 557598"/>
              <a:gd name="connsiteY3" fmla="*/ 439765 h 557600"/>
              <a:gd name="connsiteX4" fmla="*/ 117834 w 557598"/>
              <a:gd name="connsiteY4" fmla="*/ 0 h 5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598" h="557600">
                <a:moveTo>
                  <a:pt x="117834" y="0"/>
                </a:moveTo>
                <a:lnTo>
                  <a:pt x="557598" y="117834"/>
                </a:lnTo>
                <a:lnTo>
                  <a:pt x="439764" y="557600"/>
                </a:lnTo>
                <a:lnTo>
                  <a:pt x="0" y="439765"/>
                </a:lnTo>
                <a:lnTo>
                  <a:pt x="117834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76" name="手繪多邊形: 圖案 375">
            <a:extLst>
              <a:ext uri="{FF2B5EF4-FFF2-40B4-BE49-F238E27FC236}">
                <a16:creationId xmlns:a16="http://schemas.microsoft.com/office/drawing/2014/main" id="{7BAFAA27-AB83-48AB-910E-1586126D86EE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2357680" y="1735470"/>
            <a:ext cx="439764" cy="761696"/>
          </a:xfrm>
          <a:custGeom>
            <a:avLst/>
            <a:gdLst>
              <a:gd name="connsiteX0" fmla="*/ 439764 w 439764"/>
              <a:gd name="connsiteY0" fmla="*/ 321932 h 761696"/>
              <a:gd name="connsiteX1" fmla="*/ 321930 w 439764"/>
              <a:gd name="connsiteY1" fmla="*/ 761696 h 761696"/>
              <a:gd name="connsiteX2" fmla="*/ 0 w 439764"/>
              <a:gd name="connsiteY2" fmla="*/ 439766 h 761696"/>
              <a:gd name="connsiteX3" fmla="*/ 117835 w 439764"/>
              <a:gd name="connsiteY3" fmla="*/ 0 h 761696"/>
              <a:gd name="connsiteX4" fmla="*/ 439764 w 439764"/>
              <a:gd name="connsiteY4" fmla="*/ 321932 h 761696"/>
              <a:gd name="connsiteX5" fmla="*/ 439764 w 439764"/>
              <a:gd name="connsiteY5" fmla="*/ 321932 h 761696"/>
              <a:gd name="connsiteX0" fmla="*/ 439764 w 439764"/>
              <a:gd name="connsiteY0" fmla="*/ 321932 h 761696"/>
              <a:gd name="connsiteX1" fmla="*/ 321930 w 439764"/>
              <a:gd name="connsiteY1" fmla="*/ 761696 h 761696"/>
              <a:gd name="connsiteX2" fmla="*/ 0 w 439764"/>
              <a:gd name="connsiteY2" fmla="*/ 439766 h 761696"/>
              <a:gd name="connsiteX3" fmla="*/ 117835 w 439764"/>
              <a:gd name="connsiteY3" fmla="*/ 0 h 761696"/>
              <a:gd name="connsiteX4" fmla="*/ 439764 w 439764"/>
              <a:gd name="connsiteY4" fmla="*/ 321932 h 761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764" h="761696">
                <a:moveTo>
                  <a:pt x="439764" y="321932"/>
                </a:moveTo>
                <a:lnTo>
                  <a:pt x="321930" y="761696"/>
                </a:lnTo>
                <a:lnTo>
                  <a:pt x="0" y="439766"/>
                </a:lnTo>
                <a:lnTo>
                  <a:pt x="117835" y="0"/>
                </a:lnTo>
                <a:lnTo>
                  <a:pt x="439764" y="321932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79" name="手繪多邊形: 圖案 378">
            <a:extLst>
              <a:ext uri="{FF2B5EF4-FFF2-40B4-BE49-F238E27FC236}">
                <a16:creationId xmlns:a16="http://schemas.microsoft.com/office/drawing/2014/main" id="{78718429-83A0-4448-80AC-E1F2E0070DEF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2475515" y="1413540"/>
            <a:ext cx="643860" cy="643861"/>
          </a:xfrm>
          <a:custGeom>
            <a:avLst/>
            <a:gdLst>
              <a:gd name="connsiteX0" fmla="*/ 643860 w 643860"/>
              <a:gd name="connsiteY0" fmla="*/ 321930 h 643861"/>
              <a:gd name="connsiteX1" fmla="*/ 321929 w 643860"/>
              <a:gd name="connsiteY1" fmla="*/ 643861 h 643861"/>
              <a:gd name="connsiteX2" fmla="*/ 0 w 643860"/>
              <a:gd name="connsiteY2" fmla="*/ 321929 h 643861"/>
              <a:gd name="connsiteX3" fmla="*/ 321930 w 643860"/>
              <a:gd name="connsiteY3" fmla="*/ 0 h 643861"/>
              <a:gd name="connsiteX4" fmla="*/ 643860 w 643860"/>
              <a:gd name="connsiteY4" fmla="*/ 321930 h 643861"/>
              <a:gd name="connsiteX5" fmla="*/ 643860 w 643860"/>
              <a:gd name="connsiteY5" fmla="*/ 321930 h 643861"/>
              <a:gd name="connsiteX0" fmla="*/ 643860 w 643860"/>
              <a:gd name="connsiteY0" fmla="*/ 321930 h 643861"/>
              <a:gd name="connsiteX1" fmla="*/ 321929 w 643860"/>
              <a:gd name="connsiteY1" fmla="*/ 643861 h 643861"/>
              <a:gd name="connsiteX2" fmla="*/ 0 w 643860"/>
              <a:gd name="connsiteY2" fmla="*/ 321929 h 643861"/>
              <a:gd name="connsiteX3" fmla="*/ 321930 w 643860"/>
              <a:gd name="connsiteY3" fmla="*/ 0 h 643861"/>
              <a:gd name="connsiteX4" fmla="*/ 643860 w 643860"/>
              <a:gd name="connsiteY4" fmla="*/ 321930 h 64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860" h="643861">
                <a:moveTo>
                  <a:pt x="643860" y="321930"/>
                </a:moveTo>
                <a:lnTo>
                  <a:pt x="321929" y="643861"/>
                </a:lnTo>
                <a:lnTo>
                  <a:pt x="0" y="321929"/>
                </a:lnTo>
                <a:lnTo>
                  <a:pt x="321930" y="0"/>
                </a:lnTo>
                <a:lnTo>
                  <a:pt x="643860" y="32193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82" name="手繪多邊形: 圖案 381">
            <a:extLst>
              <a:ext uri="{FF2B5EF4-FFF2-40B4-BE49-F238E27FC236}">
                <a16:creationId xmlns:a16="http://schemas.microsoft.com/office/drawing/2014/main" id="{540EBD85-F266-40B8-B216-9FE3DBCEB47E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3237209" y="2936929"/>
            <a:ext cx="761693" cy="439766"/>
          </a:xfrm>
          <a:custGeom>
            <a:avLst/>
            <a:gdLst>
              <a:gd name="connsiteX0" fmla="*/ 761693 w 761693"/>
              <a:gd name="connsiteY0" fmla="*/ 321932 h 439766"/>
              <a:gd name="connsiteX1" fmla="*/ 321929 w 761693"/>
              <a:gd name="connsiteY1" fmla="*/ 439766 h 439766"/>
              <a:gd name="connsiteX2" fmla="*/ 0 w 761693"/>
              <a:gd name="connsiteY2" fmla="*/ 117835 h 439766"/>
              <a:gd name="connsiteX3" fmla="*/ 439763 w 761693"/>
              <a:gd name="connsiteY3" fmla="*/ 0 h 439766"/>
              <a:gd name="connsiteX4" fmla="*/ 761693 w 761693"/>
              <a:gd name="connsiteY4" fmla="*/ 321932 h 439766"/>
              <a:gd name="connsiteX5" fmla="*/ 761693 w 761693"/>
              <a:gd name="connsiteY5" fmla="*/ 321932 h 439766"/>
              <a:gd name="connsiteX0" fmla="*/ 761693 w 761693"/>
              <a:gd name="connsiteY0" fmla="*/ 321932 h 439766"/>
              <a:gd name="connsiteX1" fmla="*/ 321929 w 761693"/>
              <a:gd name="connsiteY1" fmla="*/ 439766 h 439766"/>
              <a:gd name="connsiteX2" fmla="*/ 0 w 761693"/>
              <a:gd name="connsiteY2" fmla="*/ 117835 h 439766"/>
              <a:gd name="connsiteX3" fmla="*/ 439763 w 761693"/>
              <a:gd name="connsiteY3" fmla="*/ 0 h 439766"/>
              <a:gd name="connsiteX4" fmla="*/ 761693 w 761693"/>
              <a:gd name="connsiteY4" fmla="*/ 321932 h 439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693" h="439766">
                <a:moveTo>
                  <a:pt x="761693" y="321932"/>
                </a:moveTo>
                <a:lnTo>
                  <a:pt x="321929" y="439766"/>
                </a:lnTo>
                <a:lnTo>
                  <a:pt x="0" y="117835"/>
                </a:lnTo>
                <a:lnTo>
                  <a:pt x="439763" y="0"/>
                </a:lnTo>
                <a:lnTo>
                  <a:pt x="761693" y="321932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85" name="手繪多邊形: 圖案 384">
            <a:extLst>
              <a:ext uri="{FF2B5EF4-FFF2-40B4-BE49-F238E27FC236}">
                <a16:creationId xmlns:a16="http://schemas.microsoft.com/office/drawing/2014/main" id="{CDCF6EEF-71DD-48A5-99E5-3DB9089F5A44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3676972" y="2614999"/>
            <a:ext cx="643861" cy="643861"/>
          </a:xfrm>
          <a:custGeom>
            <a:avLst/>
            <a:gdLst>
              <a:gd name="connsiteX0" fmla="*/ 643861 w 643861"/>
              <a:gd name="connsiteY0" fmla="*/ 321930 h 643861"/>
              <a:gd name="connsiteX1" fmla="*/ 321930 w 643861"/>
              <a:gd name="connsiteY1" fmla="*/ 643861 h 643861"/>
              <a:gd name="connsiteX2" fmla="*/ 0 w 643861"/>
              <a:gd name="connsiteY2" fmla="*/ 321929 h 643861"/>
              <a:gd name="connsiteX3" fmla="*/ 321930 w 643861"/>
              <a:gd name="connsiteY3" fmla="*/ 0 h 643861"/>
              <a:gd name="connsiteX4" fmla="*/ 643861 w 643861"/>
              <a:gd name="connsiteY4" fmla="*/ 321930 h 643861"/>
              <a:gd name="connsiteX5" fmla="*/ 643861 w 643861"/>
              <a:gd name="connsiteY5" fmla="*/ 321930 h 643861"/>
              <a:gd name="connsiteX0" fmla="*/ 643861 w 643861"/>
              <a:gd name="connsiteY0" fmla="*/ 321930 h 643861"/>
              <a:gd name="connsiteX1" fmla="*/ 321930 w 643861"/>
              <a:gd name="connsiteY1" fmla="*/ 643861 h 643861"/>
              <a:gd name="connsiteX2" fmla="*/ 0 w 643861"/>
              <a:gd name="connsiteY2" fmla="*/ 321929 h 643861"/>
              <a:gd name="connsiteX3" fmla="*/ 321930 w 643861"/>
              <a:gd name="connsiteY3" fmla="*/ 0 h 643861"/>
              <a:gd name="connsiteX4" fmla="*/ 643861 w 643861"/>
              <a:gd name="connsiteY4" fmla="*/ 321930 h 64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861" h="643861">
                <a:moveTo>
                  <a:pt x="643861" y="321930"/>
                </a:moveTo>
                <a:lnTo>
                  <a:pt x="321930" y="643861"/>
                </a:lnTo>
                <a:lnTo>
                  <a:pt x="0" y="321929"/>
                </a:lnTo>
                <a:lnTo>
                  <a:pt x="321930" y="0"/>
                </a:lnTo>
                <a:lnTo>
                  <a:pt x="643861" y="32193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88" name="手繪多邊形: 圖案 387">
            <a:extLst>
              <a:ext uri="{FF2B5EF4-FFF2-40B4-BE49-F238E27FC236}">
                <a16:creationId xmlns:a16="http://schemas.microsoft.com/office/drawing/2014/main" id="{B81FF810-16F6-4B92-BA46-2DBE11BE4FBE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3237208" y="1295706"/>
            <a:ext cx="761695" cy="439765"/>
          </a:xfrm>
          <a:custGeom>
            <a:avLst/>
            <a:gdLst>
              <a:gd name="connsiteX0" fmla="*/ 761695 w 761695"/>
              <a:gd name="connsiteY0" fmla="*/ 439765 h 439765"/>
              <a:gd name="connsiteX1" fmla="*/ 321930 w 761695"/>
              <a:gd name="connsiteY1" fmla="*/ 321930 h 439765"/>
              <a:gd name="connsiteX2" fmla="*/ 0 w 761695"/>
              <a:gd name="connsiteY2" fmla="*/ 0 h 439765"/>
              <a:gd name="connsiteX3" fmla="*/ 439765 w 761695"/>
              <a:gd name="connsiteY3" fmla="*/ 117834 h 439765"/>
              <a:gd name="connsiteX4" fmla="*/ 761695 w 761695"/>
              <a:gd name="connsiteY4" fmla="*/ 439765 h 439765"/>
              <a:gd name="connsiteX5" fmla="*/ 761695 w 761695"/>
              <a:gd name="connsiteY5" fmla="*/ 439765 h 439765"/>
              <a:gd name="connsiteX0" fmla="*/ 761695 w 761695"/>
              <a:gd name="connsiteY0" fmla="*/ 439765 h 439765"/>
              <a:gd name="connsiteX1" fmla="*/ 321930 w 761695"/>
              <a:gd name="connsiteY1" fmla="*/ 321930 h 439765"/>
              <a:gd name="connsiteX2" fmla="*/ 0 w 761695"/>
              <a:gd name="connsiteY2" fmla="*/ 0 h 439765"/>
              <a:gd name="connsiteX3" fmla="*/ 439765 w 761695"/>
              <a:gd name="connsiteY3" fmla="*/ 117834 h 439765"/>
              <a:gd name="connsiteX4" fmla="*/ 761695 w 761695"/>
              <a:gd name="connsiteY4" fmla="*/ 439765 h 439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695" h="439765">
                <a:moveTo>
                  <a:pt x="761695" y="439765"/>
                </a:moveTo>
                <a:lnTo>
                  <a:pt x="321930" y="321930"/>
                </a:lnTo>
                <a:lnTo>
                  <a:pt x="0" y="0"/>
                </a:lnTo>
                <a:lnTo>
                  <a:pt x="439765" y="117834"/>
                </a:lnTo>
                <a:lnTo>
                  <a:pt x="761695" y="43976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91" name="手繪多邊形: 圖案 390">
            <a:extLst>
              <a:ext uri="{FF2B5EF4-FFF2-40B4-BE49-F238E27FC236}">
                <a16:creationId xmlns:a16="http://schemas.microsoft.com/office/drawing/2014/main" id="{BEE2F469-2736-4999-B692-305688E676FC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2797445" y="1295707"/>
            <a:ext cx="761694" cy="439764"/>
          </a:xfrm>
          <a:custGeom>
            <a:avLst/>
            <a:gdLst>
              <a:gd name="connsiteX0" fmla="*/ 761694 w 761694"/>
              <a:gd name="connsiteY0" fmla="*/ 321930 h 439764"/>
              <a:gd name="connsiteX1" fmla="*/ 321930 w 761694"/>
              <a:gd name="connsiteY1" fmla="*/ 439764 h 439764"/>
              <a:gd name="connsiteX2" fmla="*/ 0 w 761694"/>
              <a:gd name="connsiteY2" fmla="*/ 117834 h 439764"/>
              <a:gd name="connsiteX3" fmla="*/ 439764 w 761694"/>
              <a:gd name="connsiteY3" fmla="*/ 0 h 439764"/>
              <a:gd name="connsiteX4" fmla="*/ 761694 w 761694"/>
              <a:gd name="connsiteY4" fmla="*/ 321930 h 439764"/>
              <a:gd name="connsiteX5" fmla="*/ 761694 w 761694"/>
              <a:gd name="connsiteY5" fmla="*/ 321930 h 439764"/>
              <a:gd name="connsiteX0" fmla="*/ 761694 w 761694"/>
              <a:gd name="connsiteY0" fmla="*/ 321930 h 439764"/>
              <a:gd name="connsiteX1" fmla="*/ 321930 w 761694"/>
              <a:gd name="connsiteY1" fmla="*/ 439764 h 439764"/>
              <a:gd name="connsiteX2" fmla="*/ 0 w 761694"/>
              <a:gd name="connsiteY2" fmla="*/ 117834 h 439764"/>
              <a:gd name="connsiteX3" fmla="*/ 439764 w 761694"/>
              <a:gd name="connsiteY3" fmla="*/ 0 h 439764"/>
              <a:gd name="connsiteX4" fmla="*/ 761694 w 761694"/>
              <a:gd name="connsiteY4" fmla="*/ 321930 h 43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694" h="439764">
                <a:moveTo>
                  <a:pt x="761694" y="321930"/>
                </a:moveTo>
                <a:lnTo>
                  <a:pt x="321930" y="439764"/>
                </a:lnTo>
                <a:lnTo>
                  <a:pt x="0" y="117834"/>
                </a:lnTo>
                <a:lnTo>
                  <a:pt x="439764" y="0"/>
                </a:lnTo>
                <a:lnTo>
                  <a:pt x="761694" y="32193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94" name="手繪多邊形: 圖案 393">
            <a:extLst>
              <a:ext uri="{FF2B5EF4-FFF2-40B4-BE49-F238E27FC236}">
                <a16:creationId xmlns:a16="http://schemas.microsoft.com/office/drawing/2014/main" id="{F8485124-F4DD-49DE-8620-B77F960F6325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1917915" y="2057401"/>
            <a:ext cx="557600" cy="557598"/>
          </a:xfrm>
          <a:custGeom>
            <a:avLst/>
            <a:gdLst>
              <a:gd name="connsiteX0" fmla="*/ 439765 w 557600"/>
              <a:gd name="connsiteY0" fmla="*/ 117835 h 557598"/>
              <a:gd name="connsiteX1" fmla="*/ 557600 w 557600"/>
              <a:gd name="connsiteY1" fmla="*/ 557598 h 557598"/>
              <a:gd name="connsiteX2" fmla="*/ 117835 w 557600"/>
              <a:gd name="connsiteY2" fmla="*/ 439765 h 557598"/>
              <a:gd name="connsiteX3" fmla="*/ 0 w 557600"/>
              <a:gd name="connsiteY3" fmla="*/ 0 h 557598"/>
              <a:gd name="connsiteX4" fmla="*/ 439765 w 557600"/>
              <a:gd name="connsiteY4" fmla="*/ 117835 h 557598"/>
              <a:gd name="connsiteX5" fmla="*/ 439765 w 557600"/>
              <a:gd name="connsiteY5" fmla="*/ 117835 h 557598"/>
              <a:gd name="connsiteX0" fmla="*/ 439765 w 557600"/>
              <a:gd name="connsiteY0" fmla="*/ 117835 h 557598"/>
              <a:gd name="connsiteX1" fmla="*/ 557600 w 557600"/>
              <a:gd name="connsiteY1" fmla="*/ 557598 h 557598"/>
              <a:gd name="connsiteX2" fmla="*/ 117835 w 557600"/>
              <a:gd name="connsiteY2" fmla="*/ 439765 h 557598"/>
              <a:gd name="connsiteX3" fmla="*/ 0 w 557600"/>
              <a:gd name="connsiteY3" fmla="*/ 0 h 557598"/>
              <a:gd name="connsiteX4" fmla="*/ 439765 w 557600"/>
              <a:gd name="connsiteY4" fmla="*/ 117835 h 55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600" h="557598">
                <a:moveTo>
                  <a:pt x="439765" y="117835"/>
                </a:moveTo>
                <a:lnTo>
                  <a:pt x="557600" y="557598"/>
                </a:lnTo>
                <a:lnTo>
                  <a:pt x="117835" y="439765"/>
                </a:lnTo>
                <a:lnTo>
                  <a:pt x="0" y="0"/>
                </a:lnTo>
                <a:lnTo>
                  <a:pt x="439765" y="11783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97" name="手繪多邊形: 圖案 396">
            <a:extLst>
              <a:ext uri="{FF2B5EF4-FFF2-40B4-BE49-F238E27FC236}">
                <a16:creationId xmlns:a16="http://schemas.microsoft.com/office/drawing/2014/main" id="{45777136-7FC5-4DE2-B913-558D132C0EEE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1917915" y="1617636"/>
            <a:ext cx="557600" cy="557599"/>
          </a:xfrm>
          <a:custGeom>
            <a:avLst/>
            <a:gdLst>
              <a:gd name="connsiteX0" fmla="*/ 557600 w 557600"/>
              <a:gd name="connsiteY0" fmla="*/ 117833 h 557599"/>
              <a:gd name="connsiteX1" fmla="*/ 439765 w 557600"/>
              <a:gd name="connsiteY1" fmla="*/ 557599 h 557599"/>
              <a:gd name="connsiteX2" fmla="*/ 0 w 557600"/>
              <a:gd name="connsiteY2" fmla="*/ 439764 h 557599"/>
              <a:gd name="connsiteX3" fmla="*/ 117834 w 557600"/>
              <a:gd name="connsiteY3" fmla="*/ 0 h 557599"/>
              <a:gd name="connsiteX4" fmla="*/ 557600 w 557600"/>
              <a:gd name="connsiteY4" fmla="*/ 117833 h 557599"/>
              <a:gd name="connsiteX5" fmla="*/ 557600 w 557600"/>
              <a:gd name="connsiteY5" fmla="*/ 117833 h 557599"/>
              <a:gd name="connsiteX0" fmla="*/ 557600 w 557600"/>
              <a:gd name="connsiteY0" fmla="*/ 117833 h 557599"/>
              <a:gd name="connsiteX1" fmla="*/ 439765 w 557600"/>
              <a:gd name="connsiteY1" fmla="*/ 557599 h 557599"/>
              <a:gd name="connsiteX2" fmla="*/ 0 w 557600"/>
              <a:gd name="connsiteY2" fmla="*/ 439764 h 557599"/>
              <a:gd name="connsiteX3" fmla="*/ 117834 w 557600"/>
              <a:gd name="connsiteY3" fmla="*/ 0 h 557599"/>
              <a:gd name="connsiteX4" fmla="*/ 557600 w 557600"/>
              <a:gd name="connsiteY4" fmla="*/ 117833 h 55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600" h="557599">
                <a:moveTo>
                  <a:pt x="557600" y="117833"/>
                </a:moveTo>
                <a:lnTo>
                  <a:pt x="439765" y="557599"/>
                </a:lnTo>
                <a:lnTo>
                  <a:pt x="0" y="439764"/>
                </a:lnTo>
                <a:lnTo>
                  <a:pt x="117834" y="0"/>
                </a:lnTo>
                <a:lnTo>
                  <a:pt x="557600" y="117833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00" name="手繪多邊形: 圖案 399">
            <a:extLst>
              <a:ext uri="{FF2B5EF4-FFF2-40B4-BE49-F238E27FC236}">
                <a16:creationId xmlns:a16="http://schemas.microsoft.com/office/drawing/2014/main" id="{0CB671A8-1AFF-4872-966A-330F83270DA1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3237209" y="2497165"/>
            <a:ext cx="761694" cy="439764"/>
          </a:xfrm>
          <a:custGeom>
            <a:avLst/>
            <a:gdLst>
              <a:gd name="connsiteX0" fmla="*/ 761694 w 761694"/>
              <a:gd name="connsiteY0" fmla="*/ 117835 h 439764"/>
              <a:gd name="connsiteX1" fmla="*/ 439764 w 761694"/>
              <a:gd name="connsiteY1" fmla="*/ 439764 h 439764"/>
              <a:gd name="connsiteX2" fmla="*/ 0 w 761694"/>
              <a:gd name="connsiteY2" fmla="*/ 321930 h 439764"/>
              <a:gd name="connsiteX3" fmla="*/ 321930 w 761694"/>
              <a:gd name="connsiteY3" fmla="*/ 0 h 439764"/>
              <a:gd name="connsiteX4" fmla="*/ 761694 w 761694"/>
              <a:gd name="connsiteY4" fmla="*/ 117835 h 439764"/>
              <a:gd name="connsiteX5" fmla="*/ 761694 w 761694"/>
              <a:gd name="connsiteY5" fmla="*/ 117835 h 439764"/>
              <a:gd name="connsiteX0" fmla="*/ 761694 w 761694"/>
              <a:gd name="connsiteY0" fmla="*/ 117835 h 439764"/>
              <a:gd name="connsiteX1" fmla="*/ 439764 w 761694"/>
              <a:gd name="connsiteY1" fmla="*/ 439764 h 439764"/>
              <a:gd name="connsiteX2" fmla="*/ 0 w 761694"/>
              <a:gd name="connsiteY2" fmla="*/ 321930 h 439764"/>
              <a:gd name="connsiteX3" fmla="*/ 321930 w 761694"/>
              <a:gd name="connsiteY3" fmla="*/ 0 h 439764"/>
              <a:gd name="connsiteX4" fmla="*/ 761694 w 761694"/>
              <a:gd name="connsiteY4" fmla="*/ 117835 h 43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694" h="439764">
                <a:moveTo>
                  <a:pt x="761694" y="117835"/>
                </a:moveTo>
                <a:lnTo>
                  <a:pt x="439764" y="439764"/>
                </a:lnTo>
                <a:lnTo>
                  <a:pt x="0" y="321930"/>
                </a:lnTo>
                <a:lnTo>
                  <a:pt x="321930" y="0"/>
                </a:lnTo>
                <a:lnTo>
                  <a:pt x="761694" y="11783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03" name="手繪多邊形: 圖案 402">
            <a:extLst>
              <a:ext uri="{FF2B5EF4-FFF2-40B4-BE49-F238E27FC236}">
                <a16:creationId xmlns:a16="http://schemas.microsoft.com/office/drawing/2014/main" id="{19C4290B-6EB2-4337-95F1-5A1E20C69C3D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2357679" y="1177871"/>
            <a:ext cx="879529" cy="235669"/>
          </a:xfrm>
          <a:custGeom>
            <a:avLst/>
            <a:gdLst>
              <a:gd name="connsiteX0" fmla="*/ 879529 w 879529"/>
              <a:gd name="connsiteY0" fmla="*/ 117835 h 235669"/>
              <a:gd name="connsiteX1" fmla="*/ 439765 w 879529"/>
              <a:gd name="connsiteY1" fmla="*/ 235669 h 235669"/>
              <a:gd name="connsiteX2" fmla="*/ 0 w 879529"/>
              <a:gd name="connsiteY2" fmla="*/ 117835 h 235669"/>
              <a:gd name="connsiteX3" fmla="*/ 439764 w 879529"/>
              <a:gd name="connsiteY3" fmla="*/ 0 h 235669"/>
              <a:gd name="connsiteX4" fmla="*/ 879529 w 879529"/>
              <a:gd name="connsiteY4" fmla="*/ 117835 h 235669"/>
              <a:gd name="connsiteX5" fmla="*/ 879529 w 879529"/>
              <a:gd name="connsiteY5" fmla="*/ 117835 h 235669"/>
              <a:gd name="connsiteX0" fmla="*/ 879529 w 879529"/>
              <a:gd name="connsiteY0" fmla="*/ 117835 h 235669"/>
              <a:gd name="connsiteX1" fmla="*/ 439765 w 879529"/>
              <a:gd name="connsiteY1" fmla="*/ 235669 h 235669"/>
              <a:gd name="connsiteX2" fmla="*/ 0 w 879529"/>
              <a:gd name="connsiteY2" fmla="*/ 117835 h 235669"/>
              <a:gd name="connsiteX3" fmla="*/ 439764 w 879529"/>
              <a:gd name="connsiteY3" fmla="*/ 0 h 235669"/>
              <a:gd name="connsiteX4" fmla="*/ 879529 w 879529"/>
              <a:gd name="connsiteY4" fmla="*/ 117835 h 235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529" h="235669">
                <a:moveTo>
                  <a:pt x="879529" y="117835"/>
                </a:moveTo>
                <a:lnTo>
                  <a:pt x="439765" y="235669"/>
                </a:lnTo>
                <a:lnTo>
                  <a:pt x="0" y="117835"/>
                </a:lnTo>
                <a:lnTo>
                  <a:pt x="439764" y="0"/>
                </a:lnTo>
                <a:lnTo>
                  <a:pt x="879529" y="11783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06" name="手繪多邊形: 圖案 405">
            <a:extLst>
              <a:ext uri="{FF2B5EF4-FFF2-40B4-BE49-F238E27FC236}">
                <a16:creationId xmlns:a16="http://schemas.microsoft.com/office/drawing/2014/main" id="{0A28121C-4119-4715-A4AC-EEE7DE82AC13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2035749" y="1295706"/>
            <a:ext cx="761696" cy="439763"/>
          </a:xfrm>
          <a:custGeom>
            <a:avLst/>
            <a:gdLst>
              <a:gd name="connsiteX0" fmla="*/ 761696 w 761696"/>
              <a:gd name="connsiteY0" fmla="*/ 117834 h 439763"/>
              <a:gd name="connsiteX1" fmla="*/ 439766 w 761696"/>
              <a:gd name="connsiteY1" fmla="*/ 439763 h 439763"/>
              <a:gd name="connsiteX2" fmla="*/ 0 w 761696"/>
              <a:gd name="connsiteY2" fmla="*/ 321930 h 439763"/>
              <a:gd name="connsiteX3" fmla="*/ 321931 w 761696"/>
              <a:gd name="connsiteY3" fmla="*/ 0 h 439763"/>
              <a:gd name="connsiteX4" fmla="*/ 761696 w 761696"/>
              <a:gd name="connsiteY4" fmla="*/ 117834 h 439763"/>
              <a:gd name="connsiteX5" fmla="*/ 761696 w 761696"/>
              <a:gd name="connsiteY5" fmla="*/ 117834 h 439763"/>
              <a:gd name="connsiteX0" fmla="*/ 761696 w 761696"/>
              <a:gd name="connsiteY0" fmla="*/ 117834 h 439763"/>
              <a:gd name="connsiteX1" fmla="*/ 439766 w 761696"/>
              <a:gd name="connsiteY1" fmla="*/ 439763 h 439763"/>
              <a:gd name="connsiteX2" fmla="*/ 0 w 761696"/>
              <a:gd name="connsiteY2" fmla="*/ 321930 h 439763"/>
              <a:gd name="connsiteX3" fmla="*/ 321931 w 761696"/>
              <a:gd name="connsiteY3" fmla="*/ 0 h 439763"/>
              <a:gd name="connsiteX4" fmla="*/ 761696 w 761696"/>
              <a:gd name="connsiteY4" fmla="*/ 117834 h 43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696" h="439763">
                <a:moveTo>
                  <a:pt x="761696" y="117834"/>
                </a:moveTo>
                <a:lnTo>
                  <a:pt x="439766" y="439763"/>
                </a:lnTo>
                <a:lnTo>
                  <a:pt x="0" y="321930"/>
                </a:lnTo>
                <a:lnTo>
                  <a:pt x="321931" y="0"/>
                </a:lnTo>
                <a:lnTo>
                  <a:pt x="761696" y="117834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09" name="手繪多邊形: 圖案 408">
            <a:extLst>
              <a:ext uri="{FF2B5EF4-FFF2-40B4-BE49-F238E27FC236}">
                <a16:creationId xmlns:a16="http://schemas.microsoft.com/office/drawing/2014/main" id="{012534A0-9339-450A-A4B1-6751C3CFE482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1595986" y="2497166"/>
            <a:ext cx="761694" cy="439764"/>
          </a:xfrm>
          <a:custGeom>
            <a:avLst/>
            <a:gdLst>
              <a:gd name="connsiteX0" fmla="*/ 439764 w 761694"/>
              <a:gd name="connsiteY0" fmla="*/ 0 h 439764"/>
              <a:gd name="connsiteX1" fmla="*/ 761694 w 761694"/>
              <a:gd name="connsiteY1" fmla="*/ 321930 h 439764"/>
              <a:gd name="connsiteX2" fmla="*/ 321930 w 761694"/>
              <a:gd name="connsiteY2" fmla="*/ 439764 h 439764"/>
              <a:gd name="connsiteX3" fmla="*/ 0 w 761694"/>
              <a:gd name="connsiteY3" fmla="*/ 117834 h 439764"/>
              <a:gd name="connsiteX4" fmla="*/ 439764 w 761694"/>
              <a:gd name="connsiteY4" fmla="*/ 0 h 439764"/>
              <a:gd name="connsiteX5" fmla="*/ 439764 w 761694"/>
              <a:gd name="connsiteY5" fmla="*/ 0 h 439764"/>
              <a:gd name="connsiteX0" fmla="*/ 439764 w 761694"/>
              <a:gd name="connsiteY0" fmla="*/ 0 h 439764"/>
              <a:gd name="connsiteX1" fmla="*/ 761694 w 761694"/>
              <a:gd name="connsiteY1" fmla="*/ 321930 h 439764"/>
              <a:gd name="connsiteX2" fmla="*/ 321930 w 761694"/>
              <a:gd name="connsiteY2" fmla="*/ 439764 h 439764"/>
              <a:gd name="connsiteX3" fmla="*/ 0 w 761694"/>
              <a:gd name="connsiteY3" fmla="*/ 117834 h 439764"/>
              <a:gd name="connsiteX4" fmla="*/ 439764 w 761694"/>
              <a:gd name="connsiteY4" fmla="*/ 0 h 43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694" h="439764">
                <a:moveTo>
                  <a:pt x="439764" y="0"/>
                </a:moveTo>
                <a:lnTo>
                  <a:pt x="761694" y="321930"/>
                </a:lnTo>
                <a:lnTo>
                  <a:pt x="321930" y="439764"/>
                </a:lnTo>
                <a:lnTo>
                  <a:pt x="0" y="117834"/>
                </a:lnTo>
                <a:lnTo>
                  <a:pt x="439764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12" name="手繪多邊形: 圖案 411">
            <a:extLst>
              <a:ext uri="{FF2B5EF4-FFF2-40B4-BE49-F238E27FC236}">
                <a16:creationId xmlns:a16="http://schemas.microsoft.com/office/drawing/2014/main" id="{3997B151-19D4-4AD5-91E3-85AB71233745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1478150" y="2057400"/>
            <a:ext cx="557599" cy="557599"/>
          </a:xfrm>
          <a:custGeom>
            <a:avLst/>
            <a:gdLst>
              <a:gd name="connsiteX0" fmla="*/ 439764 w 557599"/>
              <a:gd name="connsiteY0" fmla="*/ 0 h 557599"/>
              <a:gd name="connsiteX1" fmla="*/ 557599 w 557599"/>
              <a:gd name="connsiteY1" fmla="*/ 439765 h 557599"/>
              <a:gd name="connsiteX2" fmla="*/ 117835 w 557599"/>
              <a:gd name="connsiteY2" fmla="*/ 557599 h 557599"/>
              <a:gd name="connsiteX3" fmla="*/ 0 w 557599"/>
              <a:gd name="connsiteY3" fmla="*/ 117834 h 557599"/>
              <a:gd name="connsiteX4" fmla="*/ 439764 w 557599"/>
              <a:gd name="connsiteY4" fmla="*/ 0 h 557599"/>
              <a:gd name="connsiteX5" fmla="*/ 439764 w 557599"/>
              <a:gd name="connsiteY5" fmla="*/ 0 h 557599"/>
              <a:gd name="connsiteX0" fmla="*/ 439764 w 557599"/>
              <a:gd name="connsiteY0" fmla="*/ 0 h 557599"/>
              <a:gd name="connsiteX1" fmla="*/ 557599 w 557599"/>
              <a:gd name="connsiteY1" fmla="*/ 439765 h 557599"/>
              <a:gd name="connsiteX2" fmla="*/ 117835 w 557599"/>
              <a:gd name="connsiteY2" fmla="*/ 557599 h 557599"/>
              <a:gd name="connsiteX3" fmla="*/ 0 w 557599"/>
              <a:gd name="connsiteY3" fmla="*/ 117834 h 557599"/>
              <a:gd name="connsiteX4" fmla="*/ 439764 w 557599"/>
              <a:gd name="connsiteY4" fmla="*/ 0 h 55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599" h="557599">
                <a:moveTo>
                  <a:pt x="439764" y="0"/>
                </a:moveTo>
                <a:lnTo>
                  <a:pt x="557599" y="439765"/>
                </a:lnTo>
                <a:lnTo>
                  <a:pt x="117835" y="557599"/>
                </a:lnTo>
                <a:lnTo>
                  <a:pt x="0" y="117834"/>
                </a:lnTo>
                <a:lnTo>
                  <a:pt x="439764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15" name="手繪多邊形: 圖案 414">
            <a:extLst>
              <a:ext uri="{FF2B5EF4-FFF2-40B4-BE49-F238E27FC236}">
                <a16:creationId xmlns:a16="http://schemas.microsoft.com/office/drawing/2014/main" id="{BA96E1FA-76AF-4156-899B-4FA97990962B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1595986" y="1295707"/>
            <a:ext cx="761694" cy="439764"/>
          </a:xfrm>
          <a:custGeom>
            <a:avLst/>
            <a:gdLst>
              <a:gd name="connsiteX0" fmla="*/ 761694 w 761694"/>
              <a:gd name="connsiteY0" fmla="*/ 0 h 439764"/>
              <a:gd name="connsiteX1" fmla="*/ 439763 w 761694"/>
              <a:gd name="connsiteY1" fmla="*/ 321930 h 439764"/>
              <a:gd name="connsiteX2" fmla="*/ 0 w 761694"/>
              <a:gd name="connsiteY2" fmla="*/ 439764 h 439764"/>
              <a:gd name="connsiteX3" fmla="*/ 321929 w 761694"/>
              <a:gd name="connsiteY3" fmla="*/ 117834 h 439764"/>
              <a:gd name="connsiteX4" fmla="*/ 761694 w 761694"/>
              <a:gd name="connsiteY4" fmla="*/ 0 h 439764"/>
              <a:gd name="connsiteX5" fmla="*/ 761694 w 761694"/>
              <a:gd name="connsiteY5" fmla="*/ 0 h 439764"/>
              <a:gd name="connsiteX0" fmla="*/ 761694 w 761694"/>
              <a:gd name="connsiteY0" fmla="*/ 0 h 439764"/>
              <a:gd name="connsiteX1" fmla="*/ 439763 w 761694"/>
              <a:gd name="connsiteY1" fmla="*/ 321930 h 439764"/>
              <a:gd name="connsiteX2" fmla="*/ 0 w 761694"/>
              <a:gd name="connsiteY2" fmla="*/ 439764 h 439764"/>
              <a:gd name="connsiteX3" fmla="*/ 321929 w 761694"/>
              <a:gd name="connsiteY3" fmla="*/ 117834 h 439764"/>
              <a:gd name="connsiteX4" fmla="*/ 761694 w 761694"/>
              <a:gd name="connsiteY4" fmla="*/ 0 h 43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694" h="439764">
                <a:moveTo>
                  <a:pt x="761694" y="0"/>
                </a:moveTo>
                <a:lnTo>
                  <a:pt x="439763" y="321930"/>
                </a:lnTo>
                <a:lnTo>
                  <a:pt x="0" y="439764"/>
                </a:lnTo>
                <a:lnTo>
                  <a:pt x="321929" y="117834"/>
                </a:lnTo>
                <a:lnTo>
                  <a:pt x="761694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18" name="手繪多邊形: 圖案 417">
            <a:extLst>
              <a:ext uri="{FF2B5EF4-FFF2-40B4-BE49-F238E27FC236}">
                <a16:creationId xmlns:a16="http://schemas.microsoft.com/office/drawing/2014/main" id="{9E746A54-BBA2-4723-B0C1-9247A23D965D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1478151" y="1617637"/>
            <a:ext cx="557598" cy="557598"/>
          </a:xfrm>
          <a:custGeom>
            <a:avLst/>
            <a:gdLst>
              <a:gd name="connsiteX0" fmla="*/ 557598 w 557598"/>
              <a:gd name="connsiteY0" fmla="*/ 0 h 557598"/>
              <a:gd name="connsiteX1" fmla="*/ 439764 w 557598"/>
              <a:gd name="connsiteY1" fmla="*/ 439764 h 557598"/>
              <a:gd name="connsiteX2" fmla="*/ 0 w 557598"/>
              <a:gd name="connsiteY2" fmla="*/ 557598 h 557598"/>
              <a:gd name="connsiteX3" fmla="*/ 117835 w 557598"/>
              <a:gd name="connsiteY3" fmla="*/ 117834 h 557598"/>
              <a:gd name="connsiteX4" fmla="*/ 557598 w 557598"/>
              <a:gd name="connsiteY4" fmla="*/ 0 h 557598"/>
              <a:gd name="connsiteX5" fmla="*/ 557598 w 557598"/>
              <a:gd name="connsiteY5" fmla="*/ 0 h 557598"/>
              <a:gd name="connsiteX0" fmla="*/ 557598 w 557598"/>
              <a:gd name="connsiteY0" fmla="*/ 0 h 557598"/>
              <a:gd name="connsiteX1" fmla="*/ 439764 w 557598"/>
              <a:gd name="connsiteY1" fmla="*/ 439764 h 557598"/>
              <a:gd name="connsiteX2" fmla="*/ 0 w 557598"/>
              <a:gd name="connsiteY2" fmla="*/ 557598 h 557598"/>
              <a:gd name="connsiteX3" fmla="*/ 117835 w 557598"/>
              <a:gd name="connsiteY3" fmla="*/ 117834 h 557598"/>
              <a:gd name="connsiteX4" fmla="*/ 557598 w 557598"/>
              <a:gd name="connsiteY4" fmla="*/ 0 h 55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598" h="557598">
                <a:moveTo>
                  <a:pt x="557598" y="0"/>
                </a:moveTo>
                <a:lnTo>
                  <a:pt x="439764" y="439764"/>
                </a:lnTo>
                <a:lnTo>
                  <a:pt x="0" y="557598"/>
                </a:lnTo>
                <a:lnTo>
                  <a:pt x="117835" y="117834"/>
                </a:lnTo>
                <a:lnTo>
                  <a:pt x="557598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21" name="手繪多邊形: 圖案 420">
            <a:extLst>
              <a:ext uri="{FF2B5EF4-FFF2-40B4-BE49-F238E27FC236}">
                <a16:creationId xmlns:a16="http://schemas.microsoft.com/office/drawing/2014/main" id="{A439FC19-2EE1-4344-B625-385E4F7A98B6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1595986" y="2936929"/>
            <a:ext cx="761694" cy="439763"/>
          </a:xfrm>
          <a:custGeom>
            <a:avLst/>
            <a:gdLst>
              <a:gd name="connsiteX0" fmla="*/ 321930 w 761694"/>
              <a:gd name="connsiteY0" fmla="*/ 0 h 439763"/>
              <a:gd name="connsiteX1" fmla="*/ 761694 w 761694"/>
              <a:gd name="connsiteY1" fmla="*/ 117834 h 439763"/>
              <a:gd name="connsiteX2" fmla="*/ 439765 w 761694"/>
              <a:gd name="connsiteY2" fmla="*/ 439763 h 439763"/>
              <a:gd name="connsiteX3" fmla="*/ 0 w 761694"/>
              <a:gd name="connsiteY3" fmla="*/ 321928 h 439763"/>
              <a:gd name="connsiteX4" fmla="*/ 321930 w 761694"/>
              <a:gd name="connsiteY4" fmla="*/ 0 h 439763"/>
              <a:gd name="connsiteX5" fmla="*/ 321930 w 761694"/>
              <a:gd name="connsiteY5" fmla="*/ 0 h 439763"/>
              <a:gd name="connsiteX0" fmla="*/ 321930 w 761694"/>
              <a:gd name="connsiteY0" fmla="*/ 0 h 439763"/>
              <a:gd name="connsiteX1" fmla="*/ 761694 w 761694"/>
              <a:gd name="connsiteY1" fmla="*/ 117834 h 439763"/>
              <a:gd name="connsiteX2" fmla="*/ 439765 w 761694"/>
              <a:gd name="connsiteY2" fmla="*/ 439763 h 439763"/>
              <a:gd name="connsiteX3" fmla="*/ 0 w 761694"/>
              <a:gd name="connsiteY3" fmla="*/ 321928 h 439763"/>
              <a:gd name="connsiteX4" fmla="*/ 321930 w 761694"/>
              <a:gd name="connsiteY4" fmla="*/ 0 h 43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694" h="439763">
                <a:moveTo>
                  <a:pt x="321930" y="0"/>
                </a:moveTo>
                <a:lnTo>
                  <a:pt x="761694" y="117834"/>
                </a:lnTo>
                <a:lnTo>
                  <a:pt x="439765" y="439763"/>
                </a:lnTo>
                <a:lnTo>
                  <a:pt x="0" y="321928"/>
                </a:lnTo>
                <a:lnTo>
                  <a:pt x="321930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24" name="手繪多邊形: 圖案 423">
            <a:extLst>
              <a:ext uri="{FF2B5EF4-FFF2-40B4-BE49-F238E27FC236}">
                <a16:creationId xmlns:a16="http://schemas.microsoft.com/office/drawing/2014/main" id="{2A270036-BC65-4AF4-B0BB-5F1CEC85E334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1274056" y="2615000"/>
            <a:ext cx="643860" cy="643858"/>
          </a:xfrm>
          <a:custGeom>
            <a:avLst/>
            <a:gdLst>
              <a:gd name="connsiteX0" fmla="*/ 321930 w 643860"/>
              <a:gd name="connsiteY0" fmla="*/ 0 h 643858"/>
              <a:gd name="connsiteX1" fmla="*/ 643860 w 643860"/>
              <a:gd name="connsiteY1" fmla="*/ 321930 h 643858"/>
              <a:gd name="connsiteX2" fmla="*/ 321930 w 643860"/>
              <a:gd name="connsiteY2" fmla="*/ 643858 h 643858"/>
              <a:gd name="connsiteX3" fmla="*/ 0 w 643860"/>
              <a:gd name="connsiteY3" fmla="*/ 321929 h 643858"/>
              <a:gd name="connsiteX4" fmla="*/ 321930 w 643860"/>
              <a:gd name="connsiteY4" fmla="*/ 0 h 643858"/>
              <a:gd name="connsiteX5" fmla="*/ 321930 w 643860"/>
              <a:gd name="connsiteY5" fmla="*/ 0 h 643858"/>
              <a:gd name="connsiteX0" fmla="*/ 321930 w 643860"/>
              <a:gd name="connsiteY0" fmla="*/ 0 h 643858"/>
              <a:gd name="connsiteX1" fmla="*/ 643860 w 643860"/>
              <a:gd name="connsiteY1" fmla="*/ 321930 h 643858"/>
              <a:gd name="connsiteX2" fmla="*/ 321930 w 643860"/>
              <a:gd name="connsiteY2" fmla="*/ 643858 h 643858"/>
              <a:gd name="connsiteX3" fmla="*/ 0 w 643860"/>
              <a:gd name="connsiteY3" fmla="*/ 321929 h 643858"/>
              <a:gd name="connsiteX4" fmla="*/ 321930 w 643860"/>
              <a:gd name="connsiteY4" fmla="*/ 0 h 64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860" h="643858">
                <a:moveTo>
                  <a:pt x="321930" y="0"/>
                </a:moveTo>
                <a:lnTo>
                  <a:pt x="643860" y="321930"/>
                </a:lnTo>
                <a:lnTo>
                  <a:pt x="321930" y="643858"/>
                </a:lnTo>
                <a:lnTo>
                  <a:pt x="0" y="321929"/>
                </a:lnTo>
                <a:lnTo>
                  <a:pt x="321930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27" name="手繪多邊形: 圖案 426">
            <a:extLst>
              <a:ext uri="{FF2B5EF4-FFF2-40B4-BE49-F238E27FC236}">
                <a16:creationId xmlns:a16="http://schemas.microsoft.com/office/drawing/2014/main" id="{026BE937-E11C-476E-9DB1-41513B30599F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1156222" y="1735470"/>
            <a:ext cx="439764" cy="761693"/>
          </a:xfrm>
          <a:custGeom>
            <a:avLst/>
            <a:gdLst>
              <a:gd name="connsiteX0" fmla="*/ 439764 w 439764"/>
              <a:gd name="connsiteY0" fmla="*/ 0 h 761693"/>
              <a:gd name="connsiteX1" fmla="*/ 321929 w 439764"/>
              <a:gd name="connsiteY1" fmla="*/ 439764 h 761693"/>
              <a:gd name="connsiteX2" fmla="*/ 0 w 439764"/>
              <a:gd name="connsiteY2" fmla="*/ 761693 h 761693"/>
              <a:gd name="connsiteX3" fmla="*/ 117834 w 439764"/>
              <a:gd name="connsiteY3" fmla="*/ 321929 h 761693"/>
              <a:gd name="connsiteX4" fmla="*/ 439764 w 439764"/>
              <a:gd name="connsiteY4" fmla="*/ 0 h 761693"/>
              <a:gd name="connsiteX5" fmla="*/ 439764 w 439764"/>
              <a:gd name="connsiteY5" fmla="*/ 0 h 761693"/>
              <a:gd name="connsiteX0" fmla="*/ 439764 w 439764"/>
              <a:gd name="connsiteY0" fmla="*/ 0 h 761693"/>
              <a:gd name="connsiteX1" fmla="*/ 321929 w 439764"/>
              <a:gd name="connsiteY1" fmla="*/ 439764 h 761693"/>
              <a:gd name="connsiteX2" fmla="*/ 0 w 439764"/>
              <a:gd name="connsiteY2" fmla="*/ 761693 h 761693"/>
              <a:gd name="connsiteX3" fmla="*/ 117834 w 439764"/>
              <a:gd name="connsiteY3" fmla="*/ 321929 h 761693"/>
              <a:gd name="connsiteX4" fmla="*/ 439764 w 439764"/>
              <a:gd name="connsiteY4" fmla="*/ 0 h 761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764" h="761693">
                <a:moveTo>
                  <a:pt x="439764" y="0"/>
                </a:moveTo>
                <a:lnTo>
                  <a:pt x="321929" y="439764"/>
                </a:lnTo>
                <a:lnTo>
                  <a:pt x="0" y="761693"/>
                </a:lnTo>
                <a:lnTo>
                  <a:pt x="117834" y="321929"/>
                </a:lnTo>
                <a:lnTo>
                  <a:pt x="439764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30" name="手繪多邊形: 圖案 429">
            <a:extLst>
              <a:ext uri="{FF2B5EF4-FFF2-40B4-BE49-F238E27FC236}">
                <a16:creationId xmlns:a16="http://schemas.microsoft.com/office/drawing/2014/main" id="{23964B63-601B-4EFF-9D01-A1A77817184A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1156222" y="2175235"/>
            <a:ext cx="439764" cy="761694"/>
          </a:xfrm>
          <a:custGeom>
            <a:avLst/>
            <a:gdLst>
              <a:gd name="connsiteX0" fmla="*/ 321929 w 439764"/>
              <a:gd name="connsiteY0" fmla="*/ 0 h 761694"/>
              <a:gd name="connsiteX1" fmla="*/ 439764 w 439764"/>
              <a:gd name="connsiteY1" fmla="*/ 439765 h 761694"/>
              <a:gd name="connsiteX2" fmla="*/ 117834 w 439764"/>
              <a:gd name="connsiteY2" fmla="*/ 761694 h 761694"/>
              <a:gd name="connsiteX3" fmla="*/ 0 w 439764"/>
              <a:gd name="connsiteY3" fmla="*/ 321929 h 761694"/>
              <a:gd name="connsiteX4" fmla="*/ 321929 w 439764"/>
              <a:gd name="connsiteY4" fmla="*/ 0 h 761694"/>
              <a:gd name="connsiteX5" fmla="*/ 321929 w 439764"/>
              <a:gd name="connsiteY5" fmla="*/ 0 h 761694"/>
              <a:gd name="connsiteX0" fmla="*/ 321929 w 439764"/>
              <a:gd name="connsiteY0" fmla="*/ 0 h 761694"/>
              <a:gd name="connsiteX1" fmla="*/ 439764 w 439764"/>
              <a:gd name="connsiteY1" fmla="*/ 439765 h 761694"/>
              <a:gd name="connsiteX2" fmla="*/ 117834 w 439764"/>
              <a:gd name="connsiteY2" fmla="*/ 761694 h 761694"/>
              <a:gd name="connsiteX3" fmla="*/ 0 w 439764"/>
              <a:gd name="connsiteY3" fmla="*/ 321929 h 761694"/>
              <a:gd name="connsiteX4" fmla="*/ 321929 w 439764"/>
              <a:gd name="connsiteY4" fmla="*/ 0 h 76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764" h="761694">
                <a:moveTo>
                  <a:pt x="321929" y="0"/>
                </a:moveTo>
                <a:lnTo>
                  <a:pt x="439764" y="439765"/>
                </a:lnTo>
                <a:lnTo>
                  <a:pt x="117834" y="761694"/>
                </a:lnTo>
                <a:lnTo>
                  <a:pt x="0" y="321929"/>
                </a:lnTo>
                <a:lnTo>
                  <a:pt x="321929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33" name="手繪多邊形: 圖案 432">
            <a:extLst>
              <a:ext uri="{FF2B5EF4-FFF2-40B4-BE49-F238E27FC236}">
                <a16:creationId xmlns:a16="http://schemas.microsoft.com/office/drawing/2014/main" id="{13783867-4396-4431-A7BB-D7C2CB3A7952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1917915" y="3258857"/>
            <a:ext cx="557600" cy="557599"/>
          </a:xfrm>
          <a:custGeom>
            <a:avLst/>
            <a:gdLst>
              <a:gd name="connsiteX0" fmla="*/ 117836 w 557600"/>
              <a:gd name="connsiteY0" fmla="*/ 117835 h 557599"/>
              <a:gd name="connsiteX1" fmla="*/ 557600 w 557600"/>
              <a:gd name="connsiteY1" fmla="*/ 0 h 557599"/>
              <a:gd name="connsiteX2" fmla="*/ 439765 w 557600"/>
              <a:gd name="connsiteY2" fmla="*/ 439764 h 557599"/>
              <a:gd name="connsiteX3" fmla="*/ 0 w 557600"/>
              <a:gd name="connsiteY3" fmla="*/ 557599 h 557599"/>
              <a:gd name="connsiteX4" fmla="*/ 117836 w 557600"/>
              <a:gd name="connsiteY4" fmla="*/ 117835 h 557599"/>
              <a:gd name="connsiteX5" fmla="*/ 117836 w 557600"/>
              <a:gd name="connsiteY5" fmla="*/ 117835 h 557599"/>
              <a:gd name="connsiteX0" fmla="*/ 117836 w 557600"/>
              <a:gd name="connsiteY0" fmla="*/ 117835 h 557599"/>
              <a:gd name="connsiteX1" fmla="*/ 557600 w 557600"/>
              <a:gd name="connsiteY1" fmla="*/ 0 h 557599"/>
              <a:gd name="connsiteX2" fmla="*/ 439765 w 557600"/>
              <a:gd name="connsiteY2" fmla="*/ 439764 h 557599"/>
              <a:gd name="connsiteX3" fmla="*/ 0 w 557600"/>
              <a:gd name="connsiteY3" fmla="*/ 557599 h 557599"/>
              <a:gd name="connsiteX4" fmla="*/ 117836 w 557600"/>
              <a:gd name="connsiteY4" fmla="*/ 117835 h 55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600" h="557599">
                <a:moveTo>
                  <a:pt x="117836" y="117835"/>
                </a:moveTo>
                <a:lnTo>
                  <a:pt x="557600" y="0"/>
                </a:lnTo>
                <a:lnTo>
                  <a:pt x="439765" y="439764"/>
                </a:lnTo>
                <a:lnTo>
                  <a:pt x="0" y="557599"/>
                </a:lnTo>
                <a:lnTo>
                  <a:pt x="117836" y="11783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36" name="手繪多邊形: 圖案 435">
            <a:extLst>
              <a:ext uri="{FF2B5EF4-FFF2-40B4-BE49-F238E27FC236}">
                <a16:creationId xmlns:a16="http://schemas.microsoft.com/office/drawing/2014/main" id="{20E42CEF-D7A2-4BC2-81B4-8BE006FC422F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1478151" y="3258857"/>
            <a:ext cx="557600" cy="557599"/>
          </a:xfrm>
          <a:custGeom>
            <a:avLst/>
            <a:gdLst>
              <a:gd name="connsiteX0" fmla="*/ 117835 w 557600"/>
              <a:gd name="connsiteY0" fmla="*/ 0 h 557599"/>
              <a:gd name="connsiteX1" fmla="*/ 557600 w 557600"/>
              <a:gd name="connsiteY1" fmla="*/ 117835 h 557599"/>
              <a:gd name="connsiteX2" fmla="*/ 439764 w 557600"/>
              <a:gd name="connsiteY2" fmla="*/ 557599 h 557599"/>
              <a:gd name="connsiteX3" fmla="*/ 0 w 557600"/>
              <a:gd name="connsiteY3" fmla="*/ 439765 h 557599"/>
              <a:gd name="connsiteX4" fmla="*/ 117835 w 557600"/>
              <a:gd name="connsiteY4" fmla="*/ 0 h 557599"/>
              <a:gd name="connsiteX5" fmla="*/ 117835 w 557600"/>
              <a:gd name="connsiteY5" fmla="*/ 0 h 557599"/>
              <a:gd name="connsiteX0" fmla="*/ 117835 w 557600"/>
              <a:gd name="connsiteY0" fmla="*/ 0 h 557599"/>
              <a:gd name="connsiteX1" fmla="*/ 557600 w 557600"/>
              <a:gd name="connsiteY1" fmla="*/ 117835 h 557599"/>
              <a:gd name="connsiteX2" fmla="*/ 439764 w 557600"/>
              <a:gd name="connsiteY2" fmla="*/ 557599 h 557599"/>
              <a:gd name="connsiteX3" fmla="*/ 0 w 557600"/>
              <a:gd name="connsiteY3" fmla="*/ 439765 h 557599"/>
              <a:gd name="connsiteX4" fmla="*/ 117835 w 557600"/>
              <a:gd name="connsiteY4" fmla="*/ 0 h 55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600" h="557599">
                <a:moveTo>
                  <a:pt x="117835" y="0"/>
                </a:moveTo>
                <a:lnTo>
                  <a:pt x="557600" y="117835"/>
                </a:lnTo>
                <a:lnTo>
                  <a:pt x="439764" y="557599"/>
                </a:lnTo>
                <a:lnTo>
                  <a:pt x="0" y="439765"/>
                </a:lnTo>
                <a:lnTo>
                  <a:pt x="117835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39" name="手繪多邊形: 圖案 438">
            <a:extLst>
              <a:ext uri="{FF2B5EF4-FFF2-40B4-BE49-F238E27FC236}">
                <a16:creationId xmlns:a16="http://schemas.microsoft.com/office/drawing/2014/main" id="{E76BB330-1432-480C-AE3D-759995140844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1038386" y="2497164"/>
            <a:ext cx="235670" cy="879528"/>
          </a:xfrm>
          <a:custGeom>
            <a:avLst/>
            <a:gdLst>
              <a:gd name="connsiteX0" fmla="*/ 117836 w 235670"/>
              <a:gd name="connsiteY0" fmla="*/ 0 h 879528"/>
              <a:gd name="connsiteX1" fmla="*/ 235670 w 235670"/>
              <a:gd name="connsiteY1" fmla="*/ 439765 h 879528"/>
              <a:gd name="connsiteX2" fmla="*/ 117835 w 235670"/>
              <a:gd name="connsiteY2" fmla="*/ 879528 h 879528"/>
              <a:gd name="connsiteX3" fmla="*/ 0 w 235670"/>
              <a:gd name="connsiteY3" fmla="*/ 439764 h 879528"/>
              <a:gd name="connsiteX4" fmla="*/ 117836 w 235670"/>
              <a:gd name="connsiteY4" fmla="*/ 0 h 879528"/>
              <a:gd name="connsiteX5" fmla="*/ 117836 w 235670"/>
              <a:gd name="connsiteY5" fmla="*/ 0 h 879528"/>
              <a:gd name="connsiteX0" fmla="*/ 117836 w 235670"/>
              <a:gd name="connsiteY0" fmla="*/ 0 h 879528"/>
              <a:gd name="connsiteX1" fmla="*/ 235670 w 235670"/>
              <a:gd name="connsiteY1" fmla="*/ 439765 h 879528"/>
              <a:gd name="connsiteX2" fmla="*/ 117835 w 235670"/>
              <a:gd name="connsiteY2" fmla="*/ 879528 h 879528"/>
              <a:gd name="connsiteX3" fmla="*/ 0 w 235670"/>
              <a:gd name="connsiteY3" fmla="*/ 439764 h 879528"/>
              <a:gd name="connsiteX4" fmla="*/ 117836 w 235670"/>
              <a:gd name="connsiteY4" fmla="*/ 0 h 879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670" h="879528">
                <a:moveTo>
                  <a:pt x="117836" y="0"/>
                </a:moveTo>
                <a:lnTo>
                  <a:pt x="235670" y="439765"/>
                </a:lnTo>
                <a:lnTo>
                  <a:pt x="117835" y="879528"/>
                </a:lnTo>
                <a:lnTo>
                  <a:pt x="0" y="439764"/>
                </a:lnTo>
                <a:lnTo>
                  <a:pt x="117836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42" name="手繪多邊形: 圖案 441">
            <a:extLst>
              <a:ext uri="{FF2B5EF4-FFF2-40B4-BE49-F238E27FC236}">
                <a16:creationId xmlns:a16="http://schemas.microsoft.com/office/drawing/2014/main" id="{66C8EC0A-7BF3-4F3D-BE19-17A85AD38A5C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1156220" y="2936929"/>
            <a:ext cx="439765" cy="761694"/>
          </a:xfrm>
          <a:custGeom>
            <a:avLst/>
            <a:gdLst>
              <a:gd name="connsiteX0" fmla="*/ 117835 w 439765"/>
              <a:gd name="connsiteY0" fmla="*/ 0 h 761694"/>
              <a:gd name="connsiteX1" fmla="*/ 439765 w 439765"/>
              <a:gd name="connsiteY1" fmla="*/ 321929 h 761694"/>
              <a:gd name="connsiteX2" fmla="*/ 321930 w 439765"/>
              <a:gd name="connsiteY2" fmla="*/ 761694 h 761694"/>
              <a:gd name="connsiteX3" fmla="*/ 0 w 439765"/>
              <a:gd name="connsiteY3" fmla="*/ 439763 h 761694"/>
              <a:gd name="connsiteX4" fmla="*/ 117835 w 439765"/>
              <a:gd name="connsiteY4" fmla="*/ 0 h 761694"/>
              <a:gd name="connsiteX5" fmla="*/ 117835 w 439765"/>
              <a:gd name="connsiteY5" fmla="*/ 0 h 761694"/>
              <a:gd name="connsiteX0" fmla="*/ 117835 w 439765"/>
              <a:gd name="connsiteY0" fmla="*/ 0 h 761694"/>
              <a:gd name="connsiteX1" fmla="*/ 439765 w 439765"/>
              <a:gd name="connsiteY1" fmla="*/ 321929 h 761694"/>
              <a:gd name="connsiteX2" fmla="*/ 321930 w 439765"/>
              <a:gd name="connsiteY2" fmla="*/ 761694 h 761694"/>
              <a:gd name="connsiteX3" fmla="*/ 0 w 439765"/>
              <a:gd name="connsiteY3" fmla="*/ 439763 h 761694"/>
              <a:gd name="connsiteX4" fmla="*/ 117835 w 439765"/>
              <a:gd name="connsiteY4" fmla="*/ 0 h 76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765" h="761694">
                <a:moveTo>
                  <a:pt x="117835" y="0"/>
                </a:moveTo>
                <a:lnTo>
                  <a:pt x="439765" y="321929"/>
                </a:lnTo>
                <a:lnTo>
                  <a:pt x="321930" y="761694"/>
                </a:lnTo>
                <a:lnTo>
                  <a:pt x="0" y="439763"/>
                </a:lnTo>
                <a:lnTo>
                  <a:pt x="117835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45" name="手繪多邊形: 圖案 444">
            <a:extLst>
              <a:ext uri="{FF2B5EF4-FFF2-40B4-BE49-F238E27FC236}">
                <a16:creationId xmlns:a16="http://schemas.microsoft.com/office/drawing/2014/main" id="{FAF67220-FC4A-4ECB-B3EA-E9985D7069FA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2357680" y="3376691"/>
            <a:ext cx="439764" cy="761695"/>
          </a:xfrm>
          <a:custGeom>
            <a:avLst/>
            <a:gdLst>
              <a:gd name="connsiteX0" fmla="*/ 0 w 439764"/>
              <a:gd name="connsiteY0" fmla="*/ 321930 h 761695"/>
              <a:gd name="connsiteX1" fmla="*/ 321930 w 439764"/>
              <a:gd name="connsiteY1" fmla="*/ 0 h 761695"/>
              <a:gd name="connsiteX2" fmla="*/ 439764 w 439764"/>
              <a:gd name="connsiteY2" fmla="*/ 439764 h 761695"/>
              <a:gd name="connsiteX3" fmla="*/ 117833 w 439764"/>
              <a:gd name="connsiteY3" fmla="*/ 761695 h 761695"/>
              <a:gd name="connsiteX4" fmla="*/ 0 w 439764"/>
              <a:gd name="connsiteY4" fmla="*/ 321930 h 761695"/>
              <a:gd name="connsiteX5" fmla="*/ 0 w 439764"/>
              <a:gd name="connsiteY5" fmla="*/ 321930 h 761695"/>
              <a:gd name="connsiteX0" fmla="*/ 0 w 439764"/>
              <a:gd name="connsiteY0" fmla="*/ 321930 h 761695"/>
              <a:gd name="connsiteX1" fmla="*/ 321930 w 439764"/>
              <a:gd name="connsiteY1" fmla="*/ 0 h 761695"/>
              <a:gd name="connsiteX2" fmla="*/ 439764 w 439764"/>
              <a:gd name="connsiteY2" fmla="*/ 439764 h 761695"/>
              <a:gd name="connsiteX3" fmla="*/ 117833 w 439764"/>
              <a:gd name="connsiteY3" fmla="*/ 761695 h 761695"/>
              <a:gd name="connsiteX4" fmla="*/ 0 w 439764"/>
              <a:gd name="connsiteY4" fmla="*/ 321930 h 76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764" h="761695">
                <a:moveTo>
                  <a:pt x="0" y="321930"/>
                </a:moveTo>
                <a:lnTo>
                  <a:pt x="321930" y="0"/>
                </a:lnTo>
                <a:lnTo>
                  <a:pt x="439764" y="439764"/>
                </a:lnTo>
                <a:lnTo>
                  <a:pt x="117833" y="761695"/>
                </a:lnTo>
                <a:lnTo>
                  <a:pt x="0" y="32193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48" name="手繪多邊形: 圖案 447">
            <a:extLst>
              <a:ext uri="{FF2B5EF4-FFF2-40B4-BE49-F238E27FC236}">
                <a16:creationId xmlns:a16="http://schemas.microsoft.com/office/drawing/2014/main" id="{88B055B8-4F72-4499-A6A1-D337A2972148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1917915" y="3698621"/>
            <a:ext cx="557598" cy="557599"/>
          </a:xfrm>
          <a:custGeom>
            <a:avLst/>
            <a:gdLst>
              <a:gd name="connsiteX0" fmla="*/ 0 w 557598"/>
              <a:gd name="connsiteY0" fmla="*/ 117835 h 557599"/>
              <a:gd name="connsiteX1" fmla="*/ 439765 w 557598"/>
              <a:gd name="connsiteY1" fmla="*/ 0 h 557599"/>
              <a:gd name="connsiteX2" fmla="*/ 557598 w 557598"/>
              <a:gd name="connsiteY2" fmla="*/ 439765 h 557599"/>
              <a:gd name="connsiteX3" fmla="*/ 117834 w 557598"/>
              <a:gd name="connsiteY3" fmla="*/ 557599 h 557599"/>
              <a:gd name="connsiteX4" fmla="*/ 0 w 557598"/>
              <a:gd name="connsiteY4" fmla="*/ 117835 h 557599"/>
              <a:gd name="connsiteX5" fmla="*/ 0 w 557598"/>
              <a:gd name="connsiteY5" fmla="*/ 117835 h 557599"/>
              <a:gd name="connsiteX0" fmla="*/ 0 w 557598"/>
              <a:gd name="connsiteY0" fmla="*/ 117835 h 557599"/>
              <a:gd name="connsiteX1" fmla="*/ 439765 w 557598"/>
              <a:gd name="connsiteY1" fmla="*/ 0 h 557599"/>
              <a:gd name="connsiteX2" fmla="*/ 557598 w 557598"/>
              <a:gd name="connsiteY2" fmla="*/ 439765 h 557599"/>
              <a:gd name="connsiteX3" fmla="*/ 117834 w 557598"/>
              <a:gd name="connsiteY3" fmla="*/ 557599 h 557599"/>
              <a:gd name="connsiteX4" fmla="*/ 0 w 557598"/>
              <a:gd name="connsiteY4" fmla="*/ 117835 h 55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598" h="557599">
                <a:moveTo>
                  <a:pt x="0" y="117835"/>
                </a:moveTo>
                <a:lnTo>
                  <a:pt x="439765" y="0"/>
                </a:lnTo>
                <a:lnTo>
                  <a:pt x="557598" y="439765"/>
                </a:lnTo>
                <a:lnTo>
                  <a:pt x="117834" y="557599"/>
                </a:lnTo>
                <a:lnTo>
                  <a:pt x="0" y="11783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51" name="手繪多邊形: 圖案 450">
            <a:extLst>
              <a:ext uri="{FF2B5EF4-FFF2-40B4-BE49-F238E27FC236}">
                <a16:creationId xmlns:a16="http://schemas.microsoft.com/office/drawing/2014/main" id="{978FEC80-A9B3-424C-87CE-C15E69C12004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1156221" y="3376692"/>
            <a:ext cx="439764" cy="761694"/>
          </a:xfrm>
          <a:custGeom>
            <a:avLst/>
            <a:gdLst>
              <a:gd name="connsiteX0" fmla="*/ 0 w 439764"/>
              <a:gd name="connsiteY0" fmla="*/ 0 h 761694"/>
              <a:gd name="connsiteX1" fmla="*/ 321930 w 439764"/>
              <a:gd name="connsiteY1" fmla="*/ 321931 h 761694"/>
              <a:gd name="connsiteX2" fmla="*/ 439764 w 439764"/>
              <a:gd name="connsiteY2" fmla="*/ 761694 h 761694"/>
              <a:gd name="connsiteX3" fmla="*/ 117833 w 439764"/>
              <a:gd name="connsiteY3" fmla="*/ 439764 h 761694"/>
              <a:gd name="connsiteX4" fmla="*/ 0 w 439764"/>
              <a:gd name="connsiteY4" fmla="*/ 0 h 761694"/>
              <a:gd name="connsiteX5" fmla="*/ 0 w 439764"/>
              <a:gd name="connsiteY5" fmla="*/ 0 h 761694"/>
              <a:gd name="connsiteX0" fmla="*/ 0 w 439764"/>
              <a:gd name="connsiteY0" fmla="*/ 0 h 761694"/>
              <a:gd name="connsiteX1" fmla="*/ 321930 w 439764"/>
              <a:gd name="connsiteY1" fmla="*/ 321931 h 761694"/>
              <a:gd name="connsiteX2" fmla="*/ 439764 w 439764"/>
              <a:gd name="connsiteY2" fmla="*/ 761694 h 761694"/>
              <a:gd name="connsiteX3" fmla="*/ 117833 w 439764"/>
              <a:gd name="connsiteY3" fmla="*/ 439764 h 761694"/>
              <a:gd name="connsiteX4" fmla="*/ 0 w 439764"/>
              <a:gd name="connsiteY4" fmla="*/ 0 h 76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764" h="761694">
                <a:moveTo>
                  <a:pt x="0" y="0"/>
                </a:moveTo>
                <a:lnTo>
                  <a:pt x="321930" y="321931"/>
                </a:lnTo>
                <a:lnTo>
                  <a:pt x="439764" y="761694"/>
                </a:lnTo>
                <a:lnTo>
                  <a:pt x="117833" y="439764"/>
                </a:lnTo>
                <a:lnTo>
                  <a:pt x="0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54" name="手繪多邊形: 圖案 453">
            <a:extLst>
              <a:ext uri="{FF2B5EF4-FFF2-40B4-BE49-F238E27FC236}">
                <a16:creationId xmlns:a16="http://schemas.microsoft.com/office/drawing/2014/main" id="{4FA5740D-5D45-43E9-A9BE-DF19AD0B070D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1478151" y="3698623"/>
            <a:ext cx="557598" cy="557598"/>
          </a:xfrm>
          <a:custGeom>
            <a:avLst/>
            <a:gdLst>
              <a:gd name="connsiteX0" fmla="*/ 0 w 557598"/>
              <a:gd name="connsiteY0" fmla="*/ 0 h 557598"/>
              <a:gd name="connsiteX1" fmla="*/ 439764 w 557598"/>
              <a:gd name="connsiteY1" fmla="*/ 117834 h 557598"/>
              <a:gd name="connsiteX2" fmla="*/ 557598 w 557598"/>
              <a:gd name="connsiteY2" fmla="*/ 557598 h 557598"/>
              <a:gd name="connsiteX3" fmla="*/ 117834 w 557598"/>
              <a:gd name="connsiteY3" fmla="*/ 439763 h 557598"/>
              <a:gd name="connsiteX4" fmla="*/ 0 w 557598"/>
              <a:gd name="connsiteY4" fmla="*/ 0 h 557598"/>
              <a:gd name="connsiteX5" fmla="*/ 0 w 557598"/>
              <a:gd name="connsiteY5" fmla="*/ 0 h 557598"/>
              <a:gd name="connsiteX0" fmla="*/ 0 w 557598"/>
              <a:gd name="connsiteY0" fmla="*/ 0 h 557598"/>
              <a:gd name="connsiteX1" fmla="*/ 439764 w 557598"/>
              <a:gd name="connsiteY1" fmla="*/ 117834 h 557598"/>
              <a:gd name="connsiteX2" fmla="*/ 557598 w 557598"/>
              <a:gd name="connsiteY2" fmla="*/ 557598 h 557598"/>
              <a:gd name="connsiteX3" fmla="*/ 117834 w 557598"/>
              <a:gd name="connsiteY3" fmla="*/ 439763 h 557598"/>
              <a:gd name="connsiteX4" fmla="*/ 0 w 557598"/>
              <a:gd name="connsiteY4" fmla="*/ 0 h 55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598" h="557598">
                <a:moveTo>
                  <a:pt x="0" y="0"/>
                </a:moveTo>
                <a:lnTo>
                  <a:pt x="439764" y="117834"/>
                </a:lnTo>
                <a:lnTo>
                  <a:pt x="557598" y="557598"/>
                </a:lnTo>
                <a:lnTo>
                  <a:pt x="117834" y="439763"/>
                </a:lnTo>
                <a:lnTo>
                  <a:pt x="0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57" name="手繪多邊形: 圖案 456">
            <a:extLst>
              <a:ext uri="{FF2B5EF4-FFF2-40B4-BE49-F238E27FC236}">
                <a16:creationId xmlns:a16="http://schemas.microsoft.com/office/drawing/2014/main" id="{F6F31636-7E5F-4871-87F7-85D804A2E71E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>
            <a:off x="2475512" y="3816455"/>
            <a:ext cx="643859" cy="643861"/>
          </a:xfrm>
          <a:custGeom>
            <a:avLst/>
            <a:gdLst>
              <a:gd name="connsiteX0" fmla="*/ 0 w 643859"/>
              <a:gd name="connsiteY0" fmla="*/ 321931 h 643861"/>
              <a:gd name="connsiteX1" fmla="*/ 321931 w 643859"/>
              <a:gd name="connsiteY1" fmla="*/ 0 h 643861"/>
              <a:gd name="connsiteX2" fmla="*/ 643859 w 643859"/>
              <a:gd name="connsiteY2" fmla="*/ 321931 h 643861"/>
              <a:gd name="connsiteX3" fmla="*/ 321930 w 643859"/>
              <a:gd name="connsiteY3" fmla="*/ 643861 h 643861"/>
              <a:gd name="connsiteX4" fmla="*/ 0 w 643859"/>
              <a:gd name="connsiteY4" fmla="*/ 321931 h 643861"/>
              <a:gd name="connsiteX5" fmla="*/ 0 w 643859"/>
              <a:gd name="connsiteY5" fmla="*/ 321931 h 643861"/>
              <a:gd name="connsiteX0" fmla="*/ 0 w 643859"/>
              <a:gd name="connsiteY0" fmla="*/ 321931 h 643861"/>
              <a:gd name="connsiteX1" fmla="*/ 321931 w 643859"/>
              <a:gd name="connsiteY1" fmla="*/ 0 h 643861"/>
              <a:gd name="connsiteX2" fmla="*/ 643859 w 643859"/>
              <a:gd name="connsiteY2" fmla="*/ 321931 h 643861"/>
              <a:gd name="connsiteX3" fmla="*/ 321930 w 643859"/>
              <a:gd name="connsiteY3" fmla="*/ 643861 h 643861"/>
              <a:gd name="connsiteX4" fmla="*/ 0 w 643859"/>
              <a:gd name="connsiteY4" fmla="*/ 321931 h 64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859" h="643861">
                <a:moveTo>
                  <a:pt x="0" y="321931"/>
                </a:moveTo>
                <a:lnTo>
                  <a:pt x="321931" y="0"/>
                </a:lnTo>
                <a:lnTo>
                  <a:pt x="643859" y="321931"/>
                </a:lnTo>
                <a:lnTo>
                  <a:pt x="321930" y="643861"/>
                </a:lnTo>
                <a:lnTo>
                  <a:pt x="0" y="32193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60" name="手繪多邊形: 圖案 459">
            <a:extLst>
              <a:ext uri="{FF2B5EF4-FFF2-40B4-BE49-F238E27FC236}">
                <a16:creationId xmlns:a16="http://schemas.microsoft.com/office/drawing/2014/main" id="{CB5BB9F5-0F53-4FF2-990B-6B4C0E3F39A4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1595984" y="4138386"/>
            <a:ext cx="761693" cy="439764"/>
          </a:xfrm>
          <a:custGeom>
            <a:avLst/>
            <a:gdLst>
              <a:gd name="connsiteX0" fmla="*/ 0 w 761693"/>
              <a:gd name="connsiteY0" fmla="*/ 0 h 439764"/>
              <a:gd name="connsiteX1" fmla="*/ 439764 w 761693"/>
              <a:gd name="connsiteY1" fmla="*/ 117835 h 439764"/>
              <a:gd name="connsiteX2" fmla="*/ 761693 w 761693"/>
              <a:gd name="connsiteY2" fmla="*/ 439764 h 439764"/>
              <a:gd name="connsiteX3" fmla="*/ 321929 w 761693"/>
              <a:gd name="connsiteY3" fmla="*/ 321930 h 439764"/>
              <a:gd name="connsiteX4" fmla="*/ 0 w 761693"/>
              <a:gd name="connsiteY4" fmla="*/ 0 h 439764"/>
              <a:gd name="connsiteX5" fmla="*/ 0 w 761693"/>
              <a:gd name="connsiteY5" fmla="*/ 0 h 439764"/>
              <a:gd name="connsiteX0" fmla="*/ 0 w 761693"/>
              <a:gd name="connsiteY0" fmla="*/ 0 h 439764"/>
              <a:gd name="connsiteX1" fmla="*/ 439764 w 761693"/>
              <a:gd name="connsiteY1" fmla="*/ 117835 h 439764"/>
              <a:gd name="connsiteX2" fmla="*/ 761693 w 761693"/>
              <a:gd name="connsiteY2" fmla="*/ 439764 h 439764"/>
              <a:gd name="connsiteX3" fmla="*/ 321929 w 761693"/>
              <a:gd name="connsiteY3" fmla="*/ 321930 h 439764"/>
              <a:gd name="connsiteX4" fmla="*/ 0 w 761693"/>
              <a:gd name="connsiteY4" fmla="*/ 0 h 43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693" h="439764">
                <a:moveTo>
                  <a:pt x="0" y="0"/>
                </a:moveTo>
                <a:lnTo>
                  <a:pt x="439764" y="117835"/>
                </a:lnTo>
                <a:lnTo>
                  <a:pt x="761693" y="439764"/>
                </a:lnTo>
                <a:lnTo>
                  <a:pt x="321929" y="321930"/>
                </a:lnTo>
                <a:lnTo>
                  <a:pt x="0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63" name="手繪多邊形: 圖案 462">
            <a:extLst>
              <a:ext uri="{FF2B5EF4-FFF2-40B4-BE49-F238E27FC236}">
                <a16:creationId xmlns:a16="http://schemas.microsoft.com/office/drawing/2014/main" id="{DD0B9209-53B4-4B86-80D9-339708BAD5D1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2035749" y="4138386"/>
            <a:ext cx="761694" cy="439763"/>
          </a:xfrm>
          <a:custGeom>
            <a:avLst/>
            <a:gdLst>
              <a:gd name="connsiteX0" fmla="*/ 0 w 761694"/>
              <a:gd name="connsiteY0" fmla="*/ 117834 h 439763"/>
              <a:gd name="connsiteX1" fmla="*/ 439764 w 761694"/>
              <a:gd name="connsiteY1" fmla="*/ 0 h 439763"/>
              <a:gd name="connsiteX2" fmla="*/ 761694 w 761694"/>
              <a:gd name="connsiteY2" fmla="*/ 321930 h 439763"/>
              <a:gd name="connsiteX3" fmla="*/ 321929 w 761694"/>
              <a:gd name="connsiteY3" fmla="*/ 439763 h 439763"/>
              <a:gd name="connsiteX4" fmla="*/ 0 w 761694"/>
              <a:gd name="connsiteY4" fmla="*/ 117834 h 439763"/>
              <a:gd name="connsiteX5" fmla="*/ 0 w 761694"/>
              <a:gd name="connsiteY5" fmla="*/ 117834 h 439763"/>
              <a:gd name="connsiteX0" fmla="*/ 0 w 761694"/>
              <a:gd name="connsiteY0" fmla="*/ 117834 h 439763"/>
              <a:gd name="connsiteX1" fmla="*/ 439764 w 761694"/>
              <a:gd name="connsiteY1" fmla="*/ 0 h 439763"/>
              <a:gd name="connsiteX2" fmla="*/ 761694 w 761694"/>
              <a:gd name="connsiteY2" fmla="*/ 321930 h 439763"/>
              <a:gd name="connsiteX3" fmla="*/ 321929 w 761694"/>
              <a:gd name="connsiteY3" fmla="*/ 439763 h 439763"/>
              <a:gd name="connsiteX4" fmla="*/ 0 w 761694"/>
              <a:gd name="connsiteY4" fmla="*/ 117834 h 43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694" h="439763">
                <a:moveTo>
                  <a:pt x="0" y="117834"/>
                </a:moveTo>
                <a:lnTo>
                  <a:pt x="439764" y="0"/>
                </a:lnTo>
                <a:lnTo>
                  <a:pt x="761694" y="321930"/>
                </a:lnTo>
                <a:lnTo>
                  <a:pt x="321929" y="439763"/>
                </a:lnTo>
                <a:lnTo>
                  <a:pt x="0" y="117834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66" name="手繪多邊形: 圖案 465">
            <a:extLst>
              <a:ext uri="{FF2B5EF4-FFF2-40B4-BE49-F238E27FC236}">
                <a16:creationId xmlns:a16="http://schemas.microsoft.com/office/drawing/2014/main" id="{19C97BCC-4C13-47E6-8FC7-37C349B50477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2357677" y="4460316"/>
            <a:ext cx="879529" cy="235669"/>
          </a:xfrm>
          <a:custGeom>
            <a:avLst/>
            <a:gdLst>
              <a:gd name="connsiteX0" fmla="*/ 0 w 879529"/>
              <a:gd name="connsiteY0" fmla="*/ 117833 h 235669"/>
              <a:gd name="connsiteX1" fmla="*/ 439765 w 879529"/>
              <a:gd name="connsiteY1" fmla="*/ 0 h 235669"/>
              <a:gd name="connsiteX2" fmla="*/ 879529 w 879529"/>
              <a:gd name="connsiteY2" fmla="*/ 117835 h 235669"/>
              <a:gd name="connsiteX3" fmla="*/ 439765 w 879529"/>
              <a:gd name="connsiteY3" fmla="*/ 235669 h 235669"/>
              <a:gd name="connsiteX4" fmla="*/ 0 w 879529"/>
              <a:gd name="connsiteY4" fmla="*/ 117833 h 235669"/>
              <a:gd name="connsiteX5" fmla="*/ 0 w 879529"/>
              <a:gd name="connsiteY5" fmla="*/ 117833 h 235669"/>
              <a:gd name="connsiteX0" fmla="*/ 0 w 879529"/>
              <a:gd name="connsiteY0" fmla="*/ 117833 h 235669"/>
              <a:gd name="connsiteX1" fmla="*/ 439765 w 879529"/>
              <a:gd name="connsiteY1" fmla="*/ 0 h 235669"/>
              <a:gd name="connsiteX2" fmla="*/ 879529 w 879529"/>
              <a:gd name="connsiteY2" fmla="*/ 117835 h 235669"/>
              <a:gd name="connsiteX3" fmla="*/ 439765 w 879529"/>
              <a:gd name="connsiteY3" fmla="*/ 235669 h 235669"/>
              <a:gd name="connsiteX4" fmla="*/ 0 w 879529"/>
              <a:gd name="connsiteY4" fmla="*/ 117833 h 235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529" h="235669">
                <a:moveTo>
                  <a:pt x="0" y="117833"/>
                </a:moveTo>
                <a:lnTo>
                  <a:pt x="439765" y="0"/>
                </a:lnTo>
                <a:lnTo>
                  <a:pt x="879529" y="117835"/>
                </a:lnTo>
                <a:lnTo>
                  <a:pt x="439765" y="235669"/>
                </a:lnTo>
                <a:lnTo>
                  <a:pt x="0" y="117833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69" name="手繪多邊形: 圖案 468">
            <a:extLst>
              <a:ext uri="{FF2B5EF4-FFF2-40B4-BE49-F238E27FC236}">
                <a16:creationId xmlns:a16="http://schemas.microsoft.com/office/drawing/2014/main" id="{2650F750-AB51-459D-BD2E-5B080FD69B78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2797442" y="4138386"/>
            <a:ext cx="761695" cy="439765"/>
          </a:xfrm>
          <a:custGeom>
            <a:avLst/>
            <a:gdLst>
              <a:gd name="connsiteX0" fmla="*/ 0 w 761695"/>
              <a:gd name="connsiteY0" fmla="*/ 321930 h 439765"/>
              <a:gd name="connsiteX1" fmla="*/ 321929 w 761695"/>
              <a:gd name="connsiteY1" fmla="*/ 0 h 439765"/>
              <a:gd name="connsiteX2" fmla="*/ 761695 w 761695"/>
              <a:gd name="connsiteY2" fmla="*/ 117835 h 439765"/>
              <a:gd name="connsiteX3" fmla="*/ 439764 w 761695"/>
              <a:gd name="connsiteY3" fmla="*/ 439765 h 439765"/>
              <a:gd name="connsiteX4" fmla="*/ 0 w 761695"/>
              <a:gd name="connsiteY4" fmla="*/ 321930 h 439765"/>
              <a:gd name="connsiteX5" fmla="*/ 0 w 761695"/>
              <a:gd name="connsiteY5" fmla="*/ 321930 h 439765"/>
              <a:gd name="connsiteX0" fmla="*/ 0 w 761695"/>
              <a:gd name="connsiteY0" fmla="*/ 321930 h 439765"/>
              <a:gd name="connsiteX1" fmla="*/ 321929 w 761695"/>
              <a:gd name="connsiteY1" fmla="*/ 0 h 439765"/>
              <a:gd name="connsiteX2" fmla="*/ 761695 w 761695"/>
              <a:gd name="connsiteY2" fmla="*/ 117835 h 439765"/>
              <a:gd name="connsiteX3" fmla="*/ 439764 w 761695"/>
              <a:gd name="connsiteY3" fmla="*/ 439765 h 439765"/>
              <a:gd name="connsiteX4" fmla="*/ 0 w 761695"/>
              <a:gd name="connsiteY4" fmla="*/ 321930 h 439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695" h="439765">
                <a:moveTo>
                  <a:pt x="0" y="321930"/>
                </a:moveTo>
                <a:lnTo>
                  <a:pt x="321929" y="0"/>
                </a:lnTo>
                <a:lnTo>
                  <a:pt x="761695" y="117835"/>
                </a:lnTo>
                <a:lnTo>
                  <a:pt x="439764" y="439765"/>
                </a:lnTo>
                <a:lnTo>
                  <a:pt x="0" y="32193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72" name="手繪多邊形: 圖案 471">
            <a:extLst>
              <a:ext uri="{FF2B5EF4-FFF2-40B4-BE49-F238E27FC236}">
                <a16:creationId xmlns:a16="http://schemas.microsoft.com/office/drawing/2014/main" id="{5628771A-9490-4C91-9B0B-09BC2A100C3F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3237206" y="4138386"/>
            <a:ext cx="761693" cy="439765"/>
          </a:xfrm>
          <a:custGeom>
            <a:avLst/>
            <a:gdLst>
              <a:gd name="connsiteX0" fmla="*/ 0 w 761693"/>
              <a:gd name="connsiteY0" fmla="*/ 439765 h 439765"/>
              <a:gd name="connsiteX1" fmla="*/ 321931 w 761693"/>
              <a:gd name="connsiteY1" fmla="*/ 117835 h 439765"/>
              <a:gd name="connsiteX2" fmla="*/ 761693 w 761693"/>
              <a:gd name="connsiteY2" fmla="*/ 0 h 439765"/>
              <a:gd name="connsiteX3" fmla="*/ 439764 w 761693"/>
              <a:gd name="connsiteY3" fmla="*/ 321930 h 439765"/>
              <a:gd name="connsiteX4" fmla="*/ 0 w 761693"/>
              <a:gd name="connsiteY4" fmla="*/ 439765 h 439765"/>
              <a:gd name="connsiteX5" fmla="*/ 0 w 761693"/>
              <a:gd name="connsiteY5" fmla="*/ 439765 h 439765"/>
              <a:gd name="connsiteX0" fmla="*/ 0 w 761693"/>
              <a:gd name="connsiteY0" fmla="*/ 439765 h 439765"/>
              <a:gd name="connsiteX1" fmla="*/ 321931 w 761693"/>
              <a:gd name="connsiteY1" fmla="*/ 117835 h 439765"/>
              <a:gd name="connsiteX2" fmla="*/ 761693 w 761693"/>
              <a:gd name="connsiteY2" fmla="*/ 0 h 439765"/>
              <a:gd name="connsiteX3" fmla="*/ 439764 w 761693"/>
              <a:gd name="connsiteY3" fmla="*/ 321930 h 439765"/>
              <a:gd name="connsiteX4" fmla="*/ 0 w 761693"/>
              <a:gd name="connsiteY4" fmla="*/ 439765 h 439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693" h="439765">
                <a:moveTo>
                  <a:pt x="0" y="439765"/>
                </a:moveTo>
                <a:lnTo>
                  <a:pt x="321931" y="117835"/>
                </a:lnTo>
                <a:lnTo>
                  <a:pt x="761693" y="0"/>
                </a:lnTo>
                <a:lnTo>
                  <a:pt x="439764" y="321930"/>
                </a:lnTo>
                <a:lnTo>
                  <a:pt x="0" y="43976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3893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9C74814-25EE-4827-8BF9-9DF58F81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水晶球 </a:t>
            </a:r>
            <a:r>
              <a:rPr lang="en-US" altLang="zh-TW" dirty="0"/>
              <a:t>– </a:t>
            </a:r>
            <a:r>
              <a:rPr lang="zh-TW" altLang="en-US" dirty="0"/>
              <a:t>錯覺</a:t>
            </a:r>
          </a:p>
        </p:txBody>
      </p:sp>
      <p:sp>
        <p:nvSpPr>
          <p:cNvPr id="295" name="手繪多邊形: 圖案 294">
            <a:extLst>
              <a:ext uri="{FF2B5EF4-FFF2-40B4-BE49-F238E27FC236}">
                <a16:creationId xmlns:a16="http://schemas.microsoft.com/office/drawing/2014/main" id="{3882DF3C-7D98-4657-AA83-D53FD431521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797444" y="1735471"/>
            <a:ext cx="439764" cy="761694"/>
          </a:xfrm>
          <a:custGeom>
            <a:avLst/>
            <a:gdLst>
              <a:gd name="connsiteX0" fmla="*/ 439764 w 439764"/>
              <a:gd name="connsiteY0" fmla="*/ 439764 h 761694"/>
              <a:gd name="connsiteX1" fmla="*/ 117834 w 439764"/>
              <a:gd name="connsiteY1" fmla="*/ 761694 h 761694"/>
              <a:gd name="connsiteX2" fmla="*/ 0 w 439764"/>
              <a:gd name="connsiteY2" fmla="*/ 321931 h 761694"/>
              <a:gd name="connsiteX3" fmla="*/ 321931 w 439764"/>
              <a:gd name="connsiteY3" fmla="*/ 0 h 761694"/>
              <a:gd name="connsiteX4" fmla="*/ 439764 w 439764"/>
              <a:gd name="connsiteY4" fmla="*/ 439764 h 761694"/>
              <a:gd name="connsiteX5" fmla="*/ 439764 w 439764"/>
              <a:gd name="connsiteY5" fmla="*/ 439764 h 761694"/>
              <a:gd name="connsiteX0" fmla="*/ 439764 w 439764"/>
              <a:gd name="connsiteY0" fmla="*/ 439764 h 761694"/>
              <a:gd name="connsiteX1" fmla="*/ 117834 w 439764"/>
              <a:gd name="connsiteY1" fmla="*/ 761694 h 761694"/>
              <a:gd name="connsiteX2" fmla="*/ 0 w 439764"/>
              <a:gd name="connsiteY2" fmla="*/ 321931 h 761694"/>
              <a:gd name="connsiteX3" fmla="*/ 321931 w 439764"/>
              <a:gd name="connsiteY3" fmla="*/ 0 h 761694"/>
              <a:gd name="connsiteX4" fmla="*/ 439764 w 439764"/>
              <a:gd name="connsiteY4" fmla="*/ 439764 h 76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764" h="761694">
                <a:moveTo>
                  <a:pt x="439764" y="439764"/>
                </a:moveTo>
                <a:lnTo>
                  <a:pt x="117834" y="761694"/>
                </a:lnTo>
                <a:lnTo>
                  <a:pt x="0" y="321931"/>
                </a:lnTo>
                <a:lnTo>
                  <a:pt x="321931" y="0"/>
                </a:lnTo>
                <a:lnTo>
                  <a:pt x="439764" y="439764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01" name="手繪多邊形: 圖案 300">
            <a:extLst>
              <a:ext uri="{FF2B5EF4-FFF2-40B4-BE49-F238E27FC236}">
                <a16:creationId xmlns:a16="http://schemas.microsoft.com/office/drawing/2014/main" id="{BC8EF0C1-A05E-4B0A-B969-29BC24BC03D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119375" y="2057399"/>
            <a:ext cx="557598" cy="557599"/>
          </a:xfrm>
          <a:custGeom>
            <a:avLst/>
            <a:gdLst>
              <a:gd name="connsiteX0" fmla="*/ 117833 w 557598"/>
              <a:gd name="connsiteY0" fmla="*/ 117835 h 557599"/>
              <a:gd name="connsiteX1" fmla="*/ 557598 w 557598"/>
              <a:gd name="connsiteY1" fmla="*/ 0 h 557599"/>
              <a:gd name="connsiteX2" fmla="*/ 439764 w 557598"/>
              <a:gd name="connsiteY2" fmla="*/ 439765 h 557599"/>
              <a:gd name="connsiteX3" fmla="*/ 0 w 557598"/>
              <a:gd name="connsiteY3" fmla="*/ 557599 h 557599"/>
              <a:gd name="connsiteX4" fmla="*/ 117833 w 557598"/>
              <a:gd name="connsiteY4" fmla="*/ 117835 h 557599"/>
              <a:gd name="connsiteX5" fmla="*/ 117833 w 557598"/>
              <a:gd name="connsiteY5" fmla="*/ 117835 h 557599"/>
              <a:gd name="connsiteX0" fmla="*/ 117833 w 557598"/>
              <a:gd name="connsiteY0" fmla="*/ 117835 h 557599"/>
              <a:gd name="connsiteX1" fmla="*/ 557598 w 557598"/>
              <a:gd name="connsiteY1" fmla="*/ 0 h 557599"/>
              <a:gd name="connsiteX2" fmla="*/ 439764 w 557598"/>
              <a:gd name="connsiteY2" fmla="*/ 439765 h 557599"/>
              <a:gd name="connsiteX3" fmla="*/ 0 w 557598"/>
              <a:gd name="connsiteY3" fmla="*/ 557599 h 557599"/>
              <a:gd name="connsiteX4" fmla="*/ 117833 w 557598"/>
              <a:gd name="connsiteY4" fmla="*/ 117835 h 55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598" h="557599">
                <a:moveTo>
                  <a:pt x="117833" y="117835"/>
                </a:moveTo>
                <a:lnTo>
                  <a:pt x="557598" y="0"/>
                </a:lnTo>
                <a:lnTo>
                  <a:pt x="439764" y="439765"/>
                </a:lnTo>
                <a:lnTo>
                  <a:pt x="0" y="557599"/>
                </a:lnTo>
                <a:lnTo>
                  <a:pt x="117833" y="11783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04" name="手繪多邊形: 圖案 303">
            <a:extLst>
              <a:ext uri="{FF2B5EF4-FFF2-40B4-BE49-F238E27FC236}">
                <a16:creationId xmlns:a16="http://schemas.microsoft.com/office/drawing/2014/main" id="{E5522719-A250-47F8-B0FE-16206FCD8CB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119375" y="1617637"/>
            <a:ext cx="557598" cy="557598"/>
          </a:xfrm>
          <a:custGeom>
            <a:avLst/>
            <a:gdLst>
              <a:gd name="connsiteX0" fmla="*/ 557598 w 557598"/>
              <a:gd name="connsiteY0" fmla="*/ 439763 h 557598"/>
              <a:gd name="connsiteX1" fmla="*/ 117833 w 557598"/>
              <a:gd name="connsiteY1" fmla="*/ 557598 h 557598"/>
              <a:gd name="connsiteX2" fmla="*/ 0 w 557598"/>
              <a:gd name="connsiteY2" fmla="*/ 117834 h 557598"/>
              <a:gd name="connsiteX3" fmla="*/ 439764 w 557598"/>
              <a:gd name="connsiteY3" fmla="*/ 0 h 557598"/>
              <a:gd name="connsiteX4" fmla="*/ 557598 w 557598"/>
              <a:gd name="connsiteY4" fmla="*/ 439763 h 557598"/>
              <a:gd name="connsiteX5" fmla="*/ 557598 w 557598"/>
              <a:gd name="connsiteY5" fmla="*/ 439763 h 557598"/>
              <a:gd name="connsiteX0" fmla="*/ 557598 w 557598"/>
              <a:gd name="connsiteY0" fmla="*/ 439763 h 557598"/>
              <a:gd name="connsiteX1" fmla="*/ 117833 w 557598"/>
              <a:gd name="connsiteY1" fmla="*/ 557598 h 557598"/>
              <a:gd name="connsiteX2" fmla="*/ 0 w 557598"/>
              <a:gd name="connsiteY2" fmla="*/ 117834 h 557598"/>
              <a:gd name="connsiteX3" fmla="*/ 439764 w 557598"/>
              <a:gd name="connsiteY3" fmla="*/ 0 h 557598"/>
              <a:gd name="connsiteX4" fmla="*/ 557598 w 557598"/>
              <a:gd name="connsiteY4" fmla="*/ 439763 h 55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598" h="557598">
                <a:moveTo>
                  <a:pt x="557598" y="439763"/>
                </a:moveTo>
                <a:lnTo>
                  <a:pt x="117833" y="557598"/>
                </a:lnTo>
                <a:lnTo>
                  <a:pt x="0" y="117834"/>
                </a:lnTo>
                <a:lnTo>
                  <a:pt x="439764" y="0"/>
                </a:lnTo>
                <a:lnTo>
                  <a:pt x="557598" y="439763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37" name="手繪多邊形: 圖案 336">
            <a:extLst>
              <a:ext uri="{FF2B5EF4-FFF2-40B4-BE49-F238E27FC236}">
                <a16:creationId xmlns:a16="http://schemas.microsoft.com/office/drawing/2014/main" id="{6269C74A-AF5A-4D3A-A05F-5B1CA73FCCE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797443" y="3376693"/>
            <a:ext cx="439765" cy="761693"/>
          </a:xfrm>
          <a:custGeom>
            <a:avLst/>
            <a:gdLst>
              <a:gd name="connsiteX0" fmla="*/ 117835 w 439765"/>
              <a:gd name="connsiteY0" fmla="*/ 0 h 761693"/>
              <a:gd name="connsiteX1" fmla="*/ 439765 w 439765"/>
              <a:gd name="connsiteY1" fmla="*/ 321930 h 761693"/>
              <a:gd name="connsiteX2" fmla="*/ 321928 w 439765"/>
              <a:gd name="connsiteY2" fmla="*/ 761693 h 761693"/>
              <a:gd name="connsiteX3" fmla="*/ 0 w 439765"/>
              <a:gd name="connsiteY3" fmla="*/ 439762 h 761693"/>
              <a:gd name="connsiteX4" fmla="*/ 117835 w 439765"/>
              <a:gd name="connsiteY4" fmla="*/ 0 h 761693"/>
              <a:gd name="connsiteX5" fmla="*/ 117835 w 439765"/>
              <a:gd name="connsiteY5" fmla="*/ 0 h 761693"/>
              <a:gd name="connsiteX0" fmla="*/ 117835 w 439765"/>
              <a:gd name="connsiteY0" fmla="*/ 0 h 761693"/>
              <a:gd name="connsiteX1" fmla="*/ 439765 w 439765"/>
              <a:gd name="connsiteY1" fmla="*/ 321930 h 761693"/>
              <a:gd name="connsiteX2" fmla="*/ 321928 w 439765"/>
              <a:gd name="connsiteY2" fmla="*/ 761693 h 761693"/>
              <a:gd name="connsiteX3" fmla="*/ 0 w 439765"/>
              <a:gd name="connsiteY3" fmla="*/ 439762 h 761693"/>
              <a:gd name="connsiteX4" fmla="*/ 117835 w 439765"/>
              <a:gd name="connsiteY4" fmla="*/ 0 h 761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765" h="761693">
                <a:moveTo>
                  <a:pt x="117835" y="0"/>
                </a:moveTo>
                <a:lnTo>
                  <a:pt x="439765" y="321930"/>
                </a:lnTo>
                <a:lnTo>
                  <a:pt x="321928" y="761693"/>
                </a:lnTo>
                <a:lnTo>
                  <a:pt x="0" y="439762"/>
                </a:lnTo>
                <a:lnTo>
                  <a:pt x="117835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40" name="手繪多邊形: 圖案 339">
            <a:extLst>
              <a:ext uri="{FF2B5EF4-FFF2-40B4-BE49-F238E27FC236}">
                <a16:creationId xmlns:a16="http://schemas.microsoft.com/office/drawing/2014/main" id="{24B15FCB-F3F0-4CF2-ABF5-0E430637E45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119371" y="3698624"/>
            <a:ext cx="557601" cy="557598"/>
          </a:xfrm>
          <a:custGeom>
            <a:avLst/>
            <a:gdLst>
              <a:gd name="connsiteX0" fmla="*/ 117837 w 557601"/>
              <a:gd name="connsiteY0" fmla="*/ 0 h 557598"/>
              <a:gd name="connsiteX1" fmla="*/ 557601 w 557601"/>
              <a:gd name="connsiteY1" fmla="*/ 117834 h 557598"/>
              <a:gd name="connsiteX2" fmla="*/ 439766 w 557601"/>
              <a:gd name="connsiteY2" fmla="*/ 557598 h 557598"/>
              <a:gd name="connsiteX3" fmla="*/ 0 w 557601"/>
              <a:gd name="connsiteY3" fmla="*/ 439763 h 557598"/>
              <a:gd name="connsiteX4" fmla="*/ 117837 w 557601"/>
              <a:gd name="connsiteY4" fmla="*/ 0 h 557598"/>
              <a:gd name="connsiteX5" fmla="*/ 117837 w 557601"/>
              <a:gd name="connsiteY5" fmla="*/ 0 h 557598"/>
              <a:gd name="connsiteX0" fmla="*/ 117837 w 557601"/>
              <a:gd name="connsiteY0" fmla="*/ 0 h 557598"/>
              <a:gd name="connsiteX1" fmla="*/ 557601 w 557601"/>
              <a:gd name="connsiteY1" fmla="*/ 117834 h 557598"/>
              <a:gd name="connsiteX2" fmla="*/ 439766 w 557601"/>
              <a:gd name="connsiteY2" fmla="*/ 557598 h 557598"/>
              <a:gd name="connsiteX3" fmla="*/ 0 w 557601"/>
              <a:gd name="connsiteY3" fmla="*/ 439763 h 557598"/>
              <a:gd name="connsiteX4" fmla="*/ 117837 w 557601"/>
              <a:gd name="connsiteY4" fmla="*/ 0 h 55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601" h="557598">
                <a:moveTo>
                  <a:pt x="117837" y="0"/>
                </a:moveTo>
                <a:lnTo>
                  <a:pt x="557601" y="117834"/>
                </a:lnTo>
                <a:lnTo>
                  <a:pt x="439766" y="557598"/>
                </a:lnTo>
                <a:lnTo>
                  <a:pt x="0" y="439763"/>
                </a:lnTo>
                <a:lnTo>
                  <a:pt x="117837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43" name="手繪多邊形: 圖案 342">
            <a:extLst>
              <a:ext uri="{FF2B5EF4-FFF2-40B4-BE49-F238E27FC236}">
                <a16:creationId xmlns:a16="http://schemas.microsoft.com/office/drawing/2014/main" id="{BBD23888-4B2D-411F-9098-E2B7FB944423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119375" y="3258860"/>
            <a:ext cx="557598" cy="557597"/>
          </a:xfrm>
          <a:custGeom>
            <a:avLst/>
            <a:gdLst>
              <a:gd name="connsiteX0" fmla="*/ 557598 w 557598"/>
              <a:gd name="connsiteY0" fmla="*/ 557597 h 557597"/>
              <a:gd name="connsiteX1" fmla="*/ 117834 w 557598"/>
              <a:gd name="connsiteY1" fmla="*/ 439763 h 557597"/>
              <a:gd name="connsiteX2" fmla="*/ 0 w 557598"/>
              <a:gd name="connsiteY2" fmla="*/ 0 h 557597"/>
              <a:gd name="connsiteX3" fmla="*/ 439764 w 557598"/>
              <a:gd name="connsiteY3" fmla="*/ 117834 h 557597"/>
              <a:gd name="connsiteX4" fmla="*/ 557598 w 557598"/>
              <a:gd name="connsiteY4" fmla="*/ 557597 h 557597"/>
              <a:gd name="connsiteX5" fmla="*/ 557598 w 557598"/>
              <a:gd name="connsiteY5" fmla="*/ 557597 h 557597"/>
              <a:gd name="connsiteX0" fmla="*/ 557598 w 557598"/>
              <a:gd name="connsiteY0" fmla="*/ 557597 h 557597"/>
              <a:gd name="connsiteX1" fmla="*/ 117834 w 557598"/>
              <a:gd name="connsiteY1" fmla="*/ 439763 h 557597"/>
              <a:gd name="connsiteX2" fmla="*/ 0 w 557598"/>
              <a:gd name="connsiteY2" fmla="*/ 0 h 557597"/>
              <a:gd name="connsiteX3" fmla="*/ 439764 w 557598"/>
              <a:gd name="connsiteY3" fmla="*/ 117834 h 557597"/>
              <a:gd name="connsiteX4" fmla="*/ 557598 w 557598"/>
              <a:gd name="connsiteY4" fmla="*/ 557597 h 557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598" h="557597">
                <a:moveTo>
                  <a:pt x="557598" y="557597"/>
                </a:moveTo>
                <a:lnTo>
                  <a:pt x="117834" y="439763"/>
                </a:lnTo>
                <a:lnTo>
                  <a:pt x="0" y="0"/>
                </a:lnTo>
                <a:lnTo>
                  <a:pt x="439764" y="117834"/>
                </a:lnTo>
                <a:lnTo>
                  <a:pt x="557598" y="557597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46" name="手繪多邊形: 圖案 345">
            <a:extLst>
              <a:ext uri="{FF2B5EF4-FFF2-40B4-BE49-F238E27FC236}">
                <a16:creationId xmlns:a16="http://schemas.microsoft.com/office/drawing/2014/main" id="{BC1256E0-83F1-40B4-B09A-030843682CDA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3559138" y="3698622"/>
            <a:ext cx="557600" cy="557599"/>
          </a:xfrm>
          <a:custGeom>
            <a:avLst/>
            <a:gdLst>
              <a:gd name="connsiteX0" fmla="*/ 117835 w 557600"/>
              <a:gd name="connsiteY0" fmla="*/ 117835 h 557599"/>
              <a:gd name="connsiteX1" fmla="*/ 557600 w 557600"/>
              <a:gd name="connsiteY1" fmla="*/ 0 h 557599"/>
              <a:gd name="connsiteX2" fmla="*/ 439762 w 557600"/>
              <a:gd name="connsiteY2" fmla="*/ 439764 h 557599"/>
              <a:gd name="connsiteX3" fmla="*/ 0 w 557600"/>
              <a:gd name="connsiteY3" fmla="*/ 557599 h 557599"/>
              <a:gd name="connsiteX4" fmla="*/ 117835 w 557600"/>
              <a:gd name="connsiteY4" fmla="*/ 117835 h 557599"/>
              <a:gd name="connsiteX5" fmla="*/ 117835 w 557600"/>
              <a:gd name="connsiteY5" fmla="*/ 117835 h 557599"/>
              <a:gd name="connsiteX0" fmla="*/ 117835 w 557600"/>
              <a:gd name="connsiteY0" fmla="*/ 117835 h 557599"/>
              <a:gd name="connsiteX1" fmla="*/ 557600 w 557600"/>
              <a:gd name="connsiteY1" fmla="*/ 0 h 557599"/>
              <a:gd name="connsiteX2" fmla="*/ 439762 w 557600"/>
              <a:gd name="connsiteY2" fmla="*/ 439764 h 557599"/>
              <a:gd name="connsiteX3" fmla="*/ 0 w 557600"/>
              <a:gd name="connsiteY3" fmla="*/ 557599 h 557599"/>
              <a:gd name="connsiteX4" fmla="*/ 117835 w 557600"/>
              <a:gd name="connsiteY4" fmla="*/ 117835 h 55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600" h="557599">
                <a:moveTo>
                  <a:pt x="117835" y="117835"/>
                </a:moveTo>
                <a:lnTo>
                  <a:pt x="557600" y="0"/>
                </a:lnTo>
                <a:lnTo>
                  <a:pt x="439762" y="439764"/>
                </a:lnTo>
                <a:lnTo>
                  <a:pt x="0" y="557599"/>
                </a:lnTo>
                <a:lnTo>
                  <a:pt x="117835" y="11783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49" name="手繪多邊形: 圖案 348">
            <a:extLst>
              <a:ext uri="{FF2B5EF4-FFF2-40B4-BE49-F238E27FC236}">
                <a16:creationId xmlns:a16="http://schemas.microsoft.com/office/drawing/2014/main" id="{530C9DA6-D275-4F13-8F42-76054974C44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3559138" y="3258860"/>
            <a:ext cx="557599" cy="557597"/>
          </a:xfrm>
          <a:custGeom>
            <a:avLst/>
            <a:gdLst>
              <a:gd name="connsiteX0" fmla="*/ 557599 w 557599"/>
              <a:gd name="connsiteY0" fmla="*/ 439762 h 557597"/>
              <a:gd name="connsiteX1" fmla="*/ 117834 w 557599"/>
              <a:gd name="connsiteY1" fmla="*/ 557597 h 557597"/>
              <a:gd name="connsiteX2" fmla="*/ 0 w 557599"/>
              <a:gd name="connsiteY2" fmla="*/ 117834 h 557597"/>
              <a:gd name="connsiteX3" fmla="*/ 439764 w 557599"/>
              <a:gd name="connsiteY3" fmla="*/ 0 h 557597"/>
              <a:gd name="connsiteX4" fmla="*/ 557599 w 557599"/>
              <a:gd name="connsiteY4" fmla="*/ 439762 h 557597"/>
              <a:gd name="connsiteX5" fmla="*/ 557599 w 557599"/>
              <a:gd name="connsiteY5" fmla="*/ 439762 h 557597"/>
              <a:gd name="connsiteX0" fmla="*/ 557599 w 557599"/>
              <a:gd name="connsiteY0" fmla="*/ 439762 h 557597"/>
              <a:gd name="connsiteX1" fmla="*/ 117834 w 557599"/>
              <a:gd name="connsiteY1" fmla="*/ 557597 h 557597"/>
              <a:gd name="connsiteX2" fmla="*/ 0 w 557599"/>
              <a:gd name="connsiteY2" fmla="*/ 117834 h 557597"/>
              <a:gd name="connsiteX3" fmla="*/ 439764 w 557599"/>
              <a:gd name="connsiteY3" fmla="*/ 0 h 557597"/>
              <a:gd name="connsiteX4" fmla="*/ 557599 w 557599"/>
              <a:gd name="connsiteY4" fmla="*/ 439762 h 557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599" h="557597">
                <a:moveTo>
                  <a:pt x="557599" y="439762"/>
                </a:moveTo>
                <a:lnTo>
                  <a:pt x="117834" y="557597"/>
                </a:lnTo>
                <a:lnTo>
                  <a:pt x="0" y="117834"/>
                </a:lnTo>
                <a:lnTo>
                  <a:pt x="439764" y="0"/>
                </a:lnTo>
                <a:lnTo>
                  <a:pt x="557599" y="439762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55" name="手繪多邊形: 圖案 354">
            <a:extLst>
              <a:ext uri="{FF2B5EF4-FFF2-40B4-BE49-F238E27FC236}">
                <a16:creationId xmlns:a16="http://schemas.microsoft.com/office/drawing/2014/main" id="{30629BFF-E520-4868-8D8C-CDE3B1438B4D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3998902" y="2936929"/>
            <a:ext cx="439765" cy="761693"/>
          </a:xfrm>
          <a:custGeom>
            <a:avLst/>
            <a:gdLst>
              <a:gd name="connsiteX0" fmla="*/ 439765 w 439765"/>
              <a:gd name="connsiteY0" fmla="*/ 439763 h 761693"/>
              <a:gd name="connsiteX1" fmla="*/ 117835 w 439765"/>
              <a:gd name="connsiteY1" fmla="*/ 761693 h 761693"/>
              <a:gd name="connsiteX2" fmla="*/ 0 w 439765"/>
              <a:gd name="connsiteY2" fmla="*/ 321931 h 761693"/>
              <a:gd name="connsiteX3" fmla="*/ 321931 w 439765"/>
              <a:gd name="connsiteY3" fmla="*/ 0 h 761693"/>
              <a:gd name="connsiteX4" fmla="*/ 439765 w 439765"/>
              <a:gd name="connsiteY4" fmla="*/ 439763 h 761693"/>
              <a:gd name="connsiteX5" fmla="*/ 439765 w 439765"/>
              <a:gd name="connsiteY5" fmla="*/ 439763 h 761693"/>
              <a:gd name="connsiteX0" fmla="*/ 439765 w 439765"/>
              <a:gd name="connsiteY0" fmla="*/ 439763 h 761693"/>
              <a:gd name="connsiteX1" fmla="*/ 117835 w 439765"/>
              <a:gd name="connsiteY1" fmla="*/ 761693 h 761693"/>
              <a:gd name="connsiteX2" fmla="*/ 0 w 439765"/>
              <a:gd name="connsiteY2" fmla="*/ 321931 h 761693"/>
              <a:gd name="connsiteX3" fmla="*/ 321931 w 439765"/>
              <a:gd name="connsiteY3" fmla="*/ 0 h 761693"/>
              <a:gd name="connsiteX4" fmla="*/ 439765 w 439765"/>
              <a:gd name="connsiteY4" fmla="*/ 439763 h 761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765" h="761693">
                <a:moveTo>
                  <a:pt x="439765" y="439763"/>
                </a:moveTo>
                <a:lnTo>
                  <a:pt x="117835" y="761693"/>
                </a:lnTo>
                <a:lnTo>
                  <a:pt x="0" y="321931"/>
                </a:lnTo>
                <a:lnTo>
                  <a:pt x="321931" y="0"/>
                </a:lnTo>
                <a:lnTo>
                  <a:pt x="439765" y="439763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67" name="手繪多邊形: 圖案 366">
            <a:extLst>
              <a:ext uri="{FF2B5EF4-FFF2-40B4-BE49-F238E27FC236}">
                <a16:creationId xmlns:a16="http://schemas.microsoft.com/office/drawing/2014/main" id="{0E02105B-C4A1-4BE8-9F3C-12AE34F2BD5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3998903" y="2175234"/>
            <a:ext cx="439764" cy="761696"/>
          </a:xfrm>
          <a:custGeom>
            <a:avLst/>
            <a:gdLst>
              <a:gd name="connsiteX0" fmla="*/ 117834 w 439764"/>
              <a:gd name="connsiteY0" fmla="*/ 0 h 761696"/>
              <a:gd name="connsiteX1" fmla="*/ 439764 w 439764"/>
              <a:gd name="connsiteY1" fmla="*/ 321931 h 761696"/>
              <a:gd name="connsiteX2" fmla="*/ 321931 w 439764"/>
              <a:gd name="connsiteY2" fmla="*/ 761696 h 761696"/>
              <a:gd name="connsiteX3" fmla="*/ 0 w 439764"/>
              <a:gd name="connsiteY3" fmla="*/ 439766 h 761696"/>
              <a:gd name="connsiteX4" fmla="*/ 117834 w 439764"/>
              <a:gd name="connsiteY4" fmla="*/ 0 h 761696"/>
              <a:gd name="connsiteX5" fmla="*/ 117834 w 439764"/>
              <a:gd name="connsiteY5" fmla="*/ 0 h 761696"/>
              <a:gd name="connsiteX0" fmla="*/ 117834 w 439764"/>
              <a:gd name="connsiteY0" fmla="*/ 0 h 761696"/>
              <a:gd name="connsiteX1" fmla="*/ 439764 w 439764"/>
              <a:gd name="connsiteY1" fmla="*/ 321931 h 761696"/>
              <a:gd name="connsiteX2" fmla="*/ 321931 w 439764"/>
              <a:gd name="connsiteY2" fmla="*/ 761696 h 761696"/>
              <a:gd name="connsiteX3" fmla="*/ 0 w 439764"/>
              <a:gd name="connsiteY3" fmla="*/ 439766 h 761696"/>
              <a:gd name="connsiteX4" fmla="*/ 117834 w 439764"/>
              <a:gd name="connsiteY4" fmla="*/ 0 h 761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764" h="761696">
                <a:moveTo>
                  <a:pt x="117834" y="0"/>
                </a:moveTo>
                <a:lnTo>
                  <a:pt x="439764" y="321931"/>
                </a:lnTo>
                <a:lnTo>
                  <a:pt x="321931" y="761696"/>
                </a:lnTo>
                <a:lnTo>
                  <a:pt x="0" y="439766"/>
                </a:lnTo>
                <a:lnTo>
                  <a:pt x="117834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70" name="手繪多邊形: 圖案 369">
            <a:extLst>
              <a:ext uri="{FF2B5EF4-FFF2-40B4-BE49-F238E27FC236}">
                <a16:creationId xmlns:a16="http://schemas.microsoft.com/office/drawing/2014/main" id="{3DCF4AE9-A86A-4C9F-BA63-0DE922FBFF72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3559139" y="1617636"/>
            <a:ext cx="557598" cy="557597"/>
          </a:xfrm>
          <a:custGeom>
            <a:avLst/>
            <a:gdLst>
              <a:gd name="connsiteX0" fmla="*/ 557598 w 557598"/>
              <a:gd name="connsiteY0" fmla="*/ 557597 h 557597"/>
              <a:gd name="connsiteX1" fmla="*/ 117834 w 557598"/>
              <a:gd name="connsiteY1" fmla="*/ 439763 h 557597"/>
              <a:gd name="connsiteX2" fmla="*/ 0 w 557598"/>
              <a:gd name="connsiteY2" fmla="*/ 0 h 557597"/>
              <a:gd name="connsiteX3" fmla="*/ 439765 w 557598"/>
              <a:gd name="connsiteY3" fmla="*/ 117835 h 557597"/>
              <a:gd name="connsiteX4" fmla="*/ 557598 w 557598"/>
              <a:gd name="connsiteY4" fmla="*/ 557597 h 557597"/>
              <a:gd name="connsiteX5" fmla="*/ 557598 w 557598"/>
              <a:gd name="connsiteY5" fmla="*/ 557597 h 557597"/>
              <a:gd name="connsiteX0" fmla="*/ 557598 w 557598"/>
              <a:gd name="connsiteY0" fmla="*/ 557597 h 557597"/>
              <a:gd name="connsiteX1" fmla="*/ 117834 w 557598"/>
              <a:gd name="connsiteY1" fmla="*/ 439763 h 557597"/>
              <a:gd name="connsiteX2" fmla="*/ 0 w 557598"/>
              <a:gd name="connsiteY2" fmla="*/ 0 h 557597"/>
              <a:gd name="connsiteX3" fmla="*/ 439765 w 557598"/>
              <a:gd name="connsiteY3" fmla="*/ 117835 h 557597"/>
              <a:gd name="connsiteX4" fmla="*/ 557598 w 557598"/>
              <a:gd name="connsiteY4" fmla="*/ 557597 h 557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598" h="557597">
                <a:moveTo>
                  <a:pt x="557598" y="557597"/>
                </a:moveTo>
                <a:lnTo>
                  <a:pt x="117834" y="439763"/>
                </a:lnTo>
                <a:lnTo>
                  <a:pt x="0" y="0"/>
                </a:lnTo>
                <a:lnTo>
                  <a:pt x="439765" y="117835"/>
                </a:lnTo>
                <a:lnTo>
                  <a:pt x="557598" y="557597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73" name="手繪多邊形: 圖案 372">
            <a:extLst>
              <a:ext uri="{FF2B5EF4-FFF2-40B4-BE49-F238E27FC236}">
                <a16:creationId xmlns:a16="http://schemas.microsoft.com/office/drawing/2014/main" id="{E0AC3B2F-750C-4ECC-AC86-72CBAA26CAAA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3559139" y="2057400"/>
            <a:ext cx="557598" cy="557600"/>
          </a:xfrm>
          <a:custGeom>
            <a:avLst/>
            <a:gdLst>
              <a:gd name="connsiteX0" fmla="*/ 117834 w 557598"/>
              <a:gd name="connsiteY0" fmla="*/ 0 h 557600"/>
              <a:gd name="connsiteX1" fmla="*/ 557598 w 557598"/>
              <a:gd name="connsiteY1" fmla="*/ 117834 h 557600"/>
              <a:gd name="connsiteX2" fmla="*/ 439764 w 557598"/>
              <a:gd name="connsiteY2" fmla="*/ 557600 h 557600"/>
              <a:gd name="connsiteX3" fmla="*/ 0 w 557598"/>
              <a:gd name="connsiteY3" fmla="*/ 439765 h 557600"/>
              <a:gd name="connsiteX4" fmla="*/ 117834 w 557598"/>
              <a:gd name="connsiteY4" fmla="*/ 0 h 557600"/>
              <a:gd name="connsiteX5" fmla="*/ 117834 w 557598"/>
              <a:gd name="connsiteY5" fmla="*/ 0 h 557600"/>
              <a:gd name="connsiteX0" fmla="*/ 117834 w 557598"/>
              <a:gd name="connsiteY0" fmla="*/ 0 h 557600"/>
              <a:gd name="connsiteX1" fmla="*/ 557598 w 557598"/>
              <a:gd name="connsiteY1" fmla="*/ 117834 h 557600"/>
              <a:gd name="connsiteX2" fmla="*/ 439764 w 557598"/>
              <a:gd name="connsiteY2" fmla="*/ 557600 h 557600"/>
              <a:gd name="connsiteX3" fmla="*/ 0 w 557598"/>
              <a:gd name="connsiteY3" fmla="*/ 439765 h 557600"/>
              <a:gd name="connsiteX4" fmla="*/ 117834 w 557598"/>
              <a:gd name="connsiteY4" fmla="*/ 0 h 5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598" h="557600">
                <a:moveTo>
                  <a:pt x="117834" y="0"/>
                </a:moveTo>
                <a:lnTo>
                  <a:pt x="557598" y="117834"/>
                </a:lnTo>
                <a:lnTo>
                  <a:pt x="439764" y="557600"/>
                </a:lnTo>
                <a:lnTo>
                  <a:pt x="0" y="439765"/>
                </a:lnTo>
                <a:lnTo>
                  <a:pt x="117834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76" name="手繪多邊形: 圖案 375">
            <a:extLst>
              <a:ext uri="{FF2B5EF4-FFF2-40B4-BE49-F238E27FC236}">
                <a16:creationId xmlns:a16="http://schemas.microsoft.com/office/drawing/2014/main" id="{7BAFAA27-AB83-48AB-910E-1586126D86EE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2357680" y="1735470"/>
            <a:ext cx="439764" cy="761696"/>
          </a:xfrm>
          <a:custGeom>
            <a:avLst/>
            <a:gdLst>
              <a:gd name="connsiteX0" fmla="*/ 439764 w 439764"/>
              <a:gd name="connsiteY0" fmla="*/ 321932 h 761696"/>
              <a:gd name="connsiteX1" fmla="*/ 321930 w 439764"/>
              <a:gd name="connsiteY1" fmla="*/ 761696 h 761696"/>
              <a:gd name="connsiteX2" fmla="*/ 0 w 439764"/>
              <a:gd name="connsiteY2" fmla="*/ 439766 h 761696"/>
              <a:gd name="connsiteX3" fmla="*/ 117835 w 439764"/>
              <a:gd name="connsiteY3" fmla="*/ 0 h 761696"/>
              <a:gd name="connsiteX4" fmla="*/ 439764 w 439764"/>
              <a:gd name="connsiteY4" fmla="*/ 321932 h 761696"/>
              <a:gd name="connsiteX5" fmla="*/ 439764 w 439764"/>
              <a:gd name="connsiteY5" fmla="*/ 321932 h 761696"/>
              <a:gd name="connsiteX0" fmla="*/ 439764 w 439764"/>
              <a:gd name="connsiteY0" fmla="*/ 321932 h 761696"/>
              <a:gd name="connsiteX1" fmla="*/ 321930 w 439764"/>
              <a:gd name="connsiteY1" fmla="*/ 761696 h 761696"/>
              <a:gd name="connsiteX2" fmla="*/ 0 w 439764"/>
              <a:gd name="connsiteY2" fmla="*/ 439766 h 761696"/>
              <a:gd name="connsiteX3" fmla="*/ 117835 w 439764"/>
              <a:gd name="connsiteY3" fmla="*/ 0 h 761696"/>
              <a:gd name="connsiteX4" fmla="*/ 439764 w 439764"/>
              <a:gd name="connsiteY4" fmla="*/ 321932 h 761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764" h="761696">
                <a:moveTo>
                  <a:pt x="439764" y="321932"/>
                </a:moveTo>
                <a:lnTo>
                  <a:pt x="321930" y="761696"/>
                </a:lnTo>
                <a:lnTo>
                  <a:pt x="0" y="439766"/>
                </a:lnTo>
                <a:lnTo>
                  <a:pt x="117835" y="0"/>
                </a:lnTo>
                <a:lnTo>
                  <a:pt x="439764" y="321932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79" name="手繪多邊形: 圖案 378">
            <a:extLst>
              <a:ext uri="{FF2B5EF4-FFF2-40B4-BE49-F238E27FC236}">
                <a16:creationId xmlns:a16="http://schemas.microsoft.com/office/drawing/2014/main" id="{78718429-83A0-4448-80AC-E1F2E0070DEF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2475515" y="1413540"/>
            <a:ext cx="643860" cy="643861"/>
          </a:xfrm>
          <a:custGeom>
            <a:avLst/>
            <a:gdLst>
              <a:gd name="connsiteX0" fmla="*/ 643860 w 643860"/>
              <a:gd name="connsiteY0" fmla="*/ 321930 h 643861"/>
              <a:gd name="connsiteX1" fmla="*/ 321929 w 643860"/>
              <a:gd name="connsiteY1" fmla="*/ 643861 h 643861"/>
              <a:gd name="connsiteX2" fmla="*/ 0 w 643860"/>
              <a:gd name="connsiteY2" fmla="*/ 321929 h 643861"/>
              <a:gd name="connsiteX3" fmla="*/ 321930 w 643860"/>
              <a:gd name="connsiteY3" fmla="*/ 0 h 643861"/>
              <a:gd name="connsiteX4" fmla="*/ 643860 w 643860"/>
              <a:gd name="connsiteY4" fmla="*/ 321930 h 643861"/>
              <a:gd name="connsiteX5" fmla="*/ 643860 w 643860"/>
              <a:gd name="connsiteY5" fmla="*/ 321930 h 643861"/>
              <a:gd name="connsiteX0" fmla="*/ 643860 w 643860"/>
              <a:gd name="connsiteY0" fmla="*/ 321930 h 643861"/>
              <a:gd name="connsiteX1" fmla="*/ 321929 w 643860"/>
              <a:gd name="connsiteY1" fmla="*/ 643861 h 643861"/>
              <a:gd name="connsiteX2" fmla="*/ 0 w 643860"/>
              <a:gd name="connsiteY2" fmla="*/ 321929 h 643861"/>
              <a:gd name="connsiteX3" fmla="*/ 321930 w 643860"/>
              <a:gd name="connsiteY3" fmla="*/ 0 h 643861"/>
              <a:gd name="connsiteX4" fmla="*/ 643860 w 643860"/>
              <a:gd name="connsiteY4" fmla="*/ 321930 h 64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860" h="643861">
                <a:moveTo>
                  <a:pt x="643860" y="321930"/>
                </a:moveTo>
                <a:lnTo>
                  <a:pt x="321929" y="643861"/>
                </a:lnTo>
                <a:lnTo>
                  <a:pt x="0" y="321929"/>
                </a:lnTo>
                <a:lnTo>
                  <a:pt x="321930" y="0"/>
                </a:lnTo>
                <a:lnTo>
                  <a:pt x="643860" y="32193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82" name="手繪多邊形: 圖案 381">
            <a:extLst>
              <a:ext uri="{FF2B5EF4-FFF2-40B4-BE49-F238E27FC236}">
                <a16:creationId xmlns:a16="http://schemas.microsoft.com/office/drawing/2014/main" id="{540EBD85-F266-40B8-B216-9FE3DBCEB47E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3237209" y="2936929"/>
            <a:ext cx="761693" cy="439766"/>
          </a:xfrm>
          <a:custGeom>
            <a:avLst/>
            <a:gdLst>
              <a:gd name="connsiteX0" fmla="*/ 761693 w 761693"/>
              <a:gd name="connsiteY0" fmla="*/ 321932 h 439766"/>
              <a:gd name="connsiteX1" fmla="*/ 321929 w 761693"/>
              <a:gd name="connsiteY1" fmla="*/ 439766 h 439766"/>
              <a:gd name="connsiteX2" fmla="*/ 0 w 761693"/>
              <a:gd name="connsiteY2" fmla="*/ 117835 h 439766"/>
              <a:gd name="connsiteX3" fmla="*/ 439763 w 761693"/>
              <a:gd name="connsiteY3" fmla="*/ 0 h 439766"/>
              <a:gd name="connsiteX4" fmla="*/ 761693 w 761693"/>
              <a:gd name="connsiteY4" fmla="*/ 321932 h 439766"/>
              <a:gd name="connsiteX5" fmla="*/ 761693 w 761693"/>
              <a:gd name="connsiteY5" fmla="*/ 321932 h 439766"/>
              <a:gd name="connsiteX0" fmla="*/ 761693 w 761693"/>
              <a:gd name="connsiteY0" fmla="*/ 321932 h 439766"/>
              <a:gd name="connsiteX1" fmla="*/ 321929 w 761693"/>
              <a:gd name="connsiteY1" fmla="*/ 439766 h 439766"/>
              <a:gd name="connsiteX2" fmla="*/ 0 w 761693"/>
              <a:gd name="connsiteY2" fmla="*/ 117835 h 439766"/>
              <a:gd name="connsiteX3" fmla="*/ 439763 w 761693"/>
              <a:gd name="connsiteY3" fmla="*/ 0 h 439766"/>
              <a:gd name="connsiteX4" fmla="*/ 761693 w 761693"/>
              <a:gd name="connsiteY4" fmla="*/ 321932 h 439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693" h="439766">
                <a:moveTo>
                  <a:pt x="761693" y="321932"/>
                </a:moveTo>
                <a:lnTo>
                  <a:pt x="321929" y="439766"/>
                </a:lnTo>
                <a:lnTo>
                  <a:pt x="0" y="117835"/>
                </a:lnTo>
                <a:lnTo>
                  <a:pt x="439763" y="0"/>
                </a:lnTo>
                <a:lnTo>
                  <a:pt x="761693" y="321932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85" name="手繪多邊形: 圖案 384">
            <a:extLst>
              <a:ext uri="{FF2B5EF4-FFF2-40B4-BE49-F238E27FC236}">
                <a16:creationId xmlns:a16="http://schemas.microsoft.com/office/drawing/2014/main" id="{CDCF6EEF-71DD-48A5-99E5-3DB9089F5A44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3676972" y="2614999"/>
            <a:ext cx="643861" cy="643861"/>
          </a:xfrm>
          <a:custGeom>
            <a:avLst/>
            <a:gdLst>
              <a:gd name="connsiteX0" fmla="*/ 643861 w 643861"/>
              <a:gd name="connsiteY0" fmla="*/ 321930 h 643861"/>
              <a:gd name="connsiteX1" fmla="*/ 321930 w 643861"/>
              <a:gd name="connsiteY1" fmla="*/ 643861 h 643861"/>
              <a:gd name="connsiteX2" fmla="*/ 0 w 643861"/>
              <a:gd name="connsiteY2" fmla="*/ 321929 h 643861"/>
              <a:gd name="connsiteX3" fmla="*/ 321930 w 643861"/>
              <a:gd name="connsiteY3" fmla="*/ 0 h 643861"/>
              <a:gd name="connsiteX4" fmla="*/ 643861 w 643861"/>
              <a:gd name="connsiteY4" fmla="*/ 321930 h 643861"/>
              <a:gd name="connsiteX5" fmla="*/ 643861 w 643861"/>
              <a:gd name="connsiteY5" fmla="*/ 321930 h 643861"/>
              <a:gd name="connsiteX0" fmla="*/ 643861 w 643861"/>
              <a:gd name="connsiteY0" fmla="*/ 321930 h 643861"/>
              <a:gd name="connsiteX1" fmla="*/ 321930 w 643861"/>
              <a:gd name="connsiteY1" fmla="*/ 643861 h 643861"/>
              <a:gd name="connsiteX2" fmla="*/ 0 w 643861"/>
              <a:gd name="connsiteY2" fmla="*/ 321929 h 643861"/>
              <a:gd name="connsiteX3" fmla="*/ 321930 w 643861"/>
              <a:gd name="connsiteY3" fmla="*/ 0 h 643861"/>
              <a:gd name="connsiteX4" fmla="*/ 643861 w 643861"/>
              <a:gd name="connsiteY4" fmla="*/ 321930 h 64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861" h="643861">
                <a:moveTo>
                  <a:pt x="643861" y="321930"/>
                </a:moveTo>
                <a:lnTo>
                  <a:pt x="321930" y="643861"/>
                </a:lnTo>
                <a:lnTo>
                  <a:pt x="0" y="321929"/>
                </a:lnTo>
                <a:lnTo>
                  <a:pt x="321930" y="0"/>
                </a:lnTo>
                <a:lnTo>
                  <a:pt x="643861" y="32193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91" name="手繪多邊形: 圖案 390">
            <a:extLst>
              <a:ext uri="{FF2B5EF4-FFF2-40B4-BE49-F238E27FC236}">
                <a16:creationId xmlns:a16="http://schemas.microsoft.com/office/drawing/2014/main" id="{BEE2F469-2736-4999-B692-305688E676FC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2797445" y="1295707"/>
            <a:ext cx="761694" cy="439764"/>
          </a:xfrm>
          <a:custGeom>
            <a:avLst/>
            <a:gdLst>
              <a:gd name="connsiteX0" fmla="*/ 761694 w 761694"/>
              <a:gd name="connsiteY0" fmla="*/ 321930 h 439764"/>
              <a:gd name="connsiteX1" fmla="*/ 321930 w 761694"/>
              <a:gd name="connsiteY1" fmla="*/ 439764 h 439764"/>
              <a:gd name="connsiteX2" fmla="*/ 0 w 761694"/>
              <a:gd name="connsiteY2" fmla="*/ 117834 h 439764"/>
              <a:gd name="connsiteX3" fmla="*/ 439764 w 761694"/>
              <a:gd name="connsiteY3" fmla="*/ 0 h 439764"/>
              <a:gd name="connsiteX4" fmla="*/ 761694 w 761694"/>
              <a:gd name="connsiteY4" fmla="*/ 321930 h 439764"/>
              <a:gd name="connsiteX5" fmla="*/ 761694 w 761694"/>
              <a:gd name="connsiteY5" fmla="*/ 321930 h 439764"/>
              <a:gd name="connsiteX0" fmla="*/ 761694 w 761694"/>
              <a:gd name="connsiteY0" fmla="*/ 321930 h 439764"/>
              <a:gd name="connsiteX1" fmla="*/ 321930 w 761694"/>
              <a:gd name="connsiteY1" fmla="*/ 439764 h 439764"/>
              <a:gd name="connsiteX2" fmla="*/ 0 w 761694"/>
              <a:gd name="connsiteY2" fmla="*/ 117834 h 439764"/>
              <a:gd name="connsiteX3" fmla="*/ 439764 w 761694"/>
              <a:gd name="connsiteY3" fmla="*/ 0 h 439764"/>
              <a:gd name="connsiteX4" fmla="*/ 761694 w 761694"/>
              <a:gd name="connsiteY4" fmla="*/ 321930 h 43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694" h="439764">
                <a:moveTo>
                  <a:pt x="761694" y="321930"/>
                </a:moveTo>
                <a:lnTo>
                  <a:pt x="321930" y="439764"/>
                </a:lnTo>
                <a:lnTo>
                  <a:pt x="0" y="117834"/>
                </a:lnTo>
                <a:lnTo>
                  <a:pt x="439764" y="0"/>
                </a:lnTo>
                <a:lnTo>
                  <a:pt x="761694" y="32193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94" name="手繪多邊形: 圖案 393">
            <a:extLst>
              <a:ext uri="{FF2B5EF4-FFF2-40B4-BE49-F238E27FC236}">
                <a16:creationId xmlns:a16="http://schemas.microsoft.com/office/drawing/2014/main" id="{F8485124-F4DD-49DE-8620-B77F960F6325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1917915" y="2057401"/>
            <a:ext cx="557600" cy="557598"/>
          </a:xfrm>
          <a:custGeom>
            <a:avLst/>
            <a:gdLst>
              <a:gd name="connsiteX0" fmla="*/ 439765 w 557600"/>
              <a:gd name="connsiteY0" fmla="*/ 117835 h 557598"/>
              <a:gd name="connsiteX1" fmla="*/ 557600 w 557600"/>
              <a:gd name="connsiteY1" fmla="*/ 557598 h 557598"/>
              <a:gd name="connsiteX2" fmla="*/ 117835 w 557600"/>
              <a:gd name="connsiteY2" fmla="*/ 439765 h 557598"/>
              <a:gd name="connsiteX3" fmla="*/ 0 w 557600"/>
              <a:gd name="connsiteY3" fmla="*/ 0 h 557598"/>
              <a:gd name="connsiteX4" fmla="*/ 439765 w 557600"/>
              <a:gd name="connsiteY4" fmla="*/ 117835 h 557598"/>
              <a:gd name="connsiteX5" fmla="*/ 439765 w 557600"/>
              <a:gd name="connsiteY5" fmla="*/ 117835 h 557598"/>
              <a:gd name="connsiteX0" fmla="*/ 439765 w 557600"/>
              <a:gd name="connsiteY0" fmla="*/ 117835 h 557598"/>
              <a:gd name="connsiteX1" fmla="*/ 557600 w 557600"/>
              <a:gd name="connsiteY1" fmla="*/ 557598 h 557598"/>
              <a:gd name="connsiteX2" fmla="*/ 117835 w 557600"/>
              <a:gd name="connsiteY2" fmla="*/ 439765 h 557598"/>
              <a:gd name="connsiteX3" fmla="*/ 0 w 557600"/>
              <a:gd name="connsiteY3" fmla="*/ 0 h 557598"/>
              <a:gd name="connsiteX4" fmla="*/ 439765 w 557600"/>
              <a:gd name="connsiteY4" fmla="*/ 117835 h 55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600" h="557598">
                <a:moveTo>
                  <a:pt x="439765" y="117835"/>
                </a:moveTo>
                <a:lnTo>
                  <a:pt x="557600" y="557598"/>
                </a:lnTo>
                <a:lnTo>
                  <a:pt x="117835" y="439765"/>
                </a:lnTo>
                <a:lnTo>
                  <a:pt x="0" y="0"/>
                </a:lnTo>
                <a:lnTo>
                  <a:pt x="439765" y="11783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97" name="手繪多邊形: 圖案 396">
            <a:extLst>
              <a:ext uri="{FF2B5EF4-FFF2-40B4-BE49-F238E27FC236}">
                <a16:creationId xmlns:a16="http://schemas.microsoft.com/office/drawing/2014/main" id="{45777136-7FC5-4DE2-B913-558D132C0EEE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1917915" y="1617636"/>
            <a:ext cx="557600" cy="557599"/>
          </a:xfrm>
          <a:custGeom>
            <a:avLst/>
            <a:gdLst>
              <a:gd name="connsiteX0" fmla="*/ 557600 w 557600"/>
              <a:gd name="connsiteY0" fmla="*/ 117833 h 557599"/>
              <a:gd name="connsiteX1" fmla="*/ 439765 w 557600"/>
              <a:gd name="connsiteY1" fmla="*/ 557599 h 557599"/>
              <a:gd name="connsiteX2" fmla="*/ 0 w 557600"/>
              <a:gd name="connsiteY2" fmla="*/ 439764 h 557599"/>
              <a:gd name="connsiteX3" fmla="*/ 117834 w 557600"/>
              <a:gd name="connsiteY3" fmla="*/ 0 h 557599"/>
              <a:gd name="connsiteX4" fmla="*/ 557600 w 557600"/>
              <a:gd name="connsiteY4" fmla="*/ 117833 h 557599"/>
              <a:gd name="connsiteX5" fmla="*/ 557600 w 557600"/>
              <a:gd name="connsiteY5" fmla="*/ 117833 h 557599"/>
              <a:gd name="connsiteX0" fmla="*/ 557600 w 557600"/>
              <a:gd name="connsiteY0" fmla="*/ 117833 h 557599"/>
              <a:gd name="connsiteX1" fmla="*/ 439765 w 557600"/>
              <a:gd name="connsiteY1" fmla="*/ 557599 h 557599"/>
              <a:gd name="connsiteX2" fmla="*/ 0 w 557600"/>
              <a:gd name="connsiteY2" fmla="*/ 439764 h 557599"/>
              <a:gd name="connsiteX3" fmla="*/ 117834 w 557600"/>
              <a:gd name="connsiteY3" fmla="*/ 0 h 557599"/>
              <a:gd name="connsiteX4" fmla="*/ 557600 w 557600"/>
              <a:gd name="connsiteY4" fmla="*/ 117833 h 55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600" h="557599">
                <a:moveTo>
                  <a:pt x="557600" y="117833"/>
                </a:moveTo>
                <a:lnTo>
                  <a:pt x="439765" y="557599"/>
                </a:lnTo>
                <a:lnTo>
                  <a:pt x="0" y="439764"/>
                </a:lnTo>
                <a:lnTo>
                  <a:pt x="117834" y="0"/>
                </a:lnTo>
                <a:lnTo>
                  <a:pt x="557600" y="117833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00" name="手繪多邊形: 圖案 399">
            <a:extLst>
              <a:ext uri="{FF2B5EF4-FFF2-40B4-BE49-F238E27FC236}">
                <a16:creationId xmlns:a16="http://schemas.microsoft.com/office/drawing/2014/main" id="{0CB671A8-1AFF-4872-966A-330F83270DA1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3237209" y="2497165"/>
            <a:ext cx="761694" cy="439764"/>
          </a:xfrm>
          <a:custGeom>
            <a:avLst/>
            <a:gdLst>
              <a:gd name="connsiteX0" fmla="*/ 761694 w 761694"/>
              <a:gd name="connsiteY0" fmla="*/ 117835 h 439764"/>
              <a:gd name="connsiteX1" fmla="*/ 439764 w 761694"/>
              <a:gd name="connsiteY1" fmla="*/ 439764 h 439764"/>
              <a:gd name="connsiteX2" fmla="*/ 0 w 761694"/>
              <a:gd name="connsiteY2" fmla="*/ 321930 h 439764"/>
              <a:gd name="connsiteX3" fmla="*/ 321930 w 761694"/>
              <a:gd name="connsiteY3" fmla="*/ 0 h 439764"/>
              <a:gd name="connsiteX4" fmla="*/ 761694 w 761694"/>
              <a:gd name="connsiteY4" fmla="*/ 117835 h 439764"/>
              <a:gd name="connsiteX5" fmla="*/ 761694 w 761694"/>
              <a:gd name="connsiteY5" fmla="*/ 117835 h 439764"/>
              <a:gd name="connsiteX0" fmla="*/ 761694 w 761694"/>
              <a:gd name="connsiteY0" fmla="*/ 117835 h 439764"/>
              <a:gd name="connsiteX1" fmla="*/ 439764 w 761694"/>
              <a:gd name="connsiteY1" fmla="*/ 439764 h 439764"/>
              <a:gd name="connsiteX2" fmla="*/ 0 w 761694"/>
              <a:gd name="connsiteY2" fmla="*/ 321930 h 439764"/>
              <a:gd name="connsiteX3" fmla="*/ 321930 w 761694"/>
              <a:gd name="connsiteY3" fmla="*/ 0 h 439764"/>
              <a:gd name="connsiteX4" fmla="*/ 761694 w 761694"/>
              <a:gd name="connsiteY4" fmla="*/ 117835 h 43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694" h="439764">
                <a:moveTo>
                  <a:pt x="761694" y="117835"/>
                </a:moveTo>
                <a:lnTo>
                  <a:pt x="439764" y="439764"/>
                </a:lnTo>
                <a:lnTo>
                  <a:pt x="0" y="321930"/>
                </a:lnTo>
                <a:lnTo>
                  <a:pt x="321930" y="0"/>
                </a:lnTo>
                <a:lnTo>
                  <a:pt x="761694" y="11783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06" name="手繪多邊形: 圖案 405">
            <a:extLst>
              <a:ext uri="{FF2B5EF4-FFF2-40B4-BE49-F238E27FC236}">
                <a16:creationId xmlns:a16="http://schemas.microsoft.com/office/drawing/2014/main" id="{0A28121C-4119-4715-A4AC-EEE7DE82AC13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2035749" y="1295706"/>
            <a:ext cx="761696" cy="439763"/>
          </a:xfrm>
          <a:custGeom>
            <a:avLst/>
            <a:gdLst>
              <a:gd name="connsiteX0" fmla="*/ 761696 w 761696"/>
              <a:gd name="connsiteY0" fmla="*/ 117834 h 439763"/>
              <a:gd name="connsiteX1" fmla="*/ 439766 w 761696"/>
              <a:gd name="connsiteY1" fmla="*/ 439763 h 439763"/>
              <a:gd name="connsiteX2" fmla="*/ 0 w 761696"/>
              <a:gd name="connsiteY2" fmla="*/ 321930 h 439763"/>
              <a:gd name="connsiteX3" fmla="*/ 321931 w 761696"/>
              <a:gd name="connsiteY3" fmla="*/ 0 h 439763"/>
              <a:gd name="connsiteX4" fmla="*/ 761696 w 761696"/>
              <a:gd name="connsiteY4" fmla="*/ 117834 h 439763"/>
              <a:gd name="connsiteX5" fmla="*/ 761696 w 761696"/>
              <a:gd name="connsiteY5" fmla="*/ 117834 h 439763"/>
              <a:gd name="connsiteX0" fmla="*/ 761696 w 761696"/>
              <a:gd name="connsiteY0" fmla="*/ 117834 h 439763"/>
              <a:gd name="connsiteX1" fmla="*/ 439766 w 761696"/>
              <a:gd name="connsiteY1" fmla="*/ 439763 h 439763"/>
              <a:gd name="connsiteX2" fmla="*/ 0 w 761696"/>
              <a:gd name="connsiteY2" fmla="*/ 321930 h 439763"/>
              <a:gd name="connsiteX3" fmla="*/ 321931 w 761696"/>
              <a:gd name="connsiteY3" fmla="*/ 0 h 439763"/>
              <a:gd name="connsiteX4" fmla="*/ 761696 w 761696"/>
              <a:gd name="connsiteY4" fmla="*/ 117834 h 43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696" h="439763">
                <a:moveTo>
                  <a:pt x="761696" y="117834"/>
                </a:moveTo>
                <a:lnTo>
                  <a:pt x="439766" y="439763"/>
                </a:lnTo>
                <a:lnTo>
                  <a:pt x="0" y="321930"/>
                </a:lnTo>
                <a:lnTo>
                  <a:pt x="321931" y="0"/>
                </a:lnTo>
                <a:lnTo>
                  <a:pt x="761696" y="117834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09" name="手繪多邊形: 圖案 408">
            <a:extLst>
              <a:ext uri="{FF2B5EF4-FFF2-40B4-BE49-F238E27FC236}">
                <a16:creationId xmlns:a16="http://schemas.microsoft.com/office/drawing/2014/main" id="{012534A0-9339-450A-A4B1-6751C3CFE482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1595986" y="2497166"/>
            <a:ext cx="761694" cy="439764"/>
          </a:xfrm>
          <a:custGeom>
            <a:avLst/>
            <a:gdLst>
              <a:gd name="connsiteX0" fmla="*/ 439764 w 761694"/>
              <a:gd name="connsiteY0" fmla="*/ 0 h 439764"/>
              <a:gd name="connsiteX1" fmla="*/ 761694 w 761694"/>
              <a:gd name="connsiteY1" fmla="*/ 321930 h 439764"/>
              <a:gd name="connsiteX2" fmla="*/ 321930 w 761694"/>
              <a:gd name="connsiteY2" fmla="*/ 439764 h 439764"/>
              <a:gd name="connsiteX3" fmla="*/ 0 w 761694"/>
              <a:gd name="connsiteY3" fmla="*/ 117834 h 439764"/>
              <a:gd name="connsiteX4" fmla="*/ 439764 w 761694"/>
              <a:gd name="connsiteY4" fmla="*/ 0 h 439764"/>
              <a:gd name="connsiteX5" fmla="*/ 439764 w 761694"/>
              <a:gd name="connsiteY5" fmla="*/ 0 h 439764"/>
              <a:gd name="connsiteX0" fmla="*/ 439764 w 761694"/>
              <a:gd name="connsiteY0" fmla="*/ 0 h 439764"/>
              <a:gd name="connsiteX1" fmla="*/ 761694 w 761694"/>
              <a:gd name="connsiteY1" fmla="*/ 321930 h 439764"/>
              <a:gd name="connsiteX2" fmla="*/ 321930 w 761694"/>
              <a:gd name="connsiteY2" fmla="*/ 439764 h 439764"/>
              <a:gd name="connsiteX3" fmla="*/ 0 w 761694"/>
              <a:gd name="connsiteY3" fmla="*/ 117834 h 439764"/>
              <a:gd name="connsiteX4" fmla="*/ 439764 w 761694"/>
              <a:gd name="connsiteY4" fmla="*/ 0 h 43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694" h="439764">
                <a:moveTo>
                  <a:pt x="439764" y="0"/>
                </a:moveTo>
                <a:lnTo>
                  <a:pt x="761694" y="321930"/>
                </a:lnTo>
                <a:lnTo>
                  <a:pt x="321930" y="439764"/>
                </a:lnTo>
                <a:lnTo>
                  <a:pt x="0" y="117834"/>
                </a:lnTo>
                <a:lnTo>
                  <a:pt x="439764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12" name="手繪多邊形: 圖案 411">
            <a:extLst>
              <a:ext uri="{FF2B5EF4-FFF2-40B4-BE49-F238E27FC236}">
                <a16:creationId xmlns:a16="http://schemas.microsoft.com/office/drawing/2014/main" id="{3997B151-19D4-4AD5-91E3-85AB71233745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1478150" y="2057400"/>
            <a:ext cx="557599" cy="557599"/>
          </a:xfrm>
          <a:custGeom>
            <a:avLst/>
            <a:gdLst>
              <a:gd name="connsiteX0" fmla="*/ 439764 w 557599"/>
              <a:gd name="connsiteY0" fmla="*/ 0 h 557599"/>
              <a:gd name="connsiteX1" fmla="*/ 557599 w 557599"/>
              <a:gd name="connsiteY1" fmla="*/ 439765 h 557599"/>
              <a:gd name="connsiteX2" fmla="*/ 117835 w 557599"/>
              <a:gd name="connsiteY2" fmla="*/ 557599 h 557599"/>
              <a:gd name="connsiteX3" fmla="*/ 0 w 557599"/>
              <a:gd name="connsiteY3" fmla="*/ 117834 h 557599"/>
              <a:gd name="connsiteX4" fmla="*/ 439764 w 557599"/>
              <a:gd name="connsiteY4" fmla="*/ 0 h 557599"/>
              <a:gd name="connsiteX5" fmla="*/ 439764 w 557599"/>
              <a:gd name="connsiteY5" fmla="*/ 0 h 557599"/>
              <a:gd name="connsiteX0" fmla="*/ 439764 w 557599"/>
              <a:gd name="connsiteY0" fmla="*/ 0 h 557599"/>
              <a:gd name="connsiteX1" fmla="*/ 557599 w 557599"/>
              <a:gd name="connsiteY1" fmla="*/ 439765 h 557599"/>
              <a:gd name="connsiteX2" fmla="*/ 117835 w 557599"/>
              <a:gd name="connsiteY2" fmla="*/ 557599 h 557599"/>
              <a:gd name="connsiteX3" fmla="*/ 0 w 557599"/>
              <a:gd name="connsiteY3" fmla="*/ 117834 h 557599"/>
              <a:gd name="connsiteX4" fmla="*/ 439764 w 557599"/>
              <a:gd name="connsiteY4" fmla="*/ 0 h 55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599" h="557599">
                <a:moveTo>
                  <a:pt x="439764" y="0"/>
                </a:moveTo>
                <a:lnTo>
                  <a:pt x="557599" y="439765"/>
                </a:lnTo>
                <a:lnTo>
                  <a:pt x="117835" y="557599"/>
                </a:lnTo>
                <a:lnTo>
                  <a:pt x="0" y="117834"/>
                </a:lnTo>
                <a:lnTo>
                  <a:pt x="439764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18" name="手繪多邊形: 圖案 417">
            <a:extLst>
              <a:ext uri="{FF2B5EF4-FFF2-40B4-BE49-F238E27FC236}">
                <a16:creationId xmlns:a16="http://schemas.microsoft.com/office/drawing/2014/main" id="{9E746A54-BBA2-4723-B0C1-9247A23D965D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1478151" y="1617637"/>
            <a:ext cx="557598" cy="557598"/>
          </a:xfrm>
          <a:custGeom>
            <a:avLst/>
            <a:gdLst>
              <a:gd name="connsiteX0" fmla="*/ 557598 w 557598"/>
              <a:gd name="connsiteY0" fmla="*/ 0 h 557598"/>
              <a:gd name="connsiteX1" fmla="*/ 439764 w 557598"/>
              <a:gd name="connsiteY1" fmla="*/ 439764 h 557598"/>
              <a:gd name="connsiteX2" fmla="*/ 0 w 557598"/>
              <a:gd name="connsiteY2" fmla="*/ 557598 h 557598"/>
              <a:gd name="connsiteX3" fmla="*/ 117835 w 557598"/>
              <a:gd name="connsiteY3" fmla="*/ 117834 h 557598"/>
              <a:gd name="connsiteX4" fmla="*/ 557598 w 557598"/>
              <a:gd name="connsiteY4" fmla="*/ 0 h 557598"/>
              <a:gd name="connsiteX5" fmla="*/ 557598 w 557598"/>
              <a:gd name="connsiteY5" fmla="*/ 0 h 557598"/>
              <a:gd name="connsiteX0" fmla="*/ 557598 w 557598"/>
              <a:gd name="connsiteY0" fmla="*/ 0 h 557598"/>
              <a:gd name="connsiteX1" fmla="*/ 439764 w 557598"/>
              <a:gd name="connsiteY1" fmla="*/ 439764 h 557598"/>
              <a:gd name="connsiteX2" fmla="*/ 0 w 557598"/>
              <a:gd name="connsiteY2" fmla="*/ 557598 h 557598"/>
              <a:gd name="connsiteX3" fmla="*/ 117835 w 557598"/>
              <a:gd name="connsiteY3" fmla="*/ 117834 h 557598"/>
              <a:gd name="connsiteX4" fmla="*/ 557598 w 557598"/>
              <a:gd name="connsiteY4" fmla="*/ 0 h 55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598" h="557598">
                <a:moveTo>
                  <a:pt x="557598" y="0"/>
                </a:moveTo>
                <a:lnTo>
                  <a:pt x="439764" y="439764"/>
                </a:lnTo>
                <a:lnTo>
                  <a:pt x="0" y="557598"/>
                </a:lnTo>
                <a:lnTo>
                  <a:pt x="117835" y="117834"/>
                </a:lnTo>
                <a:lnTo>
                  <a:pt x="557598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21" name="手繪多邊形: 圖案 420">
            <a:extLst>
              <a:ext uri="{FF2B5EF4-FFF2-40B4-BE49-F238E27FC236}">
                <a16:creationId xmlns:a16="http://schemas.microsoft.com/office/drawing/2014/main" id="{A439FC19-2EE1-4344-B625-385E4F7A98B6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1595986" y="2936929"/>
            <a:ext cx="761694" cy="439763"/>
          </a:xfrm>
          <a:custGeom>
            <a:avLst/>
            <a:gdLst>
              <a:gd name="connsiteX0" fmla="*/ 321930 w 761694"/>
              <a:gd name="connsiteY0" fmla="*/ 0 h 439763"/>
              <a:gd name="connsiteX1" fmla="*/ 761694 w 761694"/>
              <a:gd name="connsiteY1" fmla="*/ 117834 h 439763"/>
              <a:gd name="connsiteX2" fmla="*/ 439765 w 761694"/>
              <a:gd name="connsiteY2" fmla="*/ 439763 h 439763"/>
              <a:gd name="connsiteX3" fmla="*/ 0 w 761694"/>
              <a:gd name="connsiteY3" fmla="*/ 321928 h 439763"/>
              <a:gd name="connsiteX4" fmla="*/ 321930 w 761694"/>
              <a:gd name="connsiteY4" fmla="*/ 0 h 439763"/>
              <a:gd name="connsiteX5" fmla="*/ 321930 w 761694"/>
              <a:gd name="connsiteY5" fmla="*/ 0 h 439763"/>
              <a:gd name="connsiteX0" fmla="*/ 321930 w 761694"/>
              <a:gd name="connsiteY0" fmla="*/ 0 h 439763"/>
              <a:gd name="connsiteX1" fmla="*/ 761694 w 761694"/>
              <a:gd name="connsiteY1" fmla="*/ 117834 h 439763"/>
              <a:gd name="connsiteX2" fmla="*/ 439765 w 761694"/>
              <a:gd name="connsiteY2" fmla="*/ 439763 h 439763"/>
              <a:gd name="connsiteX3" fmla="*/ 0 w 761694"/>
              <a:gd name="connsiteY3" fmla="*/ 321928 h 439763"/>
              <a:gd name="connsiteX4" fmla="*/ 321930 w 761694"/>
              <a:gd name="connsiteY4" fmla="*/ 0 h 43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694" h="439763">
                <a:moveTo>
                  <a:pt x="321930" y="0"/>
                </a:moveTo>
                <a:lnTo>
                  <a:pt x="761694" y="117834"/>
                </a:lnTo>
                <a:lnTo>
                  <a:pt x="439765" y="439763"/>
                </a:lnTo>
                <a:lnTo>
                  <a:pt x="0" y="321928"/>
                </a:lnTo>
                <a:lnTo>
                  <a:pt x="321930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24" name="手繪多邊形: 圖案 423">
            <a:extLst>
              <a:ext uri="{FF2B5EF4-FFF2-40B4-BE49-F238E27FC236}">
                <a16:creationId xmlns:a16="http://schemas.microsoft.com/office/drawing/2014/main" id="{2A270036-BC65-4AF4-B0BB-5F1CEC85E334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1274056" y="2615000"/>
            <a:ext cx="643860" cy="643858"/>
          </a:xfrm>
          <a:custGeom>
            <a:avLst/>
            <a:gdLst>
              <a:gd name="connsiteX0" fmla="*/ 321930 w 643860"/>
              <a:gd name="connsiteY0" fmla="*/ 0 h 643858"/>
              <a:gd name="connsiteX1" fmla="*/ 643860 w 643860"/>
              <a:gd name="connsiteY1" fmla="*/ 321930 h 643858"/>
              <a:gd name="connsiteX2" fmla="*/ 321930 w 643860"/>
              <a:gd name="connsiteY2" fmla="*/ 643858 h 643858"/>
              <a:gd name="connsiteX3" fmla="*/ 0 w 643860"/>
              <a:gd name="connsiteY3" fmla="*/ 321929 h 643858"/>
              <a:gd name="connsiteX4" fmla="*/ 321930 w 643860"/>
              <a:gd name="connsiteY4" fmla="*/ 0 h 643858"/>
              <a:gd name="connsiteX5" fmla="*/ 321930 w 643860"/>
              <a:gd name="connsiteY5" fmla="*/ 0 h 643858"/>
              <a:gd name="connsiteX0" fmla="*/ 321930 w 643860"/>
              <a:gd name="connsiteY0" fmla="*/ 0 h 643858"/>
              <a:gd name="connsiteX1" fmla="*/ 643860 w 643860"/>
              <a:gd name="connsiteY1" fmla="*/ 321930 h 643858"/>
              <a:gd name="connsiteX2" fmla="*/ 321930 w 643860"/>
              <a:gd name="connsiteY2" fmla="*/ 643858 h 643858"/>
              <a:gd name="connsiteX3" fmla="*/ 0 w 643860"/>
              <a:gd name="connsiteY3" fmla="*/ 321929 h 643858"/>
              <a:gd name="connsiteX4" fmla="*/ 321930 w 643860"/>
              <a:gd name="connsiteY4" fmla="*/ 0 h 64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860" h="643858">
                <a:moveTo>
                  <a:pt x="321930" y="0"/>
                </a:moveTo>
                <a:lnTo>
                  <a:pt x="643860" y="321930"/>
                </a:lnTo>
                <a:lnTo>
                  <a:pt x="321930" y="643858"/>
                </a:lnTo>
                <a:lnTo>
                  <a:pt x="0" y="321929"/>
                </a:lnTo>
                <a:lnTo>
                  <a:pt x="321930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30" name="手繪多邊形: 圖案 429">
            <a:extLst>
              <a:ext uri="{FF2B5EF4-FFF2-40B4-BE49-F238E27FC236}">
                <a16:creationId xmlns:a16="http://schemas.microsoft.com/office/drawing/2014/main" id="{23964B63-601B-4EFF-9D01-A1A77817184A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1156222" y="2175235"/>
            <a:ext cx="439764" cy="761694"/>
          </a:xfrm>
          <a:custGeom>
            <a:avLst/>
            <a:gdLst>
              <a:gd name="connsiteX0" fmla="*/ 321929 w 439764"/>
              <a:gd name="connsiteY0" fmla="*/ 0 h 761694"/>
              <a:gd name="connsiteX1" fmla="*/ 439764 w 439764"/>
              <a:gd name="connsiteY1" fmla="*/ 439765 h 761694"/>
              <a:gd name="connsiteX2" fmla="*/ 117834 w 439764"/>
              <a:gd name="connsiteY2" fmla="*/ 761694 h 761694"/>
              <a:gd name="connsiteX3" fmla="*/ 0 w 439764"/>
              <a:gd name="connsiteY3" fmla="*/ 321929 h 761694"/>
              <a:gd name="connsiteX4" fmla="*/ 321929 w 439764"/>
              <a:gd name="connsiteY4" fmla="*/ 0 h 761694"/>
              <a:gd name="connsiteX5" fmla="*/ 321929 w 439764"/>
              <a:gd name="connsiteY5" fmla="*/ 0 h 761694"/>
              <a:gd name="connsiteX0" fmla="*/ 321929 w 439764"/>
              <a:gd name="connsiteY0" fmla="*/ 0 h 761694"/>
              <a:gd name="connsiteX1" fmla="*/ 439764 w 439764"/>
              <a:gd name="connsiteY1" fmla="*/ 439765 h 761694"/>
              <a:gd name="connsiteX2" fmla="*/ 117834 w 439764"/>
              <a:gd name="connsiteY2" fmla="*/ 761694 h 761694"/>
              <a:gd name="connsiteX3" fmla="*/ 0 w 439764"/>
              <a:gd name="connsiteY3" fmla="*/ 321929 h 761694"/>
              <a:gd name="connsiteX4" fmla="*/ 321929 w 439764"/>
              <a:gd name="connsiteY4" fmla="*/ 0 h 76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764" h="761694">
                <a:moveTo>
                  <a:pt x="321929" y="0"/>
                </a:moveTo>
                <a:lnTo>
                  <a:pt x="439764" y="439765"/>
                </a:lnTo>
                <a:lnTo>
                  <a:pt x="117834" y="761694"/>
                </a:lnTo>
                <a:lnTo>
                  <a:pt x="0" y="321929"/>
                </a:lnTo>
                <a:lnTo>
                  <a:pt x="321929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33" name="手繪多邊形: 圖案 432">
            <a:extLst>
              <a:ext uri="{FF2B5EF4-FFF2-40B4-BE49-F238E27FC236}">
                <a16:creationId xmlns:a16="http://schemas.microsoft.com/office/drawing/2014/main" id="{13783867-4396-4431-A7BB-D7C2CB3A7952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1917915" y="3258857"/>
            <a:ext cx="557600" cy="557599"/>
          </a:xfrm>
          <a:custGeom>
            <a:avLst/>
            <a:gdLst>
              <a:gd name="connsiteX0" fmla="*/ 117836 w 557600"/>
              <a:gd name="connsiteY0" fmla="*/ 117835 h 557599"/>
              <a:gd name="connsiteX1" fmla="*/ 557600 w 557600"/>
              <a:gd name="connsiteY1" fmla="*/ 0 h 557599"/>
              <a:gd name="connsiteX2" fmla="*/ 439765 w 557600"/>
              <a:gd name="connsiteY2" fmla="*/ 439764 h 557599"/>
              <a:gd name="connsiteX3" fmla="*/ 0 w 557600"/>
              <a:gd name="connsiteY3" fmla="*/ 557599 h 557599"/>
              <a:gd name="connsiteX4" fmla="*/ 117836 w 557600"/>
              <a:gd name="connsiteY4" fmla="*/ 117835 h 557599"/>
              <a:gd name="connsiteX5" fmla="*/ 117836 w 557600"/>
              <a:gd name="connsiteY5" fmla="*/ 117835 h 557599"/>
              <a:gd name="connsiteX0" fmla="*/ 117836 w 557600"/>
              <a:gd name="connsiteY0" fmla="*/ 117835 h 557599"/>
              <a:gd name="connsiteX1" fmla="*/ 557600 w 557600"/>
              <a:gd name="connsiteY1" fmla="*/ 0 h 557599"/>
              <a:gd name="connsiteX2" fmla="*/ 439765 w 557600"/>
              <a:gd name="connsiteY2" fmla="*/ 439764 h 557599"/>
              <a:gd name="connsiteX3" fmla="*/ 0 w 557600"/>
              <a:gd name="connsiteY3" fmla="*/ 557599 h 557599"/>
              <a:gd name="connsiteX4" fmla="*/ 117836 w 557600"/>
              <a:gd name="connsiteY4" fmla="*/ 117835 h 55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600" h="557599">
                <a:moveTo>
                  <a:pt x="117836" y="117835"/>
                </a:moveTo>
                <a:lnTo>
                  <a:pt x="557600" y="0"/>
                </a:lnTo>
                <a:lnTo>
                  <a:pt x="439765" y="439764"/>
                </a:lnTo>
                <a:lnTo>
                  <a:pt x="0" y="557599"/>
                </a:lnTo>
                <a:lnTo>
                  <a:pt x="117836" y="11783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36" name="手繪多邊形: 圖案 435">
            <a:extLst>
              <a:ext uri="{FF2B5EF4-FFF2-40B4-BE49-F238E27FC236}">
                <a16:creationId xmlns:a16="http://schemas.microsoft.com/office/drawing/2014/main" id="{20E42CEF-D7A2-4BC2-81B4-8BE006FC422F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1478151" y="3258857"/>
            <a:ext cx="557600" cy="557599"/>
          </a:xfrm>
          <a:custGeom>
            <a:avLst/>
            <a:gdLst>
              <a:gd name="connsiteX0" fmla="*/ 117835 w 557600"/>
              <a:gd name="connsiteY0" fmla="*/ 0 h 557599"/>
              <a:gd name="connsiteX1" fmla="*/ 557600 w 557600"/>
              <a:gd name="connsiteY1" fmla="*/ 117835 h 557599"/>
              <a:gd name="connsiteX2" fmla="*/ 439764 w 557600"/>
              <a:gd name="connsiteY2" fmla="*/ 557599 h 557599"/>
              <a:gd name="connsiteX3" fmla="*/ 0 w 557600"/>
              <a:gd name="connsiteY3" fmla="*/ 439765 h 557599"/>
              <a:gd name="connsiteX4" fmla="*/ 117835 w 557600"/>
              <a:gd name="connsiteY4" fmla="*/ 0 h 557599"/>
              <a:gd name="connsiteX5" fmla="*/ 117835 w 557600"/>
              <a:gd name="connsiteY5" fmla="*/ 0 h 557599"/>
              <a:gd name="connsiteX0" fmla="*/ 117835 w 557600"/>
              <a:gd name="connsiteY0" fmla="*/ 0 h 557599"/>
              <a:gd name="connsiteX1" fmla="*/ 557600 w 557600"/>
              <a:gd name="connsiteY1" fmla="*/ 117835 h 557599"/>
              <a:gd name="connsiteX2" fmla="*/ 439764 w 557600"/>
              <a:gd name="connsiteY2" fmla="*/ 557599 h 557599"/>
              <a:gd name="connsiteX3" fmla="*/ 0 w 557600"/>
              <a:gd name="connsiteY3" fmla="*/ 439765 h 557599"/>
              <a:gd name="connsiteX4" fmla="*/ 117835 w 557600"/>
              <a:gd name="connsiteY4" fmla="*/ 0 h 55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600" h="557599">
                <a:moveTo>
                  <a:pt x="117835" y="0"/>
                </a:moveTo>
                <a:lnTo>
                  <a:pt x="557600" y="117835"/>
                </a:lnTo>
                <a:lnTo>
                  <a:pt x="439764" y="557599"/>
                </a:lnTo>
                <a:lnTo>
                  <a:pt x="0" y="439765"/>
                </a:lnTo>
                <a:lnTo>
                  <a:pt x="117835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42" name="手繪多邊形: 圖案 441">
            <a:extLst>
              <a:ext uri="{FF2B5EF4-FFF2-40B4-BE49-F238E27FC236}">
                <a16:creationId xmlns:a16="http://schemas.microsoft.com/office/drawing/2014/main" id="{66C8EC0A-7BF3-4F3D-BE19-17A85AD38A5C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1156220" y="2936929"/>
            <a:ext cx="439765" cy="761694"/>
          </a:xfrm>
          <a:custGeom>
            <a:avLst/>
            <a:gdLst>
              <a:gd name="connsiteX0" fmla="*/ 117835 w 439765"/>
              <a:gd name="connsiteY0" fmla="*/ 0 h 761694"/>
              <a:gd name="connsiteX1" fmla="*/ 439765 w 439765"/>
              <a:gd name="connsiteY1" fmla="*/ 321929 h 761694"/>
              <a:gd name="connsiteX2" fmla="*/ 321930 w 439765"/>
              <a:gd name="connsiteY2" fmla="*/ 761694 h 761694"/>
              <a:gd name="connsiteX3" fmla="*/ 0 w 439765"/>
              <a:gd name="connsiteY3" fmla="*/ 439763 h 761694"/>
              <a:gd name="connsiteX4" fmla="*/ 117835 w 439765"/>
              <a:gd name="connsiteY4" fmla="*/ 0 h 761694"/>
              <a:gd name="connsiteX5" fmla="*/ 117835 w 439765"/>
              <a:gd name="connsiteY5" fmla="*/ 0 h 761694"/>
              <a:gd name="connsiteX0" fmla="*/ 117835 w 439765"/>
              <a:gd name="connsiteY0" fmla="*/ 0 h 761694"/>
              <a:gd name="connsiteX1" fmla="*/ 439765 w 439765"/>
              <a:gd name="connsiteY1" fmla="*/ 321929 h 761694"/>
              <a:gd name="connsiteX2" fmla="*/ 321930 w 439765"/>
              <a:gd name="connsiteY2" fmla="*/ 761694 h 761694"/>
              <a:gd name="connsiteX3" fmla="*/ 0 w 439765"/>
              <a:gd name="connsiteY3" fmla="*/ 439763 h 761694"/>
              <a:gd name="connsiteX4" fmla="*/ 117835 w 439765"/>
              <a:gd name="connsiteY4" fmla="*/ 0 h 76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765" h="761694">
                <a:moveTo>
                  <a:pt x="117835" y="0"/>
                </a:moveTo>
                <a:lnTo>
                  <a:pt x="439765" y="321929"/>
                </a:lnTo>
                <a:lnTo>
                  <a:pt x="321930" y="761694"/>
                </a:lnTo>
                <a:lnTo>
                  <a:pt x="0" y="439763"/>
                </a:lnTo>
                <a:lnTo>
                  <a:pt x="117835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45" name="手繪多邊形: 圖案 444">
            <a:extLst>
              <a:ext uri="{FF2B5EF4-FFF2-40B4-BE49-F238E27FC236}">
                <a16:creationId xmlns:a16="http://schemas.microsoft.com/office/drawing/2014/main" id="{FAF67220-FC4A-4ECB-B3EA-E9985D7069FA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2357680" y="3376691"/>
            <a:ext cx="439764" cy="761695"/>
          </a:xfrm>
          <a:custGeom>
            <a:avLst/>
            <a:gdLst>
              <a:gd name="connsiteX0" fmla="*/ 0 w 439764"/>
              <a:gd name="connsiteY0" fmla="*/ 321930 h 761695"/>
              <a:gd name="connsiteX1" fmla="*/ 321930 w 439764"/>
              <a:gd name="connsiteY1" fmla="*/ 0 h 761695"/>
              <a:gd name="connsiteX2" fmla="*/ 439764 w 439764"/>
              <a:gd name="connsiteY2" fmla="*/ 439764 h 761695"/>
              <a:gd name="connsiteX3" fmla="*/ 117833 w 439764"/>
              <a:gd name="connsiteY3" fmla="*/ 761695 h 761695"/>
              <a:gd name="connsiteX4" fmla="*/ 0 w 439764"/>
              <a:gd name="connsiteY4" fmla="*/ 321930 h 761695"/>
              <a:gd name="connsiteX5" fmla="*/ 0 w 439764"/>
              <a:gd name="connsiteY5" fmla="*/ 321930 h 761695"/>
              <a:gd name="connsiteX0" fmla="*/ 0 w 439764"/>
              <a:gd name="connsiteY0" fmla="*/ 321930 h 761695"/>
              <a:gd name="connsiteX1" fmla="*/ 321930 w 439764"/>
              <a:gd name="connsiteY1" fmla="*/ 0 h 761695"/>
              <a:gd name="connsiteX2" fmla="*/ 439764 w 439764"/>
              <a:gd name="connsiteY2" fmla="*/ 439764 h 761695"/>
              <a:gd name="connsiteX3" fmla="*/ 117833 w 439764"/>
              <a:gd name="connsiteY3" fmla="*/ 761695 h 761695"/>
              <a:gd name="connsiteX4" fmla="*/ 0 w 439764"/>
              <a:gd name="connsiteY4" fmla="*/ 321930 h 76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764" h="761695">
                <a:moveTo>
                  <a:pt x="0" y="321930"/>
                </a:moveTo>
                <a:lnTo>
                  <a:pt x="321930" y="0"/>
                </a:lnTo>
                <a:lnTo>
                  <a:pt x="439764" y="439764"/>
                </a:lnTo>
                <a:lnTo>
                  <a:pt x="117833" y="761695"/>
                </a:lnTo>
                <a:lnTo>
                  <a:pt x="0" y="32193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48" name="手繪多邊形: 圖案 447">
            <a:extLst>
              <a:ext uri="{FF2B5EF4-FFF2-40B4-BE49-F238E27FC236}">
                <a16:creationId xmlns:a16="http://schemas.microsoft.com/office/drawing/2014/main" id="{88B055B8-4F72-4499-A6A1-D337A2972148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1917915" y="3698621"/>
            <a:ext cx="557598" cy="557599"/>
          </a:xfrm>
          <a:custGeom>
            <a:avLst/>
            <a:gdLst>
              <a:gd name="connsiteX0" fmla="*/ 0 w 557598"/>
              <a:gd name="connsiteY0" fmla="*/ 117835 h 557599"/>
              <a:gd name="connsiteX1" fmla="*/ 439765 w 557598"/>
              <a:gd name="connsiteY1" fmla="*/ 0 h 557599"/>
              <a:gd name="connsiteX2" fmla="*/ 557598 w 557598"/>
              <a:gd name="connsiteY2" fmla="*/ 439765 h 557599"/>
              <a:gd name="connsiteX3" fmla="*/ 117834 w 557598"/>
              <a:gd name="connsiteY3" fmla="*/ 557599 h 557599"/>
              <a:gd name="connsiteX4" fmla="*/ 0 w 557598"/>
              <a:gd name="connsiteY4" fmla="*/ 117835 h 557599"/>
              <a:gd name="connsiteX5" fmla="*/ 0 w 557598"/>
              <a:gd name="connsiteY5" fmla="*/ 117835 h 557599"/>
              <a:gd name="connsiteX0" fmla="*/ 0 w 557598"/>
              <a:gd name="connsiteY0" fmla="*/ 117835 h 557599"/>
              <a:gd name="connsiteX1" fmla="*/ 439765 w 557598"/>
              <a:gd name="connsiteY1" fmla="*/ 0 h 557599"/>
              <a:gd name="connsiteX2" fmla="*/ 557598 w 557598"/>
              <a:gd name="connsiteY2" fmla="*/ 439765 h 557599"/>
              <a:gd name="connsiteX3" fmla="*/ 117834 w 557598"/>
              <a:gd name="connsiteY3" fmla="*/ 557599 h 557599"/>
              <a:gd name="connsiteX4" fmla="*/ 0 w 557598"/>
              <a:gd name="connsiteY4" fmla="*/ 117835 h 55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598" h="557599">
                <a:moveTo>
                  <a:pt x="0" y="117835"/>
                </a:moveTo>
                <a:lnTo>
                  <a:pt x="439765" y="0"/>
                </a:lnTo>
                <a:lnTo>
                  <a:pt x="557598" y="439765"/>
                </a:lnTo>
                <a:lnTo>
                  <a:pt x="117834" y="557599"/>
                </a:lnTo>
                <a:lnTo>
                  <a:pt x="0" y="11783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54" name="手繪多邊形: 圖案 453">
            <a:extLst>
              <a:ext uri="{FF2B5EF4-FFF2-40B4-BE49-F238E27FC236}">
                <a16:creationId xmlns:a16="http://schemas.microsoft.com/office/drawing/2014/main" id="{4FA5740D-5D45-43E9-A9BE-DF19AD0B070D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1478151" y="3698623"/>
            <a:ext cx="557598" cy="557598"/>
          </a:xfrm>
          <a:custGeom>
            <a:avLst/>
            <a:gdLst>
              <a:gd name="connsiteX0" fmla="*/ 0 w 557598"/>
              <a:gd name="connsiteY0" fmla="*/ 0 h 557598"/>
              <a:gd name="connsiteX1" fmla="*/ 439764 w 557598"/>
              <a:gd name="connsiteY1" fmla="*/ 117834 h 557598"/>
              <a:gd name="connsiteX2" fmla="*/ 557598 w 557598"/>
              <a:gd name="connsiteY2" fmla="*/ 557598 h 557598"/>
              <a:gd name="connsiteX3" fmla="*/ 117834 w 557598"/>
              <a:gd name="connsiteY3" fmla="*/ 439763 h 557598"/>
              <a:gd name="connsiteX4" fmla="*/ 0 w 557598"/>
              <a:gd name="connsiteY4" fmla="*/ 0 h 557598"/>
              <a:gd name="connsiteX5" fmla="*/ 0 w 557598"/>
              <a:gd name="connsiteY5" fmla="*/ 0 h 557598"/>
              <a:gd name="connsiteX0" fmla="*/ 0 w 557598"/>
              <a:gd name="connsiteY0" fmla="*/ 0 h 557598"/>
              <a:gd name="connsiteX1" fmla="*/ 439764 w 557598"/>
              <a:gd name="connsiteY1" fmla="*/ 117834 h 557598"/>
              <a:gd name="connsiteX2" fmla="*/ 557598 w 557598"/>
              <a:gd name="connsiteY2" fmla="*/ 557598 h 557598"/>
              <a:gd name="connsiteX3" fmla="*/ 117834 w 557598"/>
              <a:gd name="connsiteY3" fmla="*/ 439763 h 557598"/>
              <a:gd name="connsiteX4" fmla="*/ 0 w 557598"/>
              <a:gd name="connsiteY4" fmla="*/ 0 h 55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598" h="557598">
                <a:moveTo>
                  <a:pt x="0" y="0"/>
                </a:moveTo>
                <a:lnTo>
                  <a:pt x="439764" y="117834"/>
                </a:lnTo>
                <a:lnTo>
                  <a:pt x="557598" y="557598"/>
                </a:lnTo>
                <a:lnTo>
                  <a:pt x="117834" y="439763"/>
                </a:lnTo>
                <a:lnTo>
                  <a:pt x="0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57" name="手繪多邊形: 圖案 456">
            <a:extLst>
              <a:ext uri="{FF2B5EF4-FFF2-40B4-BE49-F238E27FC236}">
                <a16:creationId xmlns:a16="http://schemas.microsoft.com/office/drawing/2014/main" id="{F6F31636-7E5F-4871-87F7-85D804A2E71E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2475512" y="3816455"/>
            <a:ext cx="643859" cy="643861"/>
          </a:xfrm>
          <a:custGeom>
            <a:avLst/>
            <a:gdLst>
              <a:gd name="connsiteX0" fmla="*/ 0 w 643859"/>
              <a:gd name="connsiteY0" fmla="*/ 321931 h 643861"/>
              <a:gd name="connsiteX1" fmla="*/ 321931 w 643859"/>
              <a:gd name="connsiteY1" fmla="*/ 0 h 643861"/>
              <a:gd name="connsiteX2" fmla="*/ 643859 w 643859"/>
              <a:gd name="connsiteY2" fmla="*/ 321931 h 643861"/>
              <a:gd name="connsiteX3" fmla="*/ 321930 w 643859"/>
              <a:gd name="connsiteY3" fmla="*/ 643861 h 643861"/>
              <a:gd name="connsiteX4" fmla="*/ 0 w 643859"/>
              <a:gd name="connsiteY4" fmla="*/ 321931 h 643861"/>
              <a:gd name="connsiteX5" fmla="*/ 0 w 643859"/>
              <a:gd name="connsiteY5" fmla="*/ 321931 h 643861"/>
              <a:gd name="connsiteX0" fmla="*/ 0 w 643859"/>
              <a:gd name="connsiteY0" fmla="*/ 321931 h 643861"/>
              <a:gd name="connsiteX1" fmla="*/ 321931 w 643859"/>
              <a:gd name="connsiteY1" fmla="*/ 0 h 643861"/>
              <a:gd name="connsiteX2" fmla="*/ 643859 w 643859"/>
              <a:gd name="connsiteY2" fmla="*/ 321931 h 643861"/>
              <a:gd name="connsiteX3" fmla="*/ 321930 w 643859"/>
              <a:gd name="connsiteY3" fmla="*/ 643861 h 643861"/>
              <a:gd name="connsiteX4" fmla="*/ 0 w 643859"/>
              <a:gd name="connsiteY4" fmla="*/ 321931 h 64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859" h="643861">
                <a:moveTo>
                  <a:pt x="0" y="321931"/>
                </a:moveTo>
                <a:lnTo>
                  <a:pt x="321931" y="0"/>
                </a:lnTo>
                <a:lnTo>
                  <a:pt x="643859" y="321931"/>
                </a:lnTo>
                <a:lnTo>
                  <a:pt x="321930" y="643861"/>
                </a:lnTo>
                <a:lnTo>
                  <a:pt x="0" y="32193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63" name="手繪多邊形: 圖案 462">
            <a:extLst>
              <a:ext uri="{FF2B5EF4-FFF2-40B4-BE49-F238E27FC236}">
                <a16:creationId xmlns:a16="http://schemas.microsoft.com/office/drawing/2014/main" id="{DD0B9209-53B4-4B86-80D9-339708BAD5D1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2035749" y="4138386"/>
            <a:ext cx="761694" cy="439763"/>
          </a:xfrm>
          <a:custGeom>
            <a:avLst/>
            <a:gdLst>
              <a:gd name="connsiteX0" fmla="*/ 0 w 761694"/>
              <a:gd name="connsiteY0" fmla="*/ 117834 h 439763"/>
              <a:gd name="connsiteX1" fmla="*/ 439764 w 761694"/>
              <a:gd name="connsiteY1" fmla="*/ 0 h 439763"/>
              <a:gd name="connsiteX2" fmla="*/ 761694 w 761694"/>
              <a:gd name="connsiteY2" fmla="*/ 321930 h 439763"/>
              <a:gd name="connsiteX3" fmla="*/ 321929 w 761694"/>
              <a:gd name="connsiteY3" fmla="*/ 439763 h 439763"/>
              <a:gd name="connsiteX4" fmla="*/ 0 w 761694"/>
              <a:gd name="connsiteY4" fmla="*/ 117834 h 439763"/>
              <a:gd name="connsiteX5" fmla="*/ 0 w 761694"/>
              <a:gd name="connsiteY5" fmla="*/ 117834 h 439763"/>
              <a:gd name="connsiteX0" fmla="*/ 0 w 761694"/>
              <a:gd name="connsiteY0" fmla="*/ 117834 h 439763"/>
              <a:gd name="connsiteX1" fmla="*/ 439764 w 761694"/>
              <a:gd name="connsiteY1" fmla="*/ 0 h 439763"/>
              <a:gd name="connsiteX2" fmla="*/ 761694 w 761694"/>
              <a:gd name="connsiteY2" fmla="*/ 321930 h 439763"/>
              <a:gd name="connsiteX3" fmla="*/ 321929 w 761694"/>
              <a:gd name="connsiteY3" fmla="*/ 439763 h 439763"/>
              <a:gd name="connsiteX4" fmla="*/ 0 w 761694"/>
              <a:gd name="connsiteY4" fmla="*/ 117834 h 43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694" h="439763">
                <a:moveTo>
                  <a:pt x="0" y="117834"/>
                </a:moveTo>
                <a:lnTo>
                  <a:pt x="439764" y="0"/>
                </a:lnTo>
                <a:lnTo>
                  <a:pt x="761694" y="321930"/>
                </a:lnTo>
                <a:lnTo>
                  <a:pt x="321929" y="439763"/>
                </a:lnTo>
                <a:lnTo>
                  <a:pt x="0" y="117834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69" name="手繪多邊形: 圖案 468">
            <a:extLst>
              <a:ext uri="{FF2B5EF4-FFF2-40B4-BE49-F238E27FC236}">
                <a16:creationId xmlns:a16="http://schemas.microsoft.com/office/drawing/2014/main" id="{2650F750-AB51-459D-BD2E-5B080FD69B78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2797442" y="4138386"/>
            <a:ext cx="761695" cy="439765"/>
          </a:xfrm>
          <a:custGeom>
            <a:avLst/>
            <a:gdLst>
              <a:gd name="connsiteX0" fmla="*/ 0 w 761695"/>
              <a:gd name="connsiteY0" fmla="*/ 321930 h 439765"/>
              <a:gd name="connsiteX1" fmla="*/ 321929 w 761695"/>
              <a:gd name="connsiteY1" fmla="*/ 0 h 439765"/>
              <a:gd name="connsiteX2" fmla="*/ 761695 w 761695"/>
              <a:gd name="connsiteY2" fmla="*/ 117835 h 439765"/>
              <a:gd name="connsiteX3" fmla="*/ 439764 w 761695"/>
              <a:gd name="connsiteY3" fmla="*/ 439765 h 439765"/>
              <a:gd name="connsiteX4" fmla="*/ 0 w 761695"/>
              <a:gd name="connsiteY4" fmla="*/ 321930 h 439765"/>
              <a:gd name="connsiteX5" fmla="*/ 0 w 761695"/>
              <a:gd name="connsiteY5" fmla="*/ 321930 h 439765"/>
              <a:gd name="connsiteX0" fmla="*/ 0 w 761695"/>
              <a:gd name="connsiteY0" fmla="*/ 321930 h 439765"/>
              <a:gd name="connsiteX1" fmla="*/ 321929 w 761695"/>
              <a:gd name="connsiteY1" fmla="*/ 0 h 439765"/>
              <a:gd name="connsiteX2" fmla="*/ 761695 w 761695"/>
              <a:gd name="connsiteY2" fmla="*/ 117835 h 439765"/>
              <a:gd name="connsiteX3" fmla="*/ 439764 w 761695"/>
              <a:gd name="connsiteY3" fmla="*/ 439765 h 439765"/>
              <a:gd name="connsiteX4" fmla="*/ 0 w 761695"/>
              <a:gd name="connsiteY4" fmla="*/ 321930 h 439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695" h="439765">
                <a:moveTo>
                  <a:pt x="0" y="321930"/>
                </a:moveTo>
                <a:lnTo>
                  <a:pt x="321929" y="0"/>
                </a:lnTo>
                <a:lnTo>
                  <a:pt x="761695" y="117835"/>
                </a:lnTo>
                <a:lnTo>
                  <a:pt x="439764" y="439765"/>
                </a:lnTo>
                <a:lnTo>
                  <a:pt x="0" y="32193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746E3FD9-0484-476D-B8B7-57F58A5D238D}"/>
              </a:ext>
            </a:extLst>
          </p:cNvPr>
          <p:cNvGrpSpPr/>
          <p:nvPr/>
        </p:nvGrpSpPr>
        <p:grpSpPr>
          <a:xfrm>
            <a:off x="1038386" y="1177871"/>
            <a:ext cx="3518116" cy="3518114"/>
            <a:chOff x="1038386" y="1177871"/>
            <a:chExt cx="3518116" cy="3518114"/>
          </a:xfrm>
          <a:solidFill>
            <a:schemeClr val="tx1"/>
          </a:solidFill>
        </p:grpSpPr>
        <p:sp>
          <p:nvSpPr>
            <p:cNvPr id="293" name="手繪多邊形: 圖案 292">
              <a:extLst>
                <a:ext uri="{FF2B5EF4-FFF2-40B4-BE49-F238E27FC236}">
                  <a16:creationId xmlns:a16="http://schemas.microsoft.com/office/drawing/2014/main" id="{CCF4D021-7044-4A60-9532-A4C15781D88B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2797444" y="2175234"/>
              <a:ext cx="439764" cy="761695"/>
            </a:xfrm>
            <a:custGeom>
              <a:avLst/>
              <a:gdLst>
                <a:gd name="connsiteX0" fmla="*/ 117834 w 439764"/>
                <a:gd name="connsiteY0" fmla="*/ 321930 h 761695"/>
                <a:gd name="connsiteX1" fmla="*/ 439764 w 439764"/>
                <a:gd name="connsiteY1" fmla="*/ 0 h 761695"/>
                <a:gd name="connsiteX2" fmla="*/ 321931 w 439764"/>
                <a:gd name="connsiteY2" fmla="*/ 439764 h 761695"/>
                <a:gd name="connsiteX3" fmla="*/ 0 w 439764"/>
                <a:gd name="connsiteY3" fmla="*/ 761695 h 761695"/>
                <a:gd name="connsiteX4" fmla="*/ 117834 w 439764"/>
                <a:gd name="connsiteY4" fmla="*/ 321930 h 761695"/>
                <a:gd name="connsiteX5" fmla="*/ 117834 w 439764"/>
                <a:gd name="connsiteY5" fmla="*/ 321930 h 761695"/>
                <a:gd name="connsiteX0" fmla="*/ 117834 w 439764"/>
                <a:gd name="connsiteY0" fmla="*/ 321930 h 761695"/>
                <a:gd name="connsiteX1" fmla="*/ 439764 w 439764"/>
                <a:gd name="connsiteY1" fmla="*/ 0 h 761695"/>
                <a:gd name="connsiteX2" fmla="*/ 321931 w 439764"/>
                <a:gd name="connsiteY2" fmla="*/ 439764 h 761695"/>
                <a:gd name="connsiteX3" fmla="*/ 0 w 439764"/>
                <a:gd name="connsiteY3" fmla="*/ 761695 h 761695"/>
                <a:gd name="connsiteX4" fmla="*/ 117834 w 439764"/>
                <a:gd name="connsiteY4" fmla="*/ 321930 h 76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4" h="761695">
                  <a:moveTo>
                    <a:pt x="117834" y="321930"/>
                  </a:moveTo>
                  <a:lnTo>
                    <a:pt x="439764" y="0"/>
                  </a:lnTo>
                  <a:lnTo>
                    <a:pt x="321931" y="439764"/>
                  </a:lnTo>
                  <a:lnTo>
                    <a:pt x="0" y="761695"/>
                  </a:lnTo>
                  <a:lnTo>
                    <a:pt x="117834" y="32193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98" name="手繪多邊形: 圖案 297">
              <a:extLst>
                <a:ext uri="{FF2B5EF4-FFF2-40B4-BE49-F238E27FC236}">
                  <a16:creationId xmlns:a16="http://schemas.microsoft.com/office/drawing/2014/main" id="{F61C3274-217F-4F17-948C-96D1BE9F0802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2679610" y="2057402"/>
              <a:ext cx="235668" cy="879528"/>
            </a:xfrm>
            <a:custGeom>
              <a:avLst/>
              <a:gdLst>
                <a:gd name="connsiteX0" fmla="*/ 235668 w 235668"/>
                <a:gd name="connsiteY0" fmla="*/ 439763 h 879528"/>
                <a:gd name="connsiteX1" fmla="*/ 117834 w 235668"/>
                <a:gd name="connsiteY1" fmla="*/ 879528 h 879528"/>
                <a:gd name="connsiteX2" fmla="*/ 0 w 235668"/>
                <a:gd name="connsiteY2" fmla="*/ 439764 h 879528"/>
                <a:gd name="connsiteX3" fmla="*/ 117834 w 235668"/>
                <a:gd name="connsiteY3" fmla="*/ 0 h 879528"/>
                <a:gd name="connsiteX4" fmla="*/ 235668 w 235668"/>
                <a:gd name="connsiteY4" fmla="*/ 439763 h 879528"/>
                <a:gd name="connsiteX5" fmla="*/ 235668 w 235668"/>
                <a:gd name="connsiteY5" fmla="*/ 439763 h 879528"/>
                <a:gd name="connsiteX0" fmla="*/ 235668 w 235668"/>
                <a:gd name="connsiteY0" fmla="*/ 439763 h 879528"/>
                <a:gd name="connsiteX1" fmla="*/ 117834 w 235668"/>
                <a:gd name="connsiteY1" fmla="*/ 879528 h 879528"/>
                <a:gd name="connsiteX2" fmla="*/ 0 w 235668"/>
                <a:gd name="connsiteY2" fmla="*/ 439764 h 879528"/>
                <a:gd name="connsiteX3" fmla="*/ 117834 w 235668"/>
                <a:gd name="connsiteY3" fmla="*/ 0 h 879528"/>
                <a:gd name="connsiteX4" fmla="*/ 235668 w 235668"/>
                <a:gd name="connsiteY4" fmla="*/ 439763 h 87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668" h="879528">
                  <a:moveTo>
                    <a:pt x="235668" y="439763"/>
                  </a:moveTo>
                  <a:lnTo>
                    <a:pt x="117834" y="879528"/>
                  </a:lnTo>
                  <a:lnTo>
                    <a:pt x="0" y="439764"/>
                  </a:lnTo>
                  <a:lnTo>
                    <a:pt x="117834" y="0"/>
                  </a:lnTo>
                  <a:lnTo>
                    <a:pt x="235668" y="43976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07" name="手繪多邊形: 圖案 306">
              <a:extLst>
                <a:ext uri="{FF2B5EF4-FFF2-40B4-BE49-F238E27FC236}">
                  <a16:creationId xmlns:a16="http://schemas.microsoft.com/office/drawing/2014/main" id="{8511C47A-05D8-46C5-9E6B-D88F840B8A28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2679609" y="2936930"/>
              <a:ext cx="235669" cy="879526"/>
            </a:xfrm>
            <a:custGeom>
              <a:avLst/>
              <a:gdLst>
                <a:gd name="connsiteX0" fmla="*/ 117834 w 235669"/>
                <a:gd name="connsiteY0" fmla="*/ 0 h 879526"/>
                <a:gd name="connsiteX1" fmla="*/ 235669 w 235669"/>
                <a:gd name="connsiteY1" fmla="*/ 439764 h 879526"/>
                <a:gd name="connsiteX2" fmla="*/ 117834 w 235669"/>
                <a:gd name="connsiteY2" fmla="*/ 879526 h 879526"/>
                <a:gd name="connsiteX3" fmla="*/ 0 w 235669"/>
                <a:gd name="connsiteY3" fmla="*/ 439762 h 879526"/>
                <a:gd name="connsiteX4" fmla="*/ 117834 w 235669"/>
                <a:gd name="connsiteY4" fmla="*/ 0 h 879526"/>
                <a:gd name="connsiteX5" fmla="*/ 117834 w 235669"/>
                <a:gd name="connsiteY5" fmla="*/ 0 h 879526"/>
                <a:gd name="connsiteX0" fmla="*/ 117834 w 235669"/>
                <a:gd name="connsiteY0" fmla="*/ 0 h 879526"/>
                <a:gd name="connsiteX1" fmla="*/ 235669 w 235669"/>
                <a:gd name="connsiteY1" fmla="*/ 439764 h 879526"/>
                <a:gd name="connsiteX2" fmla="*/ 117834 w 235669"/>
                <a:gd name="connsiteY2" fmla="*/ 879526 h 879526"/>
                <a:gd name="connsiteX3" fmla="*/ 0 w 235669"/>
                <a:gd name="connsiteY3" fmla="*/ 439762 h 879526"/>
                <a:gd name="connsiteX4" fmla="*/ 117834 w 235669"/>
                <a:gd name="connsiteY4" fmla="*/ 0 h 87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669" h="879526">
                  <a:moveTo>
                    <a:pt x="117834" y="0"/>
                  </a:moveTo>
                  <a:lnTo>
                    <a:pt x="235669" y="439764"/>
                  </a:lnTo>
                  <a:lnTo>
                    <a:pt x="117834" y="879526"/>
                  </a:lnTo>
                  <a:lnTo>
                    <a:pt x="0" y="439762"/>
                  </a:lnTo>
                  <a:lnTo>
                    <a:pt x="117834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10" name="手繪多邊形: 圖案 309">
              <a:extLst>
                <a:ext uri="{FF2B5EF4-FFF2-40B4-BE49-F238E27FC236}">
                  <a16:creationId xmlns:a16="http://schemas.microsoft.com/office/drawing/2014/main" id="{6CD3BD10-70F2-4E13-A13D-03161269F296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2797443" y="2936930"/>
              <a:ext cx="439765" cy="761694"/>
            </a:xfrm>
            <a:custGeom>
              <a:avLst/>
              <a:gdLst>
                <a:gd name="connsiteX0" fmla="*/ 117835 w 439765"/>
                <a:gd name="connsiteY0" fmla="*/ 439764 h 761694"/>
                <a:gd name="connsiteX1" fmla="*/ 0 w 439765"/>
                <a:gd name="connsiteY1" fmla="*/ 0 h 761694"/>
                <a:gd name="connsiteX2" fmla="*/ 321931 w 439765"/>
                <a:gd name="connsiteY2" fmla="*/ 321931 h 761694"/>
                <a:gd name="connsiteX3" fmla="*/ 439765 w 439765"/>
                <a:gd name="connsiteY3" fmla="*/ 761694 h 761694"/>
                <a:gd name="connsiteX4" fmla="*/ 117835 w 439765"/>
                <a:gd name="connsiteY4" fmla="*/ 439764 h 761694"/>
                <a:gd name="connsiteX5" fmla="*/ 117835 w 439765"/>
                <a:gd name="connsiteY5" fmla="*/ 439764 h 761694"/>
                <a:gd name="connsiteX0" fmla="*/ 117835 w 439765"/>
                <a:gd name="connsiteY0" fmla="*/ 439764 h 761694"/>
                <a:gd name="connsiteX1" fmla="*/ 0 w 439765"/>
                <a:gd name="connsiteY1" fmla="*/ 0 h 761694"/>
                <a:gd name="connsiteX2" fmla="*/ 321931 w 439765"/>
                <a:gd name="connsiteY2" fmla="*/ 321931 h 761694"/>
                <a:gd name="connsiteX3" fmla="*/ 439765 w 439765"/>
                <a:gd name="connsiteY3" fmla="*/ 761694 h 761694"/>
                <a:gd name="connsiteX4" fmla="*/ 117835 w 439765"/>
                <a:gd name="connsiteY4" fmla="*/ 439764 h 761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5" h="761694">
                  <a:moveTo>
                    <a:pt x="117835" y="439764"/>
                  </a:moveTo>
                  <a:lnTo>
                    <a:pt x="0" y="0"/>
                  </a:lnTo>
                  <a:lnTo>
                    <a:pt x="321931" y="321931"/>
                  </a:lnTo>
                  <a:lnTo>
                    <a:pt x="439765" y="761694"/>
                  </a:lnTo>
                  <a:lnTo>
                    <a:pt x="117835" y="439764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13" name="手繪多邊形: 圖案 312">
              <a:extLst>
                <a:ext uri="{FF2B5EF4-FFF2-40B4-BE49-F238E27FC236}">
                  <a16:creationId xmlns:a16="http://schemas.microsoft.com/office/drawing/2014/main" id="{37DBA050-2E2C-4973-8146-C43E9FBE2D3F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2357680" y="2175236"/>
              <a:ext cx="439764" cy="761694"/>
            </a:xfrm>
            <a:custGeom>
              <a:avLst/>
              <a:gdLst>
                <a:gd name="connsiteX0" fmla="*/ 321930 w 439764"/>
                <a:gd name="connsiteY0" fmla="*/ 321930 h 761694"/>
                <a:gd name="connsiteX1" fmla="*/ 439764 w 439764"/>
                <a:gd name="connsiteY1" fmla="*/ 761694 h 761694"/>
                <a:gd name="connsiteX2" fmla="*/ 117835 w 439764"/>
                <a:gd name="connsiteY2" fmla="*/ 439763 h 761694"/>
                <a:gd name="connsiteX3" fmla="*/ 0 w 439764"/>
                <a:gd name="connsiteY3" fmla="*/ 0 h 761694"/>
                <a:gd name="connsiteX4" fmla="*/ 321930 w 439764"/>
                <a:gd name="connsiteY4" fmla="*/ 321930 h 761694"/>
                <a:gd name="connsiteX5" fmla="*/ 321930 w 439764"/>
                <a:gd name="connsiteY5" fmla="*/ 321930 h 761694"/>
                <a:gd name="connsiteX0" fmla="*/ 321930 w 439764"/>
                <a:gd name="connsiteY0" fmla="*/ 321930 h 761694"/>
                <a:gd name="connsiteX1" fmla="*/ 439764 w 439764"/>
                <a:gd name="connsiteY1" fmla="*/ 761694 h 761694"/>
                <a:gd name="connsiteX2" fmla="*/ 117835 w 439764"/>
                <a:gd name="connsiteY2" fmla="*/ 439763 h 761694"/>
                <a:gd name="connsiteX3" fmla="*/ 0 w 439764"/>
                <a:gd name="connsiteY3" fmla="*/ 0 h 761694"/>
                <a:gd name="connsiteX4" fmla="*/ 321930 w 439764"/>
                <a:gd name="connsiteY4" fmla="*/ 321930 h 761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4" h="761694">
                  <a:moveTo>
                    <a:pt x="321930" y="321930"/>
                  </a:moveTo>
                  <a:lnTo>
                    <a:pt x="439764" y="761694"/>
                  </a:lnTo>
                  <a:lnTo>
                    <a:pt x="117835" y="439763"/>
                  </a:lnTo>
                  <a:lnTo>
                    <a:pt x="0" y="0"/>
                  </a:lnTo>
                  <a:lnTo>
                    <a:pt x="321930" y="32193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16" name="手繪多邊形: 圖案 315">
              <a:extLst>
                <a:ext uri="{FF2B5EF4-FFF2-40B4-BE49-F238E27FC236}">
                  <a16:creationId xmlns:a16="http://schemas.microsoft.com/office/drawing/2014/main" id="{7CA6CA02-95B4-4E1F-9071-0858EA47E27A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2797443" y="2936929"/>
              <a:ext cx="761695" cy="439765"/>
            </a:xfrm>
            <a:custGeom>
              <a:avLst/>
              <a:gdLst>
                <a:gd name="connsiteX0" fmla="*/ 321931 w 761695"/>
                <a:gd name="connsiteY0" fmla="*/ 321931 h 439765"/>
                <a:gd name="connsiteX1" fmla="*/ 0 w 761695"/>
                <a:gd name="connsiteY1" fmla="*/ 0 h 439765"/>
                <a:gd name="connsiteX2" fmla="*/ 439766 w 761695"/>
                <a:gd name="connsiteY2" fmla="*/ 117834 h 439765"/>
                <a:gd name="connsiteX3" fmla="*/ 761695 w 761695"/>
                <a:gd name="connsiteY3" fmla="*/ 439765 h 439765"/>
                <a:gd name="connsiteX4" fmla="*/ 321931 w 761695"/>
                <a:gd name="connsiteY4" fmla="*/ 321931 h 439765"/>
                <a:gd name="connsiteX5" fmla="*/ 321931 w 761695"/>
                <a:gd name="connsiteY5" fmla="*/ 321931 h 439765"/>
                <a:gd name="connsiteX0" fmla="*/ 321931 w 761695"/>
                <a:gd name="connsiteY0" fmla="*/ 321931 h 439765"/>
                <a:gd name="connsiteX1" fmla="*/ 0 w 761695"/>
                <a:gd name="connsiteY1" fmla="*/ 0 h 439765"/>
                <a:gd name="connsiteX2" fmla="*/ 439766 w 761695"/>
                <a:gd name="connsiteY2" fmla="*/ 117834 h 439765"/>
                <a:gd name="connsiteX3" fmla="*/ 761695 w 761695"/>
                <a:gd name="connsiteY3" fmla="*/ 439765 h 439765"/>
                <a:gd name="connsiteX4" fmla="*/ 321931 w 761695"/>
                <a:gd name="connsiteY4" fmla="*/ 321931 h 43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5" h="439765">
                  <a:moveTo>
                    <a:pt x="321931" y="321931"/>
                  </a:moveTo>
                  <a:lnTo>
                    <a:pt x="0" y="0"/>
                  </a:lnTo>
                  <a:lnTo>
                    <a:pt x="439766" y="117834"/>
                  </a:lnTo>
                  <a:lnTo>
                    <a:pt x="761695" y="439765"/>
                  </a:lnTo>
                  <a:lnTo>
                    <a:pt x="321931" y="321931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19" name="手繪多邊形: 圖案 318">
              <a:extLst>
                <a:ext uri="{FF2B5EF4-FFF2-40B4-BE49-F238E27FC236}">
                  <a16:creationId xmlns:a16="http://schemas.microsoft.com/office/drawing/2014/main" id="{AE2BDCD9-A370-4EBA-844D-F3F35C96D8DA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2035750" y="2497166"/>
              <a:ext cx="761694" cy="439764"/>
            </a:xfrm>
            <a:custGeom>
              <a:avLst/>
              <a:gdLst>
                <a:gd name="connsiteX0" fmla="*/ 439765 w 761694"/>
                <a:gd name="connsiteY0" fmla="*/ 117833 h 439764"/>
                <a:gd name="connsiteX1" fmla="*/ 761694 w 761694"/>
                <a:gd name="connsiteY1" fmla="*/ 439764 h 439764"/>
                <a:gd name="connsiteX2" fmla="*/ 321930 w 761694"/>
                <a:gd name="connsiteY2" fmla="*/ 321930 h 439764"/>
                <a:gd name="connsiteX3" fmla="*/ 0 w 761694"/>
                <a:gd name="connsiteY3" fmla="*/ 0 h 439764"/>
                <a:gd name="connsiteX4" fmla="*/ 439765 w 761694"/>
                <a:gd name="connsiteY4" fmla="*/ 117833 h 439764"/>
                <a:gd name="connsiteX5" fmla="*/ 439765 w 761694"/>
                <a:gd name="connsiteY5" fmla="*/ 117833 h 439764"/>
                <a:gd name="connsiteX0" fmla="*/ 439765 w 761694"/>
                <a:gd name="connsiteY0" fmla="*/ 117833 h 439764"/>
                <a:gd name="connsiteX1" fmla="*/ 761694 w 761694"/>
                <a:gd name="connsiteY1" fmla="*/ 439764 h 439764"/>
                <a:gd name="connsiteX2" fmla="*/ 321930 w 761694"/>
                <a:gd name="connsiteY2" fmla="*/ 321930 h 439764"/>
                <a:gd name="connsiteX3" fmla="*/ 0 w 761694"/>
                <a:gd name="connsiteY3" fmla="*/ 0 h 439764"/>
                <a:gd name="connsiteX4" fmla="*/ 439765 w 761694"/>
                <a:gd name="connsiteY4" fmla="*/ 117833 h 43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4" h="439764">
                  <a:moveTo>
                    <a:pt x="439765" y="117833"/>
                  </a:moveTo>
                  <a:lnTo>
                    <a:pt x="761694" y="439764"/>
                  </a:lnTo>
                  <a:lnTo>
                    <a:pt x="321930" y="321930"/>
                  </a:lnTo>
                  <a:lnTo>
                    <a:pt x="0" y="0"/>
                  </a:lnTo>
                  <a:lnTo>
                    <a:pt x="439765" y="11783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22" name="手繪多邊形: 圖案 321">
              <a:extLst>
                <a:ext uri="{FF2B5EF4-FFF2-40B4-BE49-F238E27FC236}">
                  <a16:creationId xmlns:a16="http://schemas.microsoft.com/office/drawing/2014/main" id="{C223C4E3-F49E-4F2D-91BC-F6BF6BE96BBF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2797443" y="2819094"/>
              <a:ext cx="879529" cy="235669"/>
            </a:xfrm>
            <a:custGeom>
              <a:avLst/>
              <a:gdLst>
                <a:gd name="connsiteX0" fmla="*/ 439766 w 879529"/>
                <a:gd name="connsiteY0" fmla="*/ 235669 h 235669"/>
                <a:gd name="connsiteX1" fmla="*/ 0 w 879529"/>
                <a:gd name="connsiteY1" fmla="*/ 117835 h 235669"/>
                <a:gd name="connsiteX2" fmla="*/ 439765 w 879529"/>
                <a:gd name="connsiteY2" fmla="*/ 0 h 235669"/>
                <a:gd name="connsiteX3" fmla="*/ 879529 w 879529"/>
                <a:gd name="connsiteY3" fmla="*/ 117834 h 235669"/>
                <a:gd name="connsiteX4" fmla="*/ 439766 w 879529"/>
                <a:gd name="connsiteY4" fmla="*/ 235669 h 235669"/>
                <a:gd name="connsiteX5" fmla="*/ 439766 w 879529"/>
                <a:gd name="connsiteY5" fmla="*/ 235669 h 235669"/>
                <a:gd name="connsiteX0" fmla="*/ 439766 w 879529"/>
                <a:gd name="connsiteY0" fmla="*/ 235669 h 235669"/>
                <a:gd name="connsiteX1" fmla="*/ 0 w 879529"/>
                <a:gd name="connsiteY1" fmla="*/ 117835 h 235669"/>
                <a:gd name="connsiteX2" fmla="*/ 439765 w 879529"/>
                <a:gd name="connsiteY2" fmla="*/ 0 h 235669"/>
                <a:gd name="connsiteX3" fmla="*/ 879529 w 879529"/>
                <a:gd name="connsiteY3" fmla="*/ 117834 h 235669"/>
                <a:gd name="connsiteX4" fmla="*/ 439766 w 879529"/>
                <a:gd name="connsiteY4" fmla="*/ 235669 h 23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529" h="235669">
                  <a:moveTo>
                    <a:pt x="439766" y="235669"/>
                  </a:moveTo>
                  <a:lnTo>
                    <a:pt x="0" y="117835"/>
                  </a:lnTo>
                  <a:lnTo>
                    <a:pt x="439765" y="0"/>
                  </a:lnTo>
                  <a:lnTo>
                    <a:pt x="879529" y="117834"/>
                  </a:lnTo>
                  <a:lnTo>
                    <a:pt x="439766" y="235669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25" name="手繪多邊形: 圖案 324">
              <a:extLst>
                <a:ext uri="{FF2B5EF4-FFF2-40B4-BE49-F238E27FC236}">
                  <a16:creationId xmlns:a16="http://schemas.microsoft.com/office/drawing/2014/main" id="{D1593AD1-D555-499F-9CFB-D83F794205DB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1917916" y="2819096"/>
              <a:ext cx="879528" cy="235668"/>
            </a:xfrm>
            <a:custGeom>
              <a:avLst/>
              <a:gdLst>
                <a:gd name="connsiteX0" fmla="*/ 439764 w 879528"/>
                <a:gd name="connsiteY0" fmla="*/ 0 h 235668"/>
                <a:gd name="connsiteX1" fmla="*/ 879528 w 879528"/>
                <a:gd name="connsiteY1" fmla="*/ 117834 h 235668"/>
                <a:gd name="connsiteX2" fmla="*/ 439764 w 879528"/>
                <a:gd name="connsiteY2" fmla="*/ 235668 h 235668"/>
                <a:gd name="connsiteX3" fmla="*/ 0 w 879528"/>
                <a:gd name="connsiteY3" fmla="*/ 117834 h 235668"/>
                <a:gd name="connsiteX4" fmla="*/ 439764 w 879528"/>
                <a:gd name="connsiteY4" fmla="*/ 0 h 235668"/>
                <a:gd name="connsiteX5" fmla="*/ 439764 w 879528"/>
                <a:gd name="connsiteY5" fmla="*/ 0 h 235668"/>
                <a:gd name="connsiteX0" fmla="*/ 439764 w 879528"/>
                <a:gd name="connsiteY0" fmla="*/ 0 h 235668"/>
                <a:gd name="connsiteX1" fmla="*/ 879528 w 879528"/>
                <a:gd name="connsiteY1" fmla="*/ 117834 h 235668"/>
                <a:gd name="connsiteX2" fmla="*/ 439764 w 879528"/>
                <a:gd name="connsiteY2" fmla="*/ 235668 h 235668"/>
                <a:gd name="connsiteX3" fmla="*/ 0 w 879528"/>
                <a:gd name="connsiteY3" fmla="*/ 117834 h 235668"/>
                <a:gd name="connsiteX4" fmla="*/ 439764 w 879528"/>
                <a:gd name="connsiteY4" fmla="*/ 0 h 235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528" h="235668">
                  <a:moveTo>
                    <a:pt x="439764" y="0"/>
                  </a:moveTo>
                  <a:lnTo>
                    <a:pt x="879528" y="117834"/>
                  </a:lnTo>
                  <a:lnTo>
                    <a:pt x="439764" y="235668"/>
                  </a:lnTo>
                  <a:lnTo>
                    <a:pt x="0" y="117834"/>
                  </a:lnTo>
                  <a:lnTo>
                    <a:pt x="439764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28" name="手繪多邊形: 圖案 327">
              <a:extLst>
                <a:ext uri="{FF2B5EF4-FFF2-40B4-BE49-F238E27FC236}">
                  <a16:creationId xmlns:a16="http://schemas.microsoft.com/office/drawing/2014/main" id="{43729D42-D365-44B7-BC91-4B6E6B8795B8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2797443" y="2497164"/>
              <a:ext cx="761695" cy="439765"/>
            </a:xfrm>
            <a:custGeom>
              <a:avLst/>
              <a:gdLst>
                <a:gd name="connsiteX0" fmla="*/ 439765 w 761695"/>
                <a:gd name="connsiteY0" fmla="*/ 321930 h 439765"/>
                <a:gd name="connsiteX1" fmla="*/ 0 w 761695"/>
                <a:gd name="connsiteY1" fmla="*/ 439765 h 439765"/>
                <a:gd name="connsiteX2" fmla="*/ 321931 w 761695"/>
                <a:gd name="connsiteY2" fmla="*/ 117834 h 439765"/>
                <a:gd name="connsiteX3" fmla="*/ 761695 w 761695"/>
                <a:gd name="connsiteY3" fmla="*/ 0 h 439765"/>
                <a:gd name="connsiteX4" fmla="*/ 439765 w 761695"/>
                <a:gd name="connsiteY4" fmla="*/ 321930 h 439765"/>
                <a:gd name="connsiteX5" fmla="*/ 439765 w 761695"/>
                <a:gd name="connsiteY5" fmla="*/ 321930 h 439765"/>
                <a:gd name="connsiteX0" fmla="*/ 439765 w 761695"/>
                <a:gd name="connsiteY0" fmla="*/ 321930 h 439765"/>
                <a:gd name="connsiteX1" fmla="*/ 0 w 761695"/>
                <a:gd name="connsiteY1" fmla="*/ 439765 h 439765"/>
                <a:gd name="connsiteX2" fmla="*/ 321931 w 761695"/>
                <a:gd name="connsiteY2" fmla="*/ 117834 h 439765"/>
                <a:gd name="connsiteX3" fmla="*/ 761695 w 761695"/>
                <a:gd name="connsiteY3" fmla="*/ 0 h 439765"/>
                <a:gd name="connsiteX4" fmla="*/ 439765 w 761695"/>
                <a:gd name="connsiteY4" fmla="*/ 321930 h 43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5" h="439765">
                  <a:moveTo>
                    <a:pt x="439765" y="321930"/>
                  </a:moveTo>
                  <a:lnTo>
                    <a:pt x="0" y="439765"/>
                  </a:lnTo>
                  <a:lnTo>
                    <a:pt x="321931" y="117834"/>
                  </a:lnTo>
                  <a:lnTo>
                    <a:pt x="761695" y="0"/>
                  </a:lnTo>
                  <a:lnTo>
                    <a:pt x="439765" y="32193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31" name="手繪多邊形: 圖案 330">
              <a:extLst>
                <a:ext uri="{FF2B5EF4-FFF2-40B4-BE49-F238E27FC236}">
                  <a16:creationId xmlns:a16="http://schemas.microsoft.com/office/drawing/2014/main" id="{83BB8977-596F-41E0-8D3F-B7539375F319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2035750" y="2936929"/>
              <a:ext cx="761693" cy="439763"/>
            </a:xfrm>
            <a:custGeom>
              <a:avLst/>
              <a:gdLst>
                <a:gd name="connsiteX0" fmla="*/ 321929 w 761693"/>
                <a:gd name="connsiteY0" fmla="*/ 117834 h 439763"/>
                <a:gd name="connsiteX1" fmla="*/ 761693 w 761693"/>
                <a:gd name="connsiteY1" fmla="*/ 0 h 439763"/>
                <a:gd name="connsiteX2" fmla="*/ 439764 w 761693"/>
                <a:gd name="connsiteY2" fmla="*/ 321928 h 439763"/>
                <a:gd name="connsiteX3" fmla="*/ 0 w 761693"/>
                <a:gd name="connsiteY3" fmla="*/ 439763 h 439763"/>
                <a:gd name="connsiteX4" fmla="*/ 321929 w 761693"/>
                <a:gd name="connsiteY4" fmla="*/ 117834 h 439763"/>
                <a:gd name="connsiteX5" fmla="*/ 321929 w 761693"/>
                <a:gd name="connsiteY5" fmla="*/ 117834 h 439763"/>
                <a:gd name="connsiteX0" fmla="*/ 321929 w 761693"/>
                <a:gd name="connsiteY0" fmla="*/ 117834 h 439763"/>
                <a:gd name="connsiteX1" fmla="*/ 761693 w 761693"/>
                <a:gd name="connsiteY1" fmla="*/ 0 h 439763"/>
                <a:gd name="connsiteX2" fmla="*/ 439764 w 761693"/>
                <a:gd name="connsiteY2" fmla="*/ 321928 h 439763"/>
                <a:gd name="connsiteX3" fmla="*/ 0 w 761693"/>
                <a:gd name="connsiteY3" fmla="*/ 439763 h 439763"/>
                <a:gd name="connsiteX4" fmla="*/ 321929 w 761693"/>
                <a:gd name="connsiteY4" fmla="*/ 117834 h 43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3" h="439763">
                  <a:moveTo>
                    <a:pt x="321929" y="117834"/>
                  </a:moveTo>
                  <a:lnTo>
                    <a:pt x="761693" y="0"/>
                  </a:lnTo>
                  <a:lnTo>
                    <a:pt x="439764" y="321928"/>
                  </a:lnTo>
                  <a:lnTo>
                    <a:pt x="0" y="439763"/>
                  </a:lnTo>
                  <a:lnTo>
                    <a:pt x="321929" y="117834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34" name="手繪多邊形: 圖案 333">
              <a:extLst>
                <a:ext uri="{FF2B5EF4-FFF2-40B4-BE49-F238E27FC236}">
                  <a16:creationId xmlns:a16="http://schemas.microsoft.com/office/drawing/2014/main" id="{A886E16E-09BB-440B-A13D-B1B7A9356F4D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2357680" y="2936930"/>
              <a:ext cx="439764" cy="761692"/>
            </a:xfrm>
            <a:custGeom>
              <a:avLst/>
              <a:gdLst>
                <a:gd name="connsiteX0" fmla="*/ 117835 w 439764"/>
                <a:gd name="connsiteY0" fmla="*/ 321928 h 761692"/>
                <a:gd name="connsiteX1" fmla="*/ 439764 w 439764"/>
                <a:gd name="connsiteY1" fmla="*/ 0 h 761692"/>
                <a:gd name="connsiteX2" fmla="*/ 321930 w 439764"/>
                <a:gd name="connsiteY2" fmla="*/ 439762 h 761692"/>
                <a:gd name="connsiteX3" fmla="*/ 0 w 439764"/>
                <a:gd name="connsiteY3" fmla="*/ 761692 h 761692"/>
                <a:gd name="connsiteX4" fmla="*/ 117835 w 439764"/>
                <a:gd name="connsiteY4" fmla="*/ 321928 h 761692"/>
                <a:gd name="connsiteX5" fmla="*/ 117835 w 439764"/>
                <a:gd name="connsiteY5" fmla="*/ 321928 h 761692"/>
                <a:gd name="connsiteX0" fmla="*/ 117835 w 439764"/>
                <a:gd name="connsiteY0" fmla="*/ 321928 h 761692"/>
                <a:gd name="connsiteX1" fmla="*/ 439764 w 439764"/>
                <a:gd name="connsiteY1" fmla="*/ 0 h 761692"/>
                <a:gd name="connsiteX2" fmla="*/ 321930 w 439764"/>
                <a:gd name="connsiteY2" fmla="*/ 439762 h 761692"/>
                <a:gd name="connsiteX3" fmla="*/ 0 w 439764"/>
                <a:gd name="connsiteY3" fmla="*/ 761692 h 761692"/>
                <a:gd name="connsiteX4" fmla="*/ 117835 w 439764"/>
                <a:gd name="connsiteY4" fmla="*/ 321928 h 761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4" h="761692">
                  <a:moveTo>
                    <a:pt x="117835" y="321928"/>
                  </a:moveTo>
                  <a:lnTo>
                    <a:pt x="439764" y="0"/>
                  </a:lnTo>
                  <a:lnTo>
                    <a:pt x="321930" y="439762"/>
                  </a:lnTo>
                  <a:lnTo>
                    <a:pt x="0" y="761692"/>
                  </a:lnTo>
                  <a:lnTo>
                    <a:pt x="117835" y="321928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52" name="手繪多邊形: 圖案 351">
              <a:extLst>
                <a:ext uri="{FF2B5EF4-FFF2-40B4-BE49-F238E27FC236}">
                  <a16:creationId xmlns:a16="http://schemas.microsoft.com/office/drawing/2014/main" id="{823A7B60-2DC5-4157-8AAC-56715DBE9068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3998900" y="3376693"/>
              <a:ext cx="439768" cy="761694"/>
            </a:xfrm>
            <a:custGeom>
              <a:avLst/>
              <a:gdLst>
                <a:gd name="connsiteX0" fmla="*/ 117838 w 439768"/>
                <a:gd name="connsiteY0" fmla="*/ 321930 h 761694"/>
                <a:gd name="connsiteX1" fmla="*/ 439768 w 439768"/>
                <a:gd name="connsiteY1" fmla="*/ 0 h 761694"/>
                <a:gd name="connsiteX2" fmla="*/ 321932 w 439768"/>
                <a:gd name="connsiteY2" fmla="*/ 439766 h 761694"/>
                <a:gd name="connsiteX3" fmla="*/ 0 w 439768"/>
                <a:gd name="connsiteY3" fmla="*/ 761694 h 761694"/>
                <a:gd name="connsiteX4" fmla="*/ 117838 w 439768"/>
                <a:gd name="connsiteY4" fmla="*/ 321930 h 761694"/>
                <a:gd name="connsiteX5" fmla="*/ 117838 w 439768"/>
                <a:gd name="connsiteY5" fmla="*/ 321930 h 761694"/>
                <a:gd name="connsiteX0" fmla="*/ 117838 w 439768"/>
                <a:gd name="connsiteY0" fmla="*/ 321930 h 761694"/>
                <a:gd name="connsiteX1" fmla="*/ 439768 w 439768"/>
                <a:gd name="connsiteY1" fmla="*/ 0 h 761694"/>
                <a:gd name="connsiteX2" fmla="*/ 321932 w 439768"/>
                <a:gd name="connsiteY2" fmla="*/ 439766 h 761694"/>
                <a:gd name="connsiteX3" fmla="*/ 0 w 439768"/>
                <a:gd name="connsiteY3" fmla="*/ 761694 h 761694"/>
                <a:gd name="connsiteX4" fmla="*/ 117838 w 439768"/>
                <a:gd name="connsiteY4" fmla="*/ 321930 h 761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8" h="761694">
                  <a:moveTo>
                    <a:pt x="117838" y="321930"/>
                  </a:moveTo>
                  <a:lnTo>
                    <a:pt x="439768" y="0"/>
                  </a:lnTo>
                  <a:lnTo>
                    <a:pt x="321932" y="439766"/>
                  </a:lnTo>
                  <a:lnTo>
                    <a:pt x="0" y="761694"/>
                  </a:lnTo>
                  <a:lnTo>
                    <a:pt x="117838" y="32193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61" name="手繪多邊形: 圖案 360">
              <a:extLst>
                <a:ext uri="{FF2B5EF4-FFF2-40B4-BE49-F238E27FC236}">
                  <a16:creationId xmlns:a16="http://schemas.microsoft.com/office/drawing/2014/main" id="{283F6534-C9CF-4F98-B2B8-9F375CB58E49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4320834" y="2497165"/>
              <a:ext cx="235668" cy="879528"/>
            </a:xfrm>
            <a:custGeom>
              <a:avLst/>
              <a:gdLst>
                <a:gd name="connsiteX0" fmla="*/ 235668 w 235668"/>
                <a:gd name="connsiteY0" fmla="*/ 439764 h 879528"/>
                <a:gd name="connsiteX1" fmla="*/ 117834 w 235668"/>
                <a:gd name="connsiteY1" fmla="*/ 879528 h 879528"/>
                <a:gd name="connsiteX2" fmla="*/ 0 w 235668"/>
                <a:gd name="connsiteY2" fmla="*/ 439765 h 879528"/>
                <a:gd name="connsiteX3" fmla="*/ 117833 w 235668"/>
                <a:gd name="connsiteY3" fmla="*/ 0 h 879528"/>
                <a:gd name="connsiteX4" fmla="*/ 235668 w 235668"/>
                <a:gd name="connsiteY4" fmla="*/ 439764 h 879528"/>
                <a:gd name="connsiteX5" fmla="*/ 235668 w 235668"/>
                <a:gd name="connsiteY5" fmla="*/ 439764 h 879528"/>
                <a:gd name="connsiteX0" fmla="*/ 235668 w 235668"/>
                <a:gd name="connsiteY0" fmla="*/ 439764 h 879528"/>
                <a:gd name="connsiteX1" fmla="*/ 117834 w 235668"/>
                <a:gd name="connsiteY1" fmla="*/ 879528 h 879528"/>
                <a:gd name="connsiteX2" fmla="*/ 0 w 235668"/>
                <a:gd name="connsiteY2" fmla="*/ 439765 h 879528"/>
                <a:gd name="connsiteX3" fmla="*/ 117833 w 235668"/>
                <a:gd name="connsiteY3" fmla="*/ 0 h 879528"/>
                <a:gd name="connsiteX4" fmla="*/ 235668 w 235668"/>
                <a:gd name="connsiteY4" fmla="*/ 439764 h 87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668" h="879528">
                  <a:moveTo>
                    <a:pt x="235668" y="439764"/>
                  </a:moveTo>
                  <a:lnTo>
                    <a:pt x="117834" y="879528"/>
                  </a:lnTo>
                  <a:lnTo>
                    <a:pt x="0" y="439765"/>
                  </a:lnTo>
                  <a:lnTo>
                    <a:pt x="117833" y="0"/>
                  </a:lnTo>
                  <a:lnTo>
                    <a:pt x="235668" y="439764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64" name="手繪多邊形: 圖案 363">
              <a:extLst>
                <a:ext uri="{FF2B5EF4-FFF2-40B4-BE49-F238E27FC236}">
                  <a16:creationId xmlns:a16="http://schemas.microsoft.com/office/drawing/2014/main" id="{253AA360-CC87-4B80-A556-DE98223053F1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3998903" y="1735471"/>
              <a:ext cx="439763" cy="761693"/>
            </a:xfrm>
            <a:custGeom>
              <a:avLst/>
              <a:gdLst>
                <a:gd name="connsiteX0" fmla="*/ 439763 w 439763"/>
                <a:gd name="connsiteY0" fmla="*/ 761693 h 761693"/>
                <a:gd name="connsiteX1" fmla="*/ 117833 w 439763"/>
                <a:gd name="connsiteY1" fmla="*/ 439762 h 761693"/>
                <a:gd name="connsiteX2" fmla="*/ 0 w 439763"/>
                <a:gd name="connsiteY2" fmla="*/ 0 h 761693"/>
                <a:gd name="connsiteX3" fmla="*/ 321930 w 439763"/>
                <a:gd name="connsiteY3" fmla="*/ 321930 h 761693"/>
                <a:gd name="connsiteX4" fmla="*/ 439763 w 439763"/>
                <a:gd name="connsiteY4" fmla="*/ 761693 h 761693"/>
                <a:gd name="connsiteX5" fmla="*/ 439763 w 439763"/>
                <a:gd name="connsiteY5" fmla="*/ 761693 h 761693"/>
                <a:gd name="connsiteX0" fmla="*/ 439763 w 439763"/>
                <a:gd name="connsiteY0" fmla="*/ 761693 h 761693"/>
                <a:gd name="connsiteX1" fmla="*/ 117833 w 439763"/>
                <a:gd name="connsiteY1" fmla="*/ 439762 h 761693"/>
                <a:gd name="connsiteX2" fmla="*/ 0 w 439763"/>
                <a:gd name="connsiteY2" fmla="*/ 0 h 761693"/>
                <a:gd name="connsiteX3" fmla="*/ 321930 w 439763"/>
                <a:gd name="connsiteY3" fmla="*/ 321930 h 761693"/>
                <a:gd name="connsiteX4" fmla="*/ 439763 w 439763"/>
                <a:gd name="connsiteY4" fmla="*/ 761693 h 761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3" h="761693">
                  <a:moveTo>
                    <a:pt x="439763" y="761693"/>
                  </a:moveTo>
                  <a:lnTo>
                    <a:pt x="117833" y="439762"/>
                  </a:lnTo>
                  <a:lnTo>
                    <a:pt x="0" y="0"/>
                  </a:lnTo>
                  <a:lnTo>
                    <a:pt x="321930" y="321930"/>
                  </a:lnTo>
                  <a:lnTo>
                    <a:pt x="439763" y="76169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88" name="手繪多邊形: 圖案 387">
              <a:extLst>
                <a:ext uri="{FF2B5EF4-FFF2-40B4-BE49-F238E27FC236}">
                  <a16:creationId xmlns:a16="http://schemas.microsoft.com/office/drawing/2014/main" id="{B81FF810-16F6-4B92-BA46-2DBE11BE4FBE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3237208" y="1295706"/>
              <a:ext cx="761695" cy="439765"/>
            </a:xfrm>
            <a:custGeom>
              <a:avLst/>
              <a:gdLst>
                <a:gd name="connsiteX0" fmla="*/ 761695 w 761695"/>
                <a:gd name="connsiteY0" fmla="*/ 439765 h 439765"/>
                <a:gd name="connsiteX1" fmla="*/ 321930 w 761695"/>
                <a:gd name="connsiteY1" fmla="*/ 321930 h 439765"/>
                <a:gd name="connsiteX2" fmla="*/ 0 w 761695"/>
                <a:gd name="connsiteY2" fmla="*/ 0 h 439765"/>
                <a:gd name="connsiteX3" fmla="*/ 439765 w 761695"/>
                <a:gd name="connsiteY3" fmla="*/ 117834 h 439765"/>
                <a:gd name="connsiteX4" fmla="*/ 761695 w 761695"/>
                <a:gd name="connsiteY4" fmla="*/ 439765 h 439765"/>
                <a:gd name="connsiteX5" fmla="*/ 761695 w 761695"/>
                <a:gd name="connsiteY5" fmla="*/ 439765 h 439765"/>
                <a:gd name="connsiteX0" fmla="*/ 761695 w 761695"/>
                <a:gd name="connsiteY0" fmla="*/ 439765 h 439765"/>
                <a:gd name="connsiteX1" fmla="*/ 321930 w 761695"/>
                <a:gd name="connsiteY1" fmla="*/ 321930 h 439765"/>
                <a:gd name="connsiteX2" fmla="*/ 0 w 761695"/>
                <a:gd name="connsiteY2" fmla="*/ 0 h 439765"/>
                <a:gd name="connsiteX3" fmla="*/ 439765 w 761695"/>
                <a:gd name="connsiteY3" fmla="*/ 117834 h 439765"/>
                <a:gd name="connsiteX4" fmla="*/ 761695 w 761695"/>
                <a:gd name="connsiteY4" fmla="*/ 439765 h 43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5" h="439765">
                  <a:moveTo>
                    <a:pt x="761695" y="439765"/>
                  </a:moveTo>
                  <a:lnTo>
                    <a:pt x="321930" y="321930"/>
                  </a:lnTo>
                  <a:lnTo>
                    <a:pt x="0" y="0"/>
                  </a:lnTo>
                  <a:lnTo>
                    <a:pt x="439765" y="117834"/>
                  </a:lnTo>
                  <a:lnTo>
                    <a:pt x="761695" y="43976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03" name="手繪多邊形: 圖案 402">
              <a:extLst>
                <a:ext uri="{FF2B5EF4-FFF2-40B4-BE49-F238E27FC236}">
                  <a16:creationId xmlns:a16="http://schemas.microsoft.com/office/drawing/2014/main" id="{19C4290B-6EB2-4337-95F1-5A1E20C69C3D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2357679" y="1177871"/>
              <a:ext cx="879529" cy="235669"/>
            </a:xfrm>
            <a:custGeom>
              <a:avLst/>
              <a:gdLst>
                <a:gd name="connsiteX0" fmla="*/ 879529 w 879529"/>
                <a:gd name="connsiteY0" fmla="*/ 117835 h 235669"/>
                <a:gd name="connsiteX1" fmla="*/ 439765 w 879529"/>
                <a:gd name="connsiteY1" fmla="*/ 235669 h 235669"/>
                <a:gd name="connsiteX2" fmla="*/ 0 w 879529"/>
                <a:gd name="connsiteY2" fmla="*/ 117835 h 235669"/>
                <a:gd name="connsiteX3" fmla="*/ 439764 w 879529"/>
                <a:gd name="connsiteY3" fmla="*/ 0 h 235669"/>
                <a:gd name="connsiteX4" fmla="*/ 879529 w 879529"/>
                <a:gd name="connsiteY4" fmla="*/ 117835 h 235669"/>
                <a:gd name="connsiteX5" fmla="*/ 879529 w 879529"/>
                <a:gd name="connsiteY5" fmla="*/ 117835 h 235669"/>
                <a:gd name="connsiteX0" fmla="*/ 879529 w 879529"/>
                <a:gd name="connsiteY0" fmla="*/ 117835 h 235669"/>
                <a:gd name="connsiteX1" fmla="*/ 439765 w 879529"/>
                <a:gd name="connsiteY1" fmla="*/ 235669 h 235669"/>
                <a:gd name="connsiteX2" fmla="*/ 0 w 879529"/>
                <a:gd name="connsiteY2" fmla="*/ 117835 h 235669"/>
                <a:gd name="connsiteX3" fmla="*/ 439764 w 879529"/>
                <a:gd name="connsiteY3" fmla="*/ 0 h 235669"/>
                <a:gd name="connsiteX4" fmla="*/ 879529 w 879529"/>
                <a:gd name="connsiteY4" fmla="*/ 117835 h 23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529" h="235669">
                  <a:moveTo>
                    <a:pt x="879529" y="117835"/>
                  </a:moveTo>
                  <a:lnTo>
                    <a:pt x="439765" y="235669"/>
                  </a:lnTo>
                  <a:lnTo>
                    <a:pt x="0" y="117835"/>
                  </a:lnTo>
                  <a:lnTo>
                    <a:pt x="439764" y="0"/>
                  </a:lnTo>
                  <a:lnTo>
                    <a:pt x="879529" y="11783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15" name="手繪多邊形: 圖案 414">
              <a:extLst>
                <a:ext uri="{FF2B5EF4-FFF2-40B4-BE49-F238E27FC236}">
                  <a16:creationId xmlns:a16="http://schemas.microsoft.com/office/drawing/2014/main" id="{BA96E1FA-76AF-4156-899B-4FA97990962B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1595986" y="1295707"/>
              <a:ext cx="761694" cy="439764"/>
            </a:xfrm>
            <a:custGeom>
              <a:avLst/>
              <a:gdLst>
                <a:gd name="connsiteX0" fmla="*/ 761694 w 761694"/>
                <a:gd name="connsiteY0" fmla="*/ 0 h 439764"/>
                <a:gd name="connsiteX1" fmla="*/ 439763 w 761694"/>
                <a:gd name="connsiteY1" fmla="*/ 321930 h 439764"/>
                <a:gd name="connsiteX2" fmla="*/ 0 w 761694"/>
                <a:gd name="connsiteY2" fmla="*/ 439764 h 439764"/>
                <a:gd name="connsiteX3" fmla="*/ 321929 w 761694"/>
                <a:gd name="connsiteY3" fmla="*/ 117834 h 439764"/>
                <a:gd name="connsiteX4" fmla="*/ 761694 w 761694"/>
                <a:gd name="connsiteY4" fmla="*/ 0 h 439764"/>
                <a:gd name="connsiteX5" fmla="*/ 761694 w 761694"/>
                <a:gd name="connsiteY5" fmla="*/ 0 h 439764"/>
                <a:gd name="connsiteX0" fmla="*/ 761694 w 761694"/>
                <a:gd name="connsiteY0" fmla="*/ 0 h 439764"/>
                <a:gd name="connsiteX1" fmla="*/ 439763 w 761694"/>
                <a:gd name="connsiteY1" fmla="*/ 321930 h 439764"/>
                <a:gd name="connsiteX2" fmla="*/ 0 w 761694"/>
                <a:gd name="connsiteY2" fmla="*/ 439764 h 439764"/>
                <a:gd name="connsiteX3" fmla="*/ 321929 w 761694"/>
                <a:gd name="connsiteY3" fmla="*/ 117834 h 439764"/>
                <a:gd name="connsiteX4" fmla="*/ 761694 w 761694"/>
                <a:gd name="connsiteY4" fmla="*/ 0 h 43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4" h="439764">
                  <a:moveTo>
                    <a:pt x="761694" y="0"/>
                  </a:moveTo>
                  <a:lnTo>
                    <a:pt x="439763" y="321930"/>
                  </a:lnTo>
                  <a:lnTo>
                    <a:pt x="0" y="439764"/>
                  </a:lnTo>
                  <a:lnTo>
                    <a:pt x="321929" y="117834"/>
                  </a:lnTo>
                  <a:lnTo>
                    <a:pt x="761694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27" name="手繪多邊形: 圖案 426">
              <a:extLst>
                <a:ext uri="{FF2B5EF4-FFF2-40B4-BE49-F238E27FC236}">
                  <a16:creationId xmlns:a16="http://schemas.microsoft.com/office/drawing/2014/main" id="{026BE937-E11C-476E-9DB1-41513B30599F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1156222" y="1735470"/>
              <a:ext cx="439764" cy="761693"/>
            </a:xfrm>
            <a:custGeom>
              <a:avLst/>
              <a:gdLst>
                <a:gd name="connsiteX0" fmla="*/ 439764 w 439764"/>
                <a:gd name="connsiteY0" fmla="*/ 0 h 761693"/>
                <a:gd name="connsiteX1" fmla="*/ 321929 w 439764"/>
                <a:gd name="connsiteY1" fmla="*/ 439764 h 761693"/>
                <a:gd name="connsiteX2" fmla="*/ 0 w 439764"/>
                <a:gd name="connsiteY2" fmla="*/ 761693 h 761693"/>
                <a:gd name="connsiteX3" fmla="*/ 117834 w 439764"/>
                <a:gd name="connsiteY3" fmla="*/ 321929 h 761693"/>
                <a:gd name="connsiteX4" fmla="*/ 439764 w 439764"/>
                <a:gd name="connsiteY4" fmla="*/ 0 h 761693"/>
                <a:gd name="connsiteX5" fmla="*/ 439764 w 439764"/>
                <a:gd name="connsiteY5" fmla="*/ 0 h 761693"/>
                <a:gd name="connsiteX0" fmla="*/ 439764 w 439764"/>
                <a:gd name="connsiteY0" fmla="*/ 0 h 761693"/>
                <a:gd name="connsiteX1" fmla="*/ 321929 w 439764"/>
                <a:gd name="connsiteY1" fmla="*/ 439764 h 761693"/>
                <a:gd name="connsiteX2" fmla="*/ 0 w 439764"/>
                <a:gd name="connsiteY2" fmla="*/ 761693 h 761693"/>
                <a:gd name="connsiteX3" fmla="*/ 117834 w 439764"/>
                <a:gd name="connsiteY3" fmla="*/ 321929 h 761693"/>
                <a:gd name="connsiteX4" fmla="*/ 439764 w 439764"/>
                <a:gd name="connsiteY4" fmla="*/ 0 h 761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4" h="761693">
                  <a:moveTo>
                    <a:pt x="439764" y="0"/>
                  </a:moveTo>
                  <a:lnTo>
                    <a:pt x="321929" y="439764"/>
                  </a:lnTo>
                  <a:lnTo>
                    <a:pt x="0" y="761693"/>
                  </a:lnTo>
                  <a:lnTo>
                    <a:pt x="117834" y="321929"/>
                  </a:lnTo>
                  <a:lnTo>
                    <a:pt x="439764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39" name="手繪多邊形: 圖案 438">
              <a:extLst>
                <a:ext uri="{FF2B5EF4-FFF2-40B4-BE49-F238E27FC236}">
                  <a16:creationId xmlns:a16="http://schemas.microsoft.com/office/drawing/2014/main" id="{E76BB330-1432-480C-AE3D-759995140844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1038386" y="2497164"/>
              <a:ext cx="235670" cy="879528"/>
            </a:xfrm>
            <a:custGeom>
              <a:avLst/>
              <a:gdLst>
                <a:gd name="connsiteX0" fmla="*/ 117836 w 235670"/>
                <a:gd name="connsiteY0" fmla="*/ 0 h 879528"/>
                <a:gd name="connsiteX1" fmla="*/ 235670 w 235670"/>
                <a:gd name="connsiteY1" fmla="*/ 439765 h 879528"/>
                <a:gd name="connsiteX2" fmla="*/ 117835 w 235670"/>
                <a:gd name="connsiteY2" fmla="*/ 879528 h 879528"/>
                <a:gd name="connsiteX3" fmla="*/ 0 w 235670"/>
                <a:gd name="connsiteY3" fmla="*/ 439764 h 879528"/>
                <a:gd name="connsiteX4" fmla="*/ 117836 w 235670"/>
                <a:gd name="connsiteY4" fmla="*/ 0 h 879528"/>
                <a:gd name="connsiteX5" fmla="*/ 117836 w 235670"/>
                <a:gd name="connsiteY5" fmla="*/ 0 h 879528"/>
                <a:gd name="connsiteX0" fmla="*/ 117836 w 235670"/>
                <a:gd name="connsiteY0" fmla="*/ 0 h 879528"/>
                <a:gd name="connsiteX1" fmla="*/ 235670 w 235670"/>
                <a:gd name="connsiteY1" fmla="*/ 439765 h 879528"/>
                <a:gd name="connsiteX2" fmla="*/ 117835 w 235670"/>
                <a:gd name="connsiteY2" fmla="*/ 879528 h 879528"/>
                <a:gd name="connsiteX3" fmla="*/ 0 w 235670"/>
                <a:gd name="connsiteY3" fmla="*/ 439764 h 879528"/>
                <a:gd name="connsiteX4" fmla="*/ 117836 w 235670"/>
                <a:gd name="connsiteY4" fmla="*/ 0 h 87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670" h="879528">
                  <a:moveTo>
                    <a:pt x="117836" y="0"/>
                  </a:moveTo>
                  <a:lnTo>
                    <a:pt x="235670" y="439765"/>
                  </a:lnTo>
                  <a:lnTo>
                    <a:pt x="117835" y="879528"/>
                  </a:lnTo>
                  <a:lnTo>
                    <a:pt x="0" y="439764"/>
                  </a:lnTo>
                  <a:lnTo>
                    <a:pt x="117836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51" name="手繪多邊形: 圖案 450">
              <a:extLst>
                <a:ext uri="{FF2B5EF4-FFF2-40B4-BE49-F238E27FC236}">
                  <a16:creationId xmlns:a16="http://schemas.microsoft.com/office/drawing/2014/main" id="{978FEC80-A9B3-424C-87CE-C15E69C12004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1156221" y="3376692"/>
              <a:ext cx="439764" cy="761694"/>
            </a:xfrm>
            <a:custGeom>
              <a:avLst/>
              <a:gdLst>
                <a:gd name="connsiteX0" fmla="*/ 0 w 439764"/>
                <a:gd name="connsiteY0" fmla="*/ 0 h 761694"/>
                <a:gd name="connsiteX1" fmla="*/ 321930 w 439764"/>
                <a:gd name="connsiteY1" fmla="*/ 321931 h 761694"/>
                <a:gd name="connsiteX2" fmla="*/ 439764 w 439764"/>
                <a:gd name="connsiteY2" fmla="*/ 761694 h 761694"/>
                <a:gd name="connsiteX3" fmla="*/ 117833 w 439764"/>
                <a:gd name="connsiteY3" fmla="*/ 439764 h 761694"/>
                <a:gd name="connsiteX4" fmla="*/ 0 w 439764"/>
                <a:gd name="connsiteY4" fmla="*/ 0 h 761694"/>
                <a:gd name="connsiteX5" fmla="*/ 0 w 439764"/>
                <a:gd name="connsiteY5" fmla="*/ 0 h 761694"/>
                <a:gd name="connsiteX0" fmla="*/ 0 w 439764"/>
                <a:gd name="connsiteY0" fmla="*/ 0 h 761694"/>
                <a:gd name="connsiteX1" fmla="*/ 321930 w 439764"/>
                <a:gd name="connsiteY1" fmla="*/ 321931 h 761694"/>
                <a:gd name="connsiteX2" fmla="*/ 439764 w 439764"/>
                <a:gd name="connsiteY2" fmla="*/ 761694 h 761694"/>
                <a:gd name="connsiteX3" fmla="*/ 117833 w 439764"/>
                <a:gd name="connsiteY3" fmla="*/ 439764 h 761694"/>
                <a:gd name="connsiteX4" fmla="*/ 0 w 439764"/>
                <a:gd name="connsiteY4" fmla="*/ 0 h 761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4" h="761694">
                  <a:moveTo>
                    <a:pt x="0" y="0"/>
                  </a:moveTo>
                  <a:lnTo>
                    <a:pt x="321930" y="321931"/>
                  </a:lnTo>
                  <a:lnTo>
                    <a:pt x="439764" y="761694"/>
                  </a:lnTo>
                  <a:lnTo>
                    <a:pt x="117833" y="439764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60" name="手繪多邊形: 圖案 459">
              <a:extLst>
                <a:ext uri="{FF2B5EF4-FFF2-40B4-BE49-F238E27FC236}">
                  <a16:creationId xmlns:a16="http://schemas.microsoft.com/office/drawing/2014/main" id="{CB5BB9F5-0F53-4FF2-990B-6B4C0E3F39A4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1595984" y="4138386"/>
              <a:ext cx="761693" cy="439764"/>
            </a:xfrm>
            <a:custGeom>
              <a:avLst/>
              <a:gdLst>
                <a:gd name="connsiteX0" fmla="*/ 0 w 761693"/>
                <a:gd name="connsiteY0" fmla="*/ 0 h 439764"/>
                <a:gd name="connsiteX1" fmla="*/ 439764 w 761693"/>
                <a:gd name="connsiteY1" fmla="*/ 117835 h 439764"/>
                <a:gd name="connsiteX2" fmla="*/ 761693 w 761693"/>
                <a:gd name="connsiteY2" fmla="*/ 439764 h 439764"/>
                <a:gd name="connsiteX3" fmla="*/ 321929 w 761693"/>
                <a:gd name="connsiteY3" fmla="*/ 321930 h 439764"/>
                <a:gd name="connsiteX4" fmla="*/ 0 w 761693"/>
                <a:gd name="connsiteY4" fmla="*/ 0 h 439764"/>
                <a:gd name="connsiteX5" fmla="*/ 0 w 761693"/>
                <a:gd name="connsiteY5" fmla="*/ 0 h 439764"/>
                <a:gd name="connsiteX0" fmla="*/ 0 w 761693"/>
                <a:gd name="connsiteY0" fmla="*/ 0 h 439764"/>
                <a:gd name="connsiteX1" fmla="*/ 439764 w 761693"/>
                <a:gd name="connsiteY1" fmla="*/ 117835 h 439764"/>
                <a:gd name="connsiteX2" fmla="*/ 761693 w 761693"/>
                <a:gd name="connsiteY2" fmla="*/ 439764 h 439764"/>
                <a:gd name="connsiteX3" fmla="*/ 321929 w 761693"/>
                <a:gd name="connsiteY3" fmla="*/ 321930 h 439764"/>
                <a:gd name="connsiteX4" fmla="*/ 0 w 761693"/>
                <a:gd name="connsiteY4" fmla="*/ 0 h 43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3" h="439764">
                  <a:moveTo>
                    <a:pt x="0" y="0"/>
                  </a:moveTo>
                  <a:lnTo>
                    <a:pt x="439764" y="117835"/>
                  </a:lnTo>
                  <a:lnTo>
                    <a:pt x="761693" y="439764"/>
                  </a:lnTo>
                  <a:lnTo>
                    <a:pt x="321929" y="32193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66" name="手繪多邊形: 圖案 465">
              <a:extLst>
                <a:ext uri="{FF2B5EF4-FFF2-40B4-BE49-F238E27FC236}">
                  <a16:creationId xmlns:a16="http://schemas.microsoft.com/office/drawing/2014/main" id="{19C97BCC-4C13-47E6-8FC7-37C349B50477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2357677" y="4460316"/>
              <a:ext cx="879529" cy="235669"/>
            </a:xfrm>
            <a:custGeom>
              <a:avLst/>
              <a:gdLst>
                <a:gd name="connsiteX0" fmla="*/ 0 w 879529"/>
                <a:gd name="connsiteY0" fmla="*/ 117833 h 235669"/>
                <a:gd name="connsiteX1" fmla="*/ 439765 w 879529"/>
                <a:gd name="connsiteY1" fmla="*/ 0 h 235669"/>
                <a:gd name="connsiteX2" fmla="*/ 879529 w 879529"/>
                <a:gd name="connsiteY2" fmla="*/ 117835 h 235669"/>
                <a:gd name="connsiteX3" fmla="*/ 439765 w 879529"/>
                <a:gd name="connsiteY3" fmla="*/ 235669 h 235669"/>
                <a:gd name="connsiteX4" fmla="*/ 0 w 879529"/>
                <a:gd name="connsiteY4" fmla="*/ 117833 h 235669"/>
                <a:gd name="connsiteX5" fmla="*/ 0 w 879529"/>
                <a:gd name="connsiteY5" fmla="*/ 117833 h 235669"/>
                <a:gd name="connsiteX0" fmla="*/ 0 w 879529"/>
                <a:gd name="connsiteY0" fmla="*/ 117833 h 235669"/>
                <a:gd name="connsiteX1" fmla="*/ 439765 w 879529"/>
                <a:gd name="connsiteY1" fmla="*/ 0 h 235669"/>
                <a:gd name="connsiteX2" fmla="*/ 879529 w 879529"/>
                <a:gd name="connsiteY2" fmla="*/ 117835 h 235669"/>
                <a:gd name="connsiteX3" fmla="*/ 439765 w 879529"/>
                <a:gd name="connsiteY3" fmla="*/ 235669 h 235669"/>
                <a:gd name="connsiteX4" fmla="*/ 0 w 879529"/>
                <a:gd name="connsiteY4" fmla="*/ 117833 h 23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529" h="235669">
                  <a:moveTo>
                    <a:pt x="0" y="117833"/>
                  </a:moveTo>
                  <a:lnTo>
                    <a:pt x="439765" y="0"/>
                  </a:lnTo>
                  <a:lnTo>
                    <a:pt x="879529" y="117835"/>
                  </a:lnTo>
                  <a:lnTo>
                    <a:pt x="439765" y="235669"/>
                  </a:lnTo>
                  <a:lnTo>
                    <a:pt x="0" y="11783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72" name="手繪多邊形: 圖案 471">
              <a:extLst>
                <a:ext uri="{FF2B5EF4-FFF2-40B4-BE49-F238E27FC236}">
                  <a16:creationId xmlns:a16="http://schemas.microsoft.com/office/drawing/2014/main" id="{5628771A-9490-4C91-9B0B-09BC2A100C3F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3237206" y="4138386"/>
              <a:ext cx="761693" cy="439765"/>
            </a:xfrm>
            <a:custGeom>
              <a:avLst/>
              <a:gdLst>
                <a:gd name="connsiteX0" fmla="*/ 0 w 761693"/>
                <a:gd name="connsiteY0" fmla="*/ 439765 h 439765"/>
                <a:gd name="connsiteX1" fmla="*/ 321931 w 761693"/>
                <a:gd name="connsiteY1" fmla="*/ 117835 h 439765"/>
                <a:gd name="connsiteX2" fmla="*/ 761693 w 761693"/>
                <a:gd name="connsiteY2" fmla="*/ 0 h 439765"/>
                <a:gd name="connsiteX3" fmla="*/ 439764 w 761693"/>
                <a:gd name="connsiteY3" fmla="*/ 321930 h 439765"/>
                <a:gd name="connsiteX4" fmla="*/ 0 w 761693"/>
                <a:gd name="connsiteY4" fmla="*/ 439765 h 439765"/>
                <a:gd name="connsiteX5" fmla="*/ 0 w 761693"/>
                <a:gd name="connsiteY5" fmla="*/ 439765 h 439765"/>
                <a:gd name="connsiteX0" fmla="*/ 0 w 761693"/>
                <a:gd name="connsiteY0" fmla="*/ 439765 h 439765"/>
                <a:gd name="connsiteX1" fmla="*/ 321931 w 761693"/>
                <a:gd name="connsiteY1" fmla="*/ 117835 h 439765"/>
                <a:gd name="connsiteX2" fmla="*/ 761693 w 761693"/>
                <a:gd name="connsiteY2" fmla="*/ 0 h 439765"/>
                <a:gd name="connsiteX3" fmla="*/ 439764 w 761693"/>
                <a:gd name="connsiteY3" fmla="*/ 321930 h 439765"/>
                <a:gd name="connsiteX4" fmla="*/ 0 w 761693"/>
                <a:gd name="connsiteY4" fmla="*/ 439765 h 43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3" h="439765">
                  <a:moveTo>
                    <a:pt x="0" y="439765"/>
                  </a:moveTo>
                  <a:lnTo>
                    <a:pt x="321931" y="117835"/>
                  </a:lnTo>
                  <a:lnTo>
                    <a:pt x="761693" y="0"/>
                  </a:lnTo>
                  <a:lnTo>
                    <a:pt x="439764" y="321930"/>
                  </a:lnTo>
                  <a:lnTo>
                    <a:pt x="0" y="43976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39036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9C74814-25EE-4827-8BF9-9DF58F81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水晶球 </a:t>
            </a:r>
            <a:r>
              <a:rPr lang="en-US" altLang="zh-TW" dirty="0"/>
              <a:t>– </a:t>
            </a:r>
            <a:r>
              <a:rPr lang="zh-TW" altLang="en-US" dirty="0"/>
              <a:t>錯覺</a:t>
            </a:r>
          </a:p>
        </p:txBody>
      </p:sp>
      <p:sp>
        <p:nvSpPr>
          <p:cNvPr id="304" name="手繪多邊形: 圖案 303">
            <a:extLst>
              <a:ext uri="{FF2B5EF4-FFF2-40B4-BE49-F238E27FC236}">
                <a16:creationId xmlns:a16="http://schemas.microsoft.com/office/drawing/2014/main" id="{E5522719-A250-47F8-B0FE-16206FCD8CB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119375" y="1617637"/>
            <a:ext cx="557598" cy="557598"/>
          </a:xfrm>
          <a:custGeom>
            <a:avLst/>
            <a:gdLst>
              <a:gd name="connsiteX0" fmla="*/ 557598 w 557598"/>
              <a:gd name="connsiteY0" fmla="*/ 439763 h 557598"/>
              <a:gd name="connsiteX1" fmla="*/ 117833 w 557598"/>
              <a:gd name="connsiteY1" fmla="*/ 557598 h 557598"/>
              <a:gd name="connsiteX2" fmla="*/ 0 w 557598"/>
              <a:gd name="connsiteY2" fmla="*/ 117834 h 557598"/>
              <a:gd name="connsiteX3" fmla="*/ 439764 w 557598"/>
              <a:gd name="connsiteY3" fmla="*/ 0 h 557598"/>
              <a:gd name="connsiteX4" fmla="*/ 557598 w 557598"/>
              <a:gd name="connsiteY4" fmla="*/ 439763 h 557598"/>
              <a:gd name="connsiteX5" fmla="*/ 557598 w 557598"/>
              <a:gd name="connsiteY5" fmla="*/ 439763 h 557598"/>
              <a:gd name="connsiteX0" fmla="*/ 557598 w 557598"/>
              <a:gd name="connsiteY0" fmla="*/ 439763 h 557598"/>
              <a:gd name="connsiteX1" fmla="*/ 117833 w 557598"/>
              <a:gd name="connsiteY1" fmla="*/ 557598 h 557598"/>
              <a:gd name="connsiteX2" fmla="*/ 0 w 557598"/>
              <a:gd name="connsiteY2" fmla="*/ 117834 h 557598"/>
              <a:gd name="connsiteX3" fmla="*/ 439764 w 557598"/>
              <a:gd name="connsiteY3" fmla="*/ 0 h 557598"/>
              <a:gd name="connsiteX4" fmla="*/ 557598 w 557598"/>
              <a:gd name="connsiteY4" fmla="*/ 439763 h 55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598" h="557598">
                <a:moveTo>
                  <a:pt x="557598" y="439763"/>
                </a:moveTo>
                <a:lnTo>
                  <a:pt x="117833" y="557598"/>
                </a:lnTo>
                <a:lnTo>
                  <a:pt x="0" y="117834"/>
                </a:lnTo>
                <a:lnTo>
                  <a:pt x="439764" y="0"/>
                </a:lnTo>
                <a:lnTo>
                  <a:pt x="557598" y="439763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40" name="手繪多邊形: 圖案 339">
            <a:extLst>
              <a:ext uri="{FF2B5EF4-FFF2-40B4-BE49-F238E27FC236}">
                <a16:creationId xmlns:a16="http://schemas.microsoft.com/office/drawing/2014/main" id="{24B15FCB-F3F0-4CF2-ABF5-0E430637E45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119371" y="3698624"/>
            <a:ext cx="557601" cy="557598"/>
          </a:xfrm>
          <a:custGeom>
            <a:avLst/>
            <a:gdLst>
              <a:gd name="connsiteX0" fmla="*/ 117837 w 557601"/>
              <a:gd name="connsiteY0" fmla="*/ 0 h 557598"/>
              <a:gd name="connsiteX1" fmla="*/ 557601 w 557601"/>
              <a:gd name="connsiteY1" fmla="*/ 117834 h 557598"/>
              <a:gd name="connsiteX2" fmla="*/ 439766 w 557601"/>
              <a:gd name="connsiteY2" fmla="*/ 557598 h 557598"/>
              <a:gd name="connsiteX3" fmla="*/ 0 w 557601"/>
              <a:gd name="connsiteY3" fmla="*/ 439763 h 557598"/>
              <a:gd name="connsiteX4" fmla="*/ 117837 w 557601"/>
              <a:gd name="connsiteY4" fmla="*/ 0 h 557598"/>
              <a:gd name="connsiteX5" fmla="*/ 117837 w 557601"/>
              <a:gd name="connsiteY5" fmla="*/ 0 h 557598"/>
              <a:gd name="connsiteX0" fmla="*/ 117837 w 557601"/>
              <a:gd name="connsiteY0" fmla="*/ 0 h 557598"/>
              <a:gd name="connsiteX1" fmla="*/ 557601 w 557601"/>
              <a:gd name="connsiteY1" fmla="*/ 117834 h 557598"/>
              <a:gd name="connsiteX2" fmla="*/ 439766 w 557601"/>
              <a:gd name="connsiteY2" fmla="*/ 557598 h 557598"/>
              <a:gd name="connsiteX3" fmla="*/ 0 w 557601"/>
              <a:gd name="connsiteY3" fmla="*/ 439763 h 557598"/>
              <a:gd name="connsiteX4" fmla="*/ 117837 w 557601"/>
              <a:gd name="connsiteY4" fmla="*/ 0 h 55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601" h="557598">
                <a:moveTo>
                  <a:pt x="117837" y="0"/>
                </a:moveTo>
                <a:lnTo>
                  <a:pt x="557601" y="117834"/>
                </a:lnTo>
                <a:lnTo>
                  <a:pt x="439766" y="557598"/>
                </a:lnTo>
                <a:lnTo>
                  <a:pt x="0" y="439763"/>
                </a:lnTo>
                <a:lnTo>
                  <a:pt x="117837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49" name="手繪多邊形: 圖案 348">
            <a:extLst>
              <a:ext uri="{FF2B5EF4-FFF2-40B4-BE49-F238E27FC236}">
                <a16:creationId xmlns:a16="http://schemas.microsoft.com/office/drawing/2014/main" id="{530C9DA6-D275-4F13-8F42-76054974C44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559138" y="3258860"/>
            <a:ext cx="557599" cy="557597"/>
          </a:xfrm>
          <a:custGeom>
            <a:avLst/>
            <a:gdLst>
              <a:gd name="connsiteX0" fmla="*/ 557599 w 557599"/>
              <a:gd name="connsiteY0" fmla="*/ 439762 h 557597"/>
              <a:gd name="connsiteX1" fmla="*/ 117834 w 557599"/>
              <a:gd name="connsiteY1" fmla="*/ 557597 h 557597"/>
              <a:gd name="connsiteX2" fmla="*/ 0 w 557599"/>
              <a:gd name="connsiteY2" fmla="*/ 117834 h 557597"/>
              <a:gd name="connsiteX3" fmla="*/ 439764 w 557599"/>
              <a:gd name="connsiteY3" fmla="*/ 0 h 557597"/>
              <a:gd name="connsiteX4" fmla="*/ 557599 w 557599"/>
              <a:gd name="connsiteY4" fmla="*/ 439762 h 557597"/>
              <a:gd name="connsiteX5" fmla="*/ 557599 w 557599"/>
              <a:gd name="connsiteY5" fmla="*/ 439762 h 557597"/>
              <a:gd name="connsiteX0" fmla="*/ 557599 w 557599"/>
              <a:gd name="connsiteY0" fmla="*/ 439762 h 557597"/>
              <a:gd name="connsiteX1" fmla="*/ 117834 w 557599"/>
              <a:gd name="connsiteY1" fmla="*/ 557597 h 557597"/>
              <a:gd name="connsiteX2" fmla="*/ 0 w 557599"/>
              <a:gd name="connsiteY2" fmla="*/ 117834 h 557597"/>
              <a:gd name="connsiteX3" fmla="*/ 439764 w 557599"/>
              <a:gd name="connsiteY3" fmla="*/ 0 h 557597"/>
              <a:gd name="connsiteX4" fmla="*/ 557599 w 557599"/>
              <a:gd name="connsiteY4" fmla="*/ 439762 h 557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599" h="557597">
                <a:moveTo>
                  <a:pt x="557599" y="439762"/>
                </a:moveTo>
                <a:lnTo>
                  <a:pt x="117834" y="557597"/>
                </a:lnTo>
                <a:lnTo>
                  <a:pt x="0" y="117834"/>
                </a:lnTo>
                <a:lnTo>
                  <a:pt x="439764" y="0"/>
                </a:lnTo>
                <a:lnTo>
                  <a:pt x="557599" y="439762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73" name="手繪多邊形: 圖案 372">
            <a:extLst>
              <a:ext uri="{FF2B5EF4-FFF2-40B4-BE49-F238E27FC236}">
                <a16:creationId xmlns:a16="http://schemas.microsoft.com/office/drawing/2014/main" id="{E0AC3B2F-750C-4ECC-AC86-72CBAA26CAA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559139" y="2057400"/>
            <a:ext cx="557598" cy="557600"/>
          </a:xfrm>
          <a:custGeom>
            <a:avLst/>
            <a:gdLst>
              <a:gd name="connsiteX0" fmla="*/ 117834 w 557598"/>
              <a:gd name="connsiteY0" fmla="*/ 0 h 557600"/>
              <a:gd name="connsiteX1" fmla="*/ 557598 w 557598"/>
              <a:gd name="connsiteY1" fmla="*/ 117834 h 557600"/>
              <a:gd name="connsiteX2" fmla="*/ 439764 w 557598"/>
              <a:gd name="connsiteY2" fmla="*/ 557600 h 557600"/>
              <a:gd name="connsiteX3" fmla="*/ 0 w 557598"/>
              <a:gd name="connsiteY3" fmla="*/ 439765 h 557600"/>
              <a:gd name="connsiteX4" fmla="*/ 117834 w 557598"/>
              <a:gd name="connsiteY4" fmla="*/ 0 h 557600"/>
              <a:gd name="connsiteX5" fmla="*/ 117834 w 557598"/>
              <a:gd name="connsiteY5" fmla="*/ 0 h 557600"/>
              <a:gd name="connsiteX0" fmla="*/ 117834 w 557598"/>
              <a:gd name="connsiteY0" fmla="*/ 0 h 557600"/>
              <a:gd name="connsiteX1" fmla="*/ 557598 w 557598"/>
              <a:gd name="connsiteY1" fmla="*/ 117834 h 557600"/>
              <a:gd name="connsiteX2" fmla="*/ 439764 w 557598"/>
              <a:gd name="connsiteY2" fmla="*/ 557600 h 557600"/>
              <a:gd name="connsiteX3" fmla="*/ 0 w 557598"/>
              <a:gd name="connsiteY3" fmla="*/ 439765 h 557600"/>
              <a:gd name="connsiteX4" fmla="*/ 117834 w 557598"/>
              <a:gd name="connsiteY4" fmla="*/ 0 h 5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598" h="557600">
                <a:moveTo>
                  <a:pt x="117834" y="0"/>
                </a:moveTo>
                <a:lnTo>
                  <a:pt x="557598" y="117834"/>
                </a:lnTo>
                <a:lnTo>
                  <a:pt x="439764" y="557600"/>
                </a:lnTo>
                <a:lnTo>
                  <a:pt x="0" y="439765"/>
                </a:lnTo>
                <a:lnTo>
                  <a:pt x="117834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79" name="手繪多邊形: 圖案 378">
            <a:extLst>
              <a:ext uri="{FF2B5EF4-FFF2-40B4-BE49-F238E27FC236}">
                <a16:creationId xmlns:a16="http://schemas.microsoft.com/office/drawing/2014/main" id="{78718429-83A0-4448-80AC-E1F2E0070DE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475515" y="1413540"/>
            <a:ext cx="643860" cy="643861"/>
          </a:xfrm>
          <a:custGeom>
            <a:avLst/>
            <a:gdLst>
              <a:gd name="connsiteX0" fmla="*/ 643860 w 643860"/>
              <a:gd name="connsiteY0" fmla="*/ 321930 h 643861"/>
              <a:gd name="connsiteX1" fmla="*/ 321929 w 643860"/>
              <a:gd name="connsiteY1" fmla="*/ 643861 h 643861"/>
              <a:gd name="connsiteX2" fmla="*/ 0 w 643860"/>
              <a:gd name="connsiteY2" fmla="*/ 321929 h 643861"/>
              <a:gd name="connsiteX3" fmla="*/ 321930 w 643860"/>
              <a:gd name="connsiteY3" fmla="*/ 0 h 643861"/>
              <a:gd name="connsiteX4" fmla="*/ 643860 w 643860"/>
              <a:gd name="connsiteY4" fmla="*/ 321930 h 643861"/>
              <a:gd name="connsiteX5" fmla="*/ 643860 w 643860"/>
              <a:gd name="connsiteY5" fmla="*/ 321930 h 643861"/>
              <a:gd name="connsiteX0" fmla="*/ 643860 w 643860"/>
              <a:gd name="connsiteY0" fmla="*/ 321930 h 643861"/>
              <a:gd name="connsiteX1" fmla="*/ 321929 w 643860"/>
              <a:gd name="connsiteY1" fmla="*/ 643861 h 643861"/>
              <a:gd name="connsiteX2" fmla="*/ 0 w 643860"/>
              <a:gd name="connsiteY2" fmla="*/ 321929 h 643861"/>
              <a:gd name="connsiteX3" fmla="*/ 321930 w 643860"/>
              <a:gd name="connsiteY3" fmla="*/ 0 h 643861"/>
              <a:gd name="connsiteX4" fmla="*/ 643860 w 643860"/>
              <a:gd name="connsiteY4" fmla="*/ 321930 h 64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860" h="643861">
                <a:moveTo>
                  <a:pt x="643860" y="321930"/>
                </a:moveTo>
                <a:lnTo>
                  <a:pt x="321929" y="643861"/>
                </a:lnTo>
                <a:lnTo>
                  <a:pt x="0" y="321929"/>
                </a:lnTo>
                <a:lnTo>
                  <a:pt x="321930" y="0"/>
                </a:lnTo>
                <a:lnTo>
                  <a:pt x="643860" y="32193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85" name="手繪多邊形: 圖案 384">
            <a:extLst>
              <a:ext uri="{FF2B5EF4-FFF2-40B4-BE49-F238E27FC236}">
                <a16:creationId xmlns:a16="http://schemas.microsoft.com/office/drawing/2014/main" id="{CDCF6EEF-71DD-48A5-99E5-3DB9089F5A44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676972" y="2614999"/>
            <a:ext cx="643861" cy="643861"/>
          </a:xfrm>
          <a:custGeom>
            <a:avLst/>
            <a:gdLst>
              <a:gd name="connsiteX0" fmla="*/ 643861 w 643861"/>
              <a:gd name="connsiteY0" fmla="*/ 321930 h 643861"/>
              <a:gd name="connsiteX1" fmla="*/ 321930 w 643861"/>
              <a:gd name="connsiteY1" fmla="*/ 643861 h 643861"/>
              <a:gd name="connsiteX2" fmla="*/ 0 w 643861"/>
              <a:gd name="connsiteY2" fmla="*/ 321929 h 643861"/>
              <a:gd name="connsiteX3" fmla="*/ 321930 w 643861"/>
              <a:gd name="connsiteY3" fmla="*/ 0 h 643861"/>
              <a:gd name="connsiteX4" fmla="*/ 643861 w 643861"/>
              <a:gd name="connsiteY4" fmla="*/ 321930 h 643861"/>
              <a:gd name="connsiteX5" fmla="*/ 643861 w 643861"/>
              <a:gd name="connsiteY5" fmla="*/ 321930 h 643861"/>
              <a:gd name="connsiteX0" fmla="*/ 643861 w 643861"/>
              <a:gd name="connsiteY0" fmla="*/ 321930 h 643861"/>
              <a:gd name="connsiteX1" fmla="*/ 321930 w 643861"/>
              <a:gd name="connsiteY1" fmla="*/ 643861 h 643861"/>
              <a:gd name="connsiteX2" fmla="*/ 0 w 643861"/>
              <a:gd name="connsiteY2" fmla="*/ 321929 h 643861"/>
              <a:gd name="connsiteX3" fmla="*/ 321930 w 643861"/>
              <a:gd name="connsiteY3" fmla="*/ 0 h 643861"/>
              <a:gd name="connsiteX4" fmla="*/ 643861 w 643861"/>
              <a:gd name="connsiteY4" fmla="*/ 321930 h 64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861" h="643861">
                <a:moveTo>
                  <a:pt x="643861" y="321930"/>
                </a:moveTo>
                <a:lnTo>
                  <a:pt x="321930" y="643861"/>
                </a:lnTo>
                <a:lnTo>
                  <a:pt x="0" y="321929"/>
                </a:lnTo>
                <a:lnTo>
                  <a:pt x="321930" y="0"/>
                </a:lnTo>
                <a:lnTo>
                  <a:pt x="643861" y="32193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97" name="手繪多邊形: 圖案 396">
            <a:extLst>
              <a:ext uri="{FF2B5EF4-FFF2-40B4-BE49-F238E27FC236}">
                <a16:creationId xmlns:a16="http://schemas.microsoft.com/office/drawing/2014/main" id="{45777136-7FC5-4DE2-B913-558D132C0EEE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917915" y="1617636"/>
            <a:ext cx="557600" cy="557599"/>
          </a:xfrm>
          <a:custGeom>
            <a:avLst/>
            <a:gdLst>
              <a:gd name="connsiteX0" fmla="*/ 557600 w 557600"/>
              <a:gd name="connsiteY0" fmla="*/ 117833 h 557599"/>
              <a:gd name="connsiteX1" fmla="*/ 439765 w 557600"/>
              <a:gd name="connsiteY1" fmla="*/ 557599 h 557599"/>
              <a:gd name="connsiteX2" fmla="*/ 0 w 557600"/>
              <a:gd name="connsiteY2" fmla="*/ 439764 h 557599"/>
              <a:gd name="connsiteX3" fmla="*/ 117834 w 557600"/>
              <a:gd name="connsiteY3" fmla="*/ 0 h 557599"/>
              <a:gd name="connsiteX4" fmla="*/ 557600 w 557600"/>
              <a:gd name="connsiteY4" fmla="*/ 117833 h 557599"/>
              <a:gd name="connsiteX5" fmla="*/ 557600 w 557600"/>
              <a:gd name="connsiteY5" fmla="*/ 117833 h 557599"/>
              <a:gd name="connsiteX0" fmla="*/ 557600 w 557600"/>
              <a:gd name="connsiteY0" fmla="*/ 117833 h 557599"/>
              <a:gd name="connsiteX1" fmla="*/ 439765 w 557600"/>
              <a:gd name="connsiteY1" fmla="*/ 557599 h 557599"/>
              <a:gd name="connsiteX2" fmla="*/ 0 w 557600"/>
              <a:gd name="connsiteY2" fmla="*/ 439764 h 557599"/>
              <a:gd name="connsiteX3" fmla="*/ 117834 w 557600"/>
              <a:gd name="connsiteY3" fmla="*/ 0 h 557599"/>
              <a:gd name="connsiteX4" fmla="*/ 557600 w 557600"/>
              <a:gd name="connsiteY4" fmla="*/ 117833 h 55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600" h="557599">
                <a:moveTo>
                  <a:pt x="557600" y="117833"/>
                </a:moveTo>
                <a:lnTo>
                  <a:pt x="439765" y="557599"/>
                </a:lnTo>
                <a:lnTo>
                  <a:pt x="0" y="439764"/>
                </a:lnTo>
                <a:lnTo>
                  <a:pt x="117834" y="0"/>
                </a:lnTo>
                <a:lnTo>
                  <a:pt x="557600" y="117833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12" name="手繪多邊形: 圖案 411">
            <a:extLst>
              <a:ext uri="{FF2B5EF4-FFF2-40B4-BE49-F238E27FC236}">
                <a16:creationId xmlns:a16="http://schemas.microsoft.com/office/drawing/2014/main" id="{3997B151-19D4-4AD5-91E3-85AB71233745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478150" y="2057400"/>
            <a:ext cx="557599" cy="557599"/>
          </a:xfrm>
          <a:custGeom>
            <a:avLst/>
            <a:gdLst>
              <a:gd name="connsiteX0" fmla="*/ 439764 w 557599"/>
              <a:gd name="connsiteY0" fmla="*/ 0 h 557599"/>
              <a:gd name="connsiteX1" fmla="*/ 557599 w 557599"/>
              <a:gd name="connsiteY1" fmla="*/ 439765 h 557599"/>
              <a:gd name="connsiteX2" fmla="*/ 117835 w 557599"/>
              <a:gd name="connsiteY2" fmla="*/ 557599 h 557599"/>
              <a:gd name="connsiteX3" fmla="*/ 0 w 557599"/>
              <a:gd name="connsiteY3" fmla="*/ 117834 h 557599"/>
              <a:gd name="connsiteX4" fmla="*/ 439764 w 557599"/>
              <a:gd name="connsiteY4" fmla="*/ 0 h 557599"/>
              <a:gd name="connsiteX5" fmla="*/ 439764 w 557599"/>
              <a:gd name="connsiteY5" fmla="*/ 0 h 557599"/>
              <a:gd name="connsiteX0" fmla="*/ 439764 w 557599"/>
              <a:gd name="connsiteY0" fmla="*/ 0 h 557599"/>
              <a:gd name="connsiteX1" fmla="*/ 557599 w 557599"/>
              <a:gd name="connsiteY1" fmla="*/ 439765 h 557599"/>
              <a:gd name="connsiteX2" fmla="*/ 117835 w 557599"/>
              <a:gd name="connsiteY2" fmla="*/ 557599 h 557599"/>
              <a:gd name="connsiteX3" fmla="*/ 0 w 557599"/>
              <a:gd name="connsiteY3" fmla="*/ 117834 h 557599"/>
              <a:gd name="connsiteX4" fmla="*/ 439764 w 557599"/>
              <a:gd name="connsiteY4" fmla="*/ 0 h 55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599" h="557599">
                <a:moveTo>
                  <a:pt x="439764" y="0"/>
                </a:moveTo>
                <a:lnTo>
                  <a:pt x="557599" y="439765"/>
                </a:lnTo>
                <a:lnTo>
                  <a:pt x="117835" y="557599"/>
                </a:lnTo>
                <a:lnTo>
                  <a:pt x="0" y="117834"/>
                </a:lnTo>
                <a:lnTo>
                  <a:pt x="439764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24" name="手繪多邊形: 圖案 423">
            <a:extLst>
              <a:ext uri="{FF2B5EF4-FFF2-40B4-BE49-F238E27FC236}">
                <a16:creationId xmlns:a16="http://schemas.microsoft.com/office/drawing/2014/main" id="{2A270036-BC65-4AF4-B0BB-5F1CEC85E334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274056" y="2615000"/>
            <a:ext cx="643860" cy="643858"/>
          </a:xfrm>
          <a:custGeom>
            <a:avLst/>
            <a:gdLst>
              <a:gd name="connsiteX0" fmla="*/ 321930 w 643860"/>
              <a:gd name="connsiteY0" fmla="*/ 0 h 643858"/>
              <a:gd name="connsiteX1" fmla="*/ 643860 w 643860"/>
              <a:gd name="connsiteY1" fmla="*/ 321930 h 643858"/>
              <a:gd name="connsiteX2" fmla="*/ 321930 w 643860"/>
              <a:gd name="connsiteY2" fmla="*/ 643858 h 643858"/>
              <a:gd name="connsiteX3" fmla="*/ 0 w 643860"/>
              <a:gd name="connsiteY3" fmla="*/ 321929 h 643858"/>
              <a:gd name="connsiteX4" fmla="*/ 321930 w 643860"/>
              <a:gd name="connsiteY4" fmla="*/ 0 h 643858"/>
              <a:gd name="connsiteX5" fmla="*/ 321930 w 643860"/>
              <a:gd name="connsiteY5" fmla="*/ 0 h 643858"/>
              <a:gd name="connsiteX0" fmla="*/ 321930 w 643860"/>
              <a:gd name="connsiteY0" fmla="*/ 0 h 643858"/>
              <a:gd name="connsiteX1" fmla="*/ 643860 w 643860"/>
              <a:gd name="connsiteY1" fmla="*/ 321930 h 643858"/>
              <a:gd name="connsiteX2" fmla="*/ 321930 w 643860"/>
              <a:gd name="connsiteY2" fmla="*/ 643858 h 643858"/>
              <a:gd name="connsiteX3" fmla="*/ 0 w 643860"/>
              <a:gd name="connsiteY3" fmla="*/ 321929 h 643858"/>
              <a:gd name="connsiteX4" fmla="*/ 321930 w 643860"/>
              <a:gd name="connsiteY4" fmla="*/ 0 h 64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860" h="643858">
                <a:moveTo>
                  <a:pt x="321930" y="0"/>
                </a:moveTo>
                <a:lnTo>
                  <a:pt x="643860" y="321930"/>
                </a:lnTo>
                <a:lnTo>
                  <a:pt x="321930" y="643858"/>
                </a:lnTo>
                <a:lnTo>
                  <a:pt x="0" y="321929"/>
                </a:lnTo>
                <a:lnTo>
                  <a:pt x="321930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36" name="手繪多邊形: 圖案 435">
            <a:extLst>
              <a:ext uri="{FF2B5EF4-FFF2-40B4-BE49-F238E27FC236}">
                <a16:creationId xmlns:a16="http://schemas.microsoft.com/office/drawing/2014/main" id="{20E42CEF-D7A2-4BC2-81B4-8BE006FC422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478151" y="3258857"/>
            <a:ext cx="557600" cy="557599"/>
          </a:xfrm>
          <a:custGeom>
            <a:avLst/>
            <a:gdLst>
              <a:gd name="connsiteX0" fmla="*/ 117835 w 557600"/>
              <a:gd name="connsiteY0" fmla="*/ 0 h 557599"/>
              <a:gd name="connsiteX1" fmla="*/ 557600 w 557600"/>
              <a:gd name="connsiteY1" fmla="*/ 117835 h 557599"/>
              <a:gd name="connsiteX2" fmla="*/ 439764 w 557600"/>
              <a:gd name="connsiteY2" fmla="*/ 557599 h 557599"/>
              <a:gd name="connsiteX3" fmla="*/ 0 w 557600"/>
              <a:gd name="connsiteY3" fmla="*/ 439765 h 557599"/>
              <a:gd name="connsiteX4" fmla="*/ 117835 w 557600"/>
              <a:gd name="connsiteY4" fmla="*/ 0 h 557599"/>
              <a:gd name="connsiteX5" fmla="*/ 117835 w 557600"/>
              <a:gd name="connsiteY5" fmla="*/ 0 h 557599"/>
              <a:gd name="connsiteX0" fmla="*/ 117835 w 557600"/>
              <a:gd name="connsiteY0" fmla="*/ 0 h 557599"/>
              <a:gd name="connsiteX1" fmla="*/ 557600 w 557600"/>
              <a:gd name="connsiteY1" fmla="*/ 117835 h 557599"/>
              <a:gd name="connsiteX2" fmla="*/ 439764 w 557600"/>
              <a:gd name="connsiteY2" fmla="*/ 557599 h 557599"/>
              <a:gd name="connsiteX3" fmla="*/ 0 w 557600"/>
              <a:gd name="connsiteY3" fmla="*/ 439765 h 557599"/>
              <a:gd name="connsiteX4" fmla="*/ 117835 w 557600"/>
              <a:gd name="connsiteY4" fmla="*/ 0 h 55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600" h="557599">
                <a:moveTo>
                  <a:pt x="117835" y="0"/>
                </a:moveTo>
                <a:lnTo>
                  <a:pt x="557600" y="117835"/>
                </a:lnTo>
                <a:lnTo>
                  <a:pt x="439764" y="557599"/>
                </a:lnTo>
                <a:lnTo>
                  <a:pt x="0" y="439765"/>
                </a:lnTo>
                <a:lnTo>
                  <a:pt x="117835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48" name="手繪多邊形: 圖案 447">
            <a:extLst>
              <a:ext uri="{FF2B5EF4-FFF2-40B4-BE49-F238E27FC236}">
                <a16:creationId xmlns:a16="http://schemas.microsoft.com/office/drawing/2014/main" id="{88B055B8-4F72-4499-A6A1-D337A2972148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917915" y="3698621"/>
            <a:ext cx="557598" cy="557599"/>
          </a:xfrm>
          <a:custGeom>
            <a:avLst/>
            <a:gdLst>
              <a:gd name="connsiteX0" fmla="*/ 0 w 557598"/>
              <a:gd name="connsiteY0" fmla="*/ 117835 h 557599"/>
              <a:gd name="connsiteX1" fmla="*/ 439765 w 557598"/>
              <a:gd name="connsiteY1" fmla="*/ 0 h 557599"/>
              <a:gd name="connsiteX2" fmla="*/ 557598 w 557598"/>
              <a:gd name="connsiteY2" fmla="*/ 439765 h 557599"/>
              <a:gd name="connsiteX3" fmla="*/ 117834 w 557598"/>
              <a:gd name="connsiteY3" fmla="*/ 557599 h 557599"/>
              <a:gd name="connsiteX4" fmla="*/ 0 w 557598"/>
              <a:gd name="connsiteY4" fmla="*/ 117835 h 557599"/>
              <a:gd name="connsiteX5" fmla="*/ 0 w 557598"/>
              <a:gd name="connsiteY5" fmla="*/ 117835 h 557599"/>
              <a:gd name="connsiteX0" fmla="*/ 0 w 557598"/>
              <a:gd name="connsiteY0" fmla="*/ 117835 h 557599"/>
              <a:gd name="connsiteX1" fmla="*/ 439765 w 557598"/>
              <a:gd name="connsiteY1" fmla="*/ 0 h 557599"/>
              <a:gd name="connsiteX2" fmla="*/ 557598 w 557598"/>
              <a:gd name="connsiteY2" fmla="*/ 439765 h 557599"/>
              <a:gd name="connsiteX3" fmla="*/ 117834 w 557598"/>
              <a:gd name="connsiteY3" fmla="*/ 557599 h 557599"/>
              <a:gd name="connsiteX4" fmla="*/ 0 w 557598"/>
              <a:gd name="connsiteY4" fmla="*/ 117835 h 55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598" h="557599">
                <a:moveTo>
                  <a:pt x="0" y="117835"/>
                </a:moveTo>
                <a:lnTo>
                  <a:pt x="439765" y="0"/>
                </a:lnTo>
                <a:lnTo>
                  <a:pt x="557598" y="439765"/>
                </a:lnTo>
                <a:lnTo>
                  <a:pt x="117834" y="557599"/>
                </a:lnTo>
                <a:lnTo>
                  <a:pt x="0" y="11783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57" name="手繪多邊形: 圖案 456">
            <a:extLst>
              <a:ext uri="{FF2B5EF4-FFF2-40B4-BE49-F238E27FC236}">
                <a16:creationId xmlns:a16="http://schemas.microsoft.com/office/drawing/2014/main" id="{F6F31636-7E5F-4871-87F7-85D804A2E71E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2475512" y="3816455"/>
            <a:ext cx="643859" cy="643861"/>
          </a:xfrm>
          <a:custGeom>
            <a:avLst/>
            <a:gdLst>
              <a:gd name="connsiteX0" fmla="*/ 0 w 643859"/>
              <a:gd name="connsiteY0" fmla="*/ 321931 h 643861"/>
              <a:gd name="connsiteX1" fmla="*/ 321931 w 643859"/>
              <a:gd name="connsiteY1" fmla="*/ 0 h 643861"/>
              <a:gd name="connsiteX2" fmla="*/ 643859 w 643859"/>
              <a:gd name="connsiteY2" fmla="*/ 321931 h 643861"/>
              <a:gd name="connsiteX3" fmla="*/ 321930 w 643859"/>
              <a:gd name="connsiteY3" fmla="*/ 643861 h 643861"/>
              <a:gd name="connsiteX4" fmla="*/ 0 w 643859"/>
              <a:gd name="connsiteY4" fmla="*/ 321931 h 643861"/>
              <a:gd name="connsiteX5" fmla="*/ 0 w 643859"/>
              <a:gd name="connsiteY5" fmla="*/ 321931 h 643861"/>
              <a:gd name="connsiteX0" fmla="*/ 0 w 643859"/>
              <a:gd name="connsiteY0" fmla="*/ 321931 h 643861"/>
              <a:gd name="connsiteX1" fmla="*/ 321931 w 643859"/>
              <a:gd name="connsiteY1" fmla="*/ 0 h 643861"/>
              <a:gd name="connsiteX2" fmla="*/ 643859 w 643859"/>
              <a:gd name="connsiteY2" fmla="*/ 321931 h 643861"/>
              <a:gd name="connsiteX3" fmla="*/ 321930 w 643859"/>
              <a:gd name="connsiteY3" fmla="*/ 643861 h 643861"/>
              <a:gd name="connsiteX4" fmla="*/ 0 w 643859"/>
              <a:gd name="connsiteY4" fmla="*/ 321931 h 64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859" h="643861">
                <a:moveTo>
                  <a:pt x="0" y="321931"/>
                </a:moveTo>
                <a:lnTo>
                  <a:pt x="321931" y="0"/>
                </a:lnTo>
                <a:lnTo>
                  <a:pt x="643859" y="321931"/>
                </a:lnTo>
                <a:lnTo>
                  <a:pt x="321930" y="643861"/>
                </a:lnTo>
                <a:lnTo>
                  <a:pt x="0" y="32193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746E3FD9-0484-476D-B8B7-57F58A5D238D}"/>
              </a:ext>
            </a:extLst>
          </p:cNvPr>
          <p:cNvGrpSpPr/>
          <p:nvPr>
            <p:custDataLst>
              <p:tags r:id="rId14"/>
            </p:custDataLst>
          </p:nvPr>
        </p:nvGrpSpPr>
        <p:grpSpPr>
          <a:xfrm>
            <a:off x="1038386" y="1177871"/>
            <a:ext cx="3518116" cy="3518114"/>
            <a:chOff x="1038386" y="1177871"/>
            <a:chExt cx="3518116" cy="3518114"/>
          </a:xfrm>
          <a:solidFill>
            <a:schemeClr val="tx1"/>
          </a:solidFill>
        </p:grpSpPr>
        <p:sp>
          <p:nvSpPr>
            <p:cNvPr id="293" name="手繪多邊形: 圖案 292">
              <a:extLst>
                <a:ext uri="{FF2B5EF4-FFF2-40B4-BE49-F238E27FC236}">
                  <a16:creationId xmlns:a16="http://schemas.microsoft.com/office/drawing/2014/main" id="{CCF4D021-7044-4A60-9532-A4C15781D88B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2797444" y="2175234"/>
              <a:ext cx="439764" cy="761695"/>
            </a:xfrm>
            <a:custGeom>
              <a:avLst/>
              <a:gdLst>
                <a:gd name="connsiteX0" fmla="*/ 117834 w 439764"/>
                <a:gd name="connsiteY0" fmla="*/ 321930 h 761695"/>
                <a:gd name="connsiteX1" fmla="*/ 439764 w 439764"/>
                <a:gd name="connsiteY1" fmla="*/ 0 h 761695"/>
                <a:gd name="connsiteX2" fmla="*/ 321931 w 439764"/>
                <a:gd name="connsiteY2" fmla="*/ 439764 h 761695"/>
                <a:gd name="connsiteX3" fmla="*/ 0 w 439764"/>
                <a:gd name="connsiteY3" fmla="*/ 761695 h 761695"/>
                <a:gd name="connsiteX4" fmla="*/ 117834 w 439764"/>
                <a:gd name="connsiteY4" fmla="*/ 321930 h 761695"/>
                <a:gd name="connsiteX5" fmla="*/ 117834 w 439764"/>
                <a:gd name="connsiteY5" fmla="*/ 321930 h 761695"/>
                <a:gd name="connsiteX0" fmla="*/ 117834 w 439764"/>
                <a:gd name="connsiteY0" fmla="*/ 321930 h 761695"/>
                <a:gd name="connsiteX1" fmla="*/ 439764 w 439764"/>
                <a:gd name="connsiteY1" fmla="*/ 0 h 761695"/>
                <a:gd name="connsiteX2" fmla="*/ 321931 w 439764"/>
                <a:gd name="connsiteY2" fmla="*/ 439764 h 761695"/>
                <a:gd name="connsiteX3" fmla="*/ 0 w 439764"/>
                <a:gd name="connsiteY3" fmla="*/ 761695 h 761695"/>
                <a:gd name="connsiteX4" fmla="*/ 117834 w 439764"/>
                <a:gd name="connsiteY4" fmla="*/ 321930 h 76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4" h="761695">
                  <a:moveTo>
                    <a:pt x="117834" y="321930"/>
                  </a:moveTo>
                  <a:lnTo>
                    <a:pt x="439764" y="0"/>
                  </a:lnTo>
                  <a:lnTo>
                    <a:pt x="321931" y="439764"/>
                  </a:lnTo>
                  <a:lnTo>
                    <a:pt x="0" y="761695"/>
                  </a:lnTo>
                  <a:lnTo>
                    <a:pt x="117834" y="32193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98" name="手繪多邊形: 圖案 297">
              <a:extLst>
                <a:ext uri="{FF2B5EF4-FFF2-40B4-BE49-F238E27FC236}">
                  <a16:creationId xmlns:a16="http://schemas.microsoft.com/office/drawing/2014/main" id="{F61C3274-217F-4F17-948C-96D1BE9F0802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2679610" y="2057402"/>
              <a:ext cx="235668" cy="879528"/>
            </a:xfrm>
            <a:custGeom>
              <a:avLst/>
              <a:gdLst>
                <a:gd name="connsiteX0" fmla="*/ 235668 w 235668"/>
                <a:gd name="connsiteY0" fmla="*/ 439763 h 879528"/>
                <a:gd name="connsiteX1" fmla="*/ 117834 w 235668"/>
                <a:gd name="connsiteY1" fmla="*/ 879528 h 879528"/>
                <a:gd name="connsiteX2" fmla="*/ 0 w 235668"/>
                <a:gd name="connsiteY2" fmla="*/ 439764 h 879528"/>
                <a:gd name="connsiteX3" fmla="*/ 117834 w 235668"/>
                <a:gd name="connsiteY3" fmla="*/ 0 h 879528"/>
                <a:gd name="connsiteX4" fmla="*/ 235668 w 235668"/>
                <a:gd name="connsiteY4" fmla="*/ 439763 h 879528"/>
                <a:gd name="connsiteX5" fmla="*/ 235668 w 235668"/>
                <a:gd name="connsiteY5" fmla="*/ 439763 h 879528"/>
                <a:gd name="connsiteX0" fmla="*/ 235668 w 235668"/>
                <a:gd name="connsiteY0" fmla="*/ 439763 h 879528"/>
                <a:gd name="connsiteX1" fmla="*/ 117834 w 235668"/>
                <a:gd name="connsiteY1" fmla="*/ 879528 h 879528"/>
                <a:gd name="connsiteX2" fmla="*/ 0 w 235668"/>
                <a:gd name="connsiteY2" fmla="*/ 439764 h 879528"/>
                <a:gd name="connsiteX3" fmla="*/ 117834 w 235668"/>
                <a:gd name="connsiteY3" fmla="*/ 0 h 879528"/>
                <a:gd name="connsiteX4" fmla="*/ 235668 w 235668"/>
                <a:gd name="connsiteY4" fmla="*/ 439763 h 87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668" h="879528">
                  <a:moveTo>
                    <a:pt x="235668" y="439763"/>
                  </a:moveTo>
                  <a:lnTo>
                    <a:pt x="117834" y="879528"/>
                  </a:lnTo>
                  <a:lnTo>
                    <a:pt x="0" y="439764"/>
                  </a:lnTo>
                  <a:lnTo>
                    <a:pt x="117834" y="0"/>
                  </a:lnTo>
                  <a:lnTo>
                    <a:pt x="235668" y="43976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07" name="手繪多邊形: 圖案 306">
              <a:extLst>
                <a:ext uri="{FF2B5EF4-FFF2-40B4-BE49-F238E27FC236}">
                  <a16:creationId xmlns:a16="http://schemas.microsoft.com/office/drawing/2014/main" id="{8511C47A-05D8-46C5-9E6B-D88F840B8A28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2679609" y="2936930"/>
              <a:ext cx="235669" cy="879526"/>
            </a:xfrm>
            <a:custGeom>
              <a:avLst/>
              <a:gdLst>
                <a:gd name="connsiteX0" fmla="*/ 117834 w 235669"/>
                <a:gd name="connsiteY0" fmla="*/ 0 h 879526"/>
                <a:gd name="connsiteX1" fmla="*/ 235669 w 235669"/>
                <a:gd name="connsiteY1" fmla="*/ 439764 h 879526"/>
                <a:gd name="connsiteX2" fmla="*/ 117834 w 235669"/>
                <a:gd name="connsiteY2" fmla="*/ 879526 h 879526"/>
                <a:gd name="connsiteX3" fmla="*/ 0 w 235669"/>
                <a:gd name="connsiteY3" fmla="*/ 439762 h 879526"/>
                <a:gd name="connsiteX4" fmla="*/ 117834 w 235669"/>
                <a:gd name="connsiteY4" fmla="*/ 0 h 879526"/>
                <a:gd name="connsiteX5" fmla="*/ 117834 w 235669"/>
                <a:gd name="connsiteY5" fmla="*/ 0 h 879526"/>
                <a:gd name="connsiteX0" fmla="*/ 117834 w 235669"/>
                <a:gd name="connsiteY0" fmla="*/ 0 h 879526"/>
                <a:gd name="connsiteX1" fmla="*/ 235669 w 235669"/>
                <a:gd name="connsiteY1" fmla="*/ 439764 h 879526"/>
                <a:gd name="connsiteX2" fmla="*/ 117834 w 235669"/>
                <a:gd name="connsiteY2" fmla="*/ 879526 h 879526"/>
                <a:gd name="connsiteX3" fmla="*/ 0 w 235669"/>
                <a:gd name="connsiteY3" fmla="*/ 439762 h 879526"/>
                <a:gd name="connsiteX4" fmla="*/ 117834 w 235669"/>
                <a:gd name="connsiteY4" fmla="*/ 0 h 87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669" h="879526">
                  <a:moveTo>
                    <a:pt x="117834" y="0"/>
                  </a:moveTo>
                  <a:lnTo>
                    <a:pt x="235669" y="439764"/>
                  </a:lnTo>
                  <a:lnTo>
                    <a:pt x="117834" y="879526"/>
                  </a:lnTo>
                  <a:lnTo>
                    <a:pt x="0" y="439762"/>
                  </a:lnTo>
                  <a:lnTo>
                    <a:pt x="117834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10" name="手繪多邊形: 圖案 309">
              <a:extLst>
                <a:ext uri="{FF2B5EF4-FFF2-40B4-BE49-F238E27FC236}">
                  <a16:creationId xmlns:a16="http://schemas.microsoft.com/office/drawing/2014/main" id="{6CD3BD10-70F2-4E13-A13D-03161269F296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2797443" y="2936930"/>
              <a:ext cx="439765" cy="761694"/>
            </a:xfrm>
            <a:custGeom>
              <a:avLst/>
              <a:gdLst>
                <a:gd name="connsiteX0" fmla="*/ 117835 w 439765"/>
                <a:gd name="connsiteY0" fmla="*/ 439764 h 761694"/>
                <a:gd name="connsiteX1" fmla="*/ 0 w 439765"/>
                <a:gd name="connsiteY1" fmla="*/ 0 h 761694"/>
                <a:gd name="connsiteX2" fmla="*/ 321931 w 439765"/>
                <a:gd name="connsiteY2" fmla="*/ 321931 h 761694"/>
                <a:gd name="connsiteX3" fmla="*/ 439765 w 439765"/>
                <a:gd name="connsiteY3" fmla="*/ 761694 h 761694"/>
                <a:gd name="connsiteX4" fmla="*/ 117835 w 439765"/>
                <a:gd name="connsiteY4" fmla="*/ 439764 h 761694"/>
                <a:gd name="connsiteX5" fmla="*/ 117835 w 439765"/>
                <a:gd name="connsiteY5" fmla="*/ 439764 h 761694"/>
                <a:gd name="connsiteX0" fmla="*/ 117835 w 439765"/>
                <a:gd name="connsiteY0" fmla="*/ 439764 h 761694"/>
                <a:gd name="connsiteX1" fmla="*/ 0 w 439765"/>
                <a:gd name="connsiteY1" fmla="*/ 0 h 761694"/>
                <a:gd name="connsiteX2" fmla="*/ 321931 w 439765"/>
                <a:gd name="connsiteY2" fmla="*/ 321931 h 761694"/>
                <a:gd name="connsiteX3" fmla="*/ 439765 w 439765"/>
                <a:gd name="connsiteY3" fmla="*/ 761694 h 761694"/>
                <a:gd name="connsiteX4" fmla="*/ 117835 w 439765"/>
                <a:gd name="connsiteY4" fmla="*/ 439764 h 761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5" h="761694">
                  <a:moveTo>
                    <a:pt x="117835" y="439764"/>
                  </a:moveTo>
                  <a:lnTo>
                    <a:pt x="0" y="0"/>
                  </a:lnTo>
                  <a:lnTo>
                    <a:pt x="321931" y="321931"/>
                  </a:lnTo>
                  <a:lnTo>
                    <a:pt x="439765" y="761694"/>
                  </a:lnTo>
                  <a:lnTo>
                    <a:pt x="117835" y="439764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13" name="手繪多邊形: 圖案 312">
              <a:extLst>
                <a:ext uri="{FF2B5EF4-FFF2-40B4-BE49-F238E27FC236}">
                  <a16:creationId xmlns:a16="http://schemas.microsoft.com/office/drawing/2014/main" id="{37DBA050-2E2C-4973-8146-C43E9FBE2D3F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2357680" y="2175236"/>
              <a:ext cx="439764" cy="761694"/>
            </a:xfrm>
            <a:custGeom>
              <a:avLst/>
              <a:gdLst>
                <a:gd name="connsiteX0" fmla="*/ 321930 w 439764"/>
                <a:gd name="connsiteY0" fmla="*/ 321930 h 761694"/>
                <a:gd name="connsiteX1" fmla="*/ 439764 w 439764"/>
                <a:gd name="connsiteY1" fmla="*/ 761694 h 761694"/>
                <a:gd name="connsiteX2" fmla="*/ 117835 w 439764"/>
                <a:gd name="connsiteY2" fmla="*/ 439763 h 761694"/>
                <a:gd name="connsiteX3" fmla="*/ 0 w 439764"/>
                <a:gd name="connsiteY3" fmla="*/ 0 h 761694"/>
                <a:gd name="connsiteX4" fmla="*/ 321930 w 439764"/>
                <a:gd name="connsiteY4" fmla="*/ 321930 h 761694"/>
                <a:gd name="connsiteX5" fmla="*/ 321930 w 439764"/>
                <a:gd name="connsiteY5" fmla="*/ 321930 h 761694"/>
                <a:gd name="connsiteX0" fmla="*/ 321930 w 439764"/>
                <a:gd name="connsiteY0" fmla="*/ 321930 h 761694"/>
                <a:gd name="connsiteX1" fmla="*/ 439764 w 439764"/>
                <a:gd name="connsiteY1" fmla="*/ 761694 h 761694"/>
                <a:gd name="connsiteX2" fmla="*/ 117835 w 439764"/>
                <a:gd name="connsiteY2" fmla="*/ 439763 h 761694"/>
                <a:gd name="connsiteX3" fmla="*/ 0 w 439764"/>
                <a:gd name="connsiteY3" fmla="*/ 0 h 761694"/>
                <a:gd name="connsiteX4" fmla="*/ 321930 w 439764"/>
                <a:gd name="connsiteY4" fmla="*/ 321930 h 761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4" h="761694">
                  <a:moveTo>
                    <a:pt x="321930" y="321930"/>
                  </a:moveTo>
                  <a:lnTo>
                    <a:pt x="439764" y="761694"/>
                  </a:lnTo>
                  <a:lnTo>
                    <a:pt x="117835" y="439763"/>
                  </a:lnTo>
                  <a:lnTo>
                    <a:pt x="0" y="0"/>
                  </a:lnTo>
                  <a:lnTo>
                    <a:pt x="321930" y="32193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16" name="手繪多邊形: 圖案 315">
              <a:extLst>
                <a:ext uri="{FF2B5EF4-FFF2-40B4-BE49-F238E27FC236}">
                  <a16:creationId xmlns:a16="http://schemas.microsoft.com/office/drawing/2014/main" id="{7CA6CA02-95B4-4E1F-9071-0858EA47E27A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2797443" y="2936929"/>
              <a:ext cx="761695" cy="439765"/>
            </a:xfrm>
            <a:custGeom>
              <a:avLst/>
              <a:gdLst>
                <a:gd name="connsiteX0" fmla="*/ 321931 w 761695"/>
                <a:gd name="connsiteY0" fmla="*/ 321931 h 439765"/>
                <a:gd name="connsiteX1" fmla="*/ 0 w 761695"/>
                <a:gd name="connsiteY1" fmla="*/ 0 h 439765"/>
                <a:gd name="connsiteX2" fmla="*/ 439766 w 761695"/>
                <a:gd name="connsiteY2" fmla="*/ 117834 h 439765"/>
                <a:gd name="connsiteX3" fmla="*/ 761695 w 761695"/>
                <a:gd name="connsiteY3" fmla="*/ 439765 h 439765"/>
                <a:gd name="connsiteX4" fmla="*/ 321931 w 761695"/>
                <a:gd name="connsiteY4" fmla="*/ 321931 h 439765"/>
                <a:gd name="connsiteX5" fmla="*/ 321931 w 761695"/>
                <a:gd name="connsiteY5" fmla="*/ 321931 h 439765"/>
                <a:gd name="connsiteX0" fmla="*/ 321931 w 761695"/>
                <a:gd name="connsiteY0" fmla="*/ 321931 h 439765"/>
                <a:gd name="connsiteX1" fmla="*/ 0 w 761695"/>
                <a:gd name="connsiteY1" fmla="*/ 0 h 439765"/>
                <a:gd name="connsiteX2" fmla="*/ 439766 w 761695"/>
                <a:gd name="connsiteY2" fmla="*/ 117834 h 439765"/>
                <a:gd name="connsiteX3" fmla="*/ 761695 w 761695"/>
                <a:gd name="connsiteY3" fmla="*/ 439765 h 439765"/>
                <a:gd name="connsiteX4" fmla="*/ 321931 w 761695"/>
                <a:gd name="connsiteY4" fmla="*/ 321931 h 43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5" h="439765">
                  <a:moveTo>
                    <a:pt x="321931" y="321931"/>
                  </a:moveTo>
                  <a:lnTo>
                    <a:pt x="0" y="0"/>
                  </a:lnTo>
                  <a:lnTo>
                    <a:pt x="439766" y="117834"/>
                  </a:lnTo>
                  <a:lnTo>
                    <a:pt x="761695" y="439765"/>
                  </a:lnTo>
                  <a:lnTo>
                    <a:pt x="321931" y="321931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19" name="手繪多邊形: 圖案 318">
              <a:extLst>
                <a:ext uri="{FF2B5EF4-FFF2-40B4-BE49-F238E27FC236}">
                  <a16:creationId xmlns:a16="http://schemas.microsoft.com/office/drawing/2014/main" id="{AE2BDCD9-A370-4EBA-844D-F3F35C96D8DA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2035750" y="2497166"/>
              <a:ext cx="761694" cy="439764"/>
            </a:xfrm>
            <a:custGeom>
              <a:avLst/>
              <a:gdLst>
                <a:gd name="connsiteX0" fmla="*/ 439765 w 761694"/>
                <a:gd name="connsiteY0" fmla="*/ 117833 h 439764"/>
                <a:gd name="connsiteX1" fmla="*/ 761694 w 761694"/>
                <a:gd name="connsiteY1" fmla="*/ 439764 h 439764"/>
                <a:gd name="connsiteX2" fmla="*/ 321930 w 761694"/>
                <a:gd name="connsiteY2" fmla="*/ 321930 h 439764"/>
                <a:gd name="connsiteX3" fmla="*/ 0 w 761694"/>
                <a:gd name="connsiteY3" fmla="*/ 0 h 439764"/>
                <a:gd name="connsiteX4" fmla="*/ 439765 w 761694"/>
                <a:gd name="connsiteY4" fmla="*/ 117833 h 439764"/>
                <a:gd name="connsiteX5" fmla="*/ 439765 w 761694"/>
                <a:gd name="connsiteY5" fmla="*/ 117833 h 439764"/>
                <a:gd name="connsiteX0" fmla="*/ 439765 w 761694"/>
                <a:gd name="connsiteY0" fmla="*/ 117833 h 439764"/>
                <a:gd name="connsiteX1" fmla="*/ 761694 w 761694"/>
                <a:gd name="connsiteY1" fmla="*/ 439764 h 439764"/>
                <a:gd name="connsiteX2" fmla="*/ 321930 w 761694"/>
                <a:gd name="connsiteY2" fmla="*/ 321930 h 439764"/>
                <a:gd name="connsiteX3" fmla="*/ 0 w 761694"/>
                <a:gd name="connsiteY3" fmla="*/ 0 h 439764"/>
                <a:gd name="connsiteX4" fmla="*/ 439765 w 761694"/>
                <a:gd name="connsiteY4" fmla="*/ 117833 h 43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4" h="439764">
                  <a:moveTo>
                    <a:pt x="439765" y="117833"/>
                  </a:moveTo>
                  <a:lnTo>
                    <a:pt x="761694" y="439764"/>
                  </a:lnTo>
                  <a:lnTo>
                    <a:pt x="321930" y="321930"/>
                  </a:lnTo>
                  <a:lnTo>
                    <a:pt x="0" y="0"/>
                  </a:lnTo>
                  <a:lnTo>
                    <a:pt x="439765" y="11783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22" name="手繪多邊形: 圖案 321">
              <a:extLst>
                <a:ext uri="{FF2B5EF4-FFF2-40B4-BE49-F238E27FC236}">
                  <a16:creationId xmlns:a16="http://schemas.microsoft.com/office/drawing/2014/main" id="{C223C4E3-F49E-4F2D-91BC-F6BF6BE96BBF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2797443" y="2819094"/>
              <a:ext cx="879529" cy="235669"/>
            </a:xfrm>
            <a:custGeom>
              <a:avLst/>
              <a:gdLst>
                <a:gd name="connsiteX0" fmla="*/ 439766 w 879529"/>
                <a:gd name="connsiteY0" fmla="*/ 235669 h 235669"/>
                <a:gd name="connsiteX1" fmla="*/ 0 w 879529"/>
                <a:gd name="connsiteY1" fmla="*/ 117835 h 235669"/>
                <a:gd name="connsiteX2" fmla="*/ 439765 w 879529"/>
                <a:gd name="connsiteY2" fmla="*/ 0 h 235669"/>
                <a:gd name="connsiteX3" fmla="*/ 879529 w 879529"/>
                <a:gd name="connsiteY3" fmla="*/ 117834 h 235669"/>
                <a:gd name="connsiteX4" fmla="*/ 439766 w 879529"/>
                <a:gd name="connsiteY4" fmla="*/ 235669 h 235669"/>
                <a:gd name="connsiteX5" fmla="*/ 439766 w 879529"/>
                <a:gd name="connsiteY5" fmla="*/ 235669 h 235669"/>
                <a:gd name="connsiteX0" fmla="*/ 439766 w 879529"/>
                <a:gd name="connsiteY0" fmla="*/ 235669 h 235669"/>
                <a:gd name="connsiteX1" fmla="*/ 0 w 879529"/>
                <a:gd name="connsiteY1" fmla="*/ 117835 h 235669"/>
                <a:gd name="connsiteX2" fmla="*/ 439765 w 879529"/>
                <a:gd name="connsiteY2" fmla="*/ 0 h 235669"/>
                <a:gd name="connsiteX3" fmla="*/ 879529 w 879529"/>
                <a:gd name="connsiteY3" fmla="*/ 117834 h 235669"/>
                <a:gd name="connsiteX4" fmla="*/ 439766 w 879529"/>
                <a:gd name="connsiteY4" fmla="*/ 235669 h 23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529" h="235669">
                  <a:moveTo>
                    <a:pt x="439766" y="235669"/>
                  </a:moveTo>
                  <a:lnTo>
                    <a:pt x="0" y="117835"/>
                  </a:lnTo>
                  <a:lnTo>
                    <a:pt x="439765" y="0"/>
                  </a:lnTo>
                  <a:lnTo>
                    <a:pt x="879529" y="117834"/>
                  </a:lnTo>
                  <a:lnTo>
                    <a:pt x="439766" y="235669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25" name="手繪多邊形: 圖案 324">
              <a:extLst>
                <a:ext uri="{FF2B5EF4-FFF2-40B4-BE49-F238E27FC236}">
                  <a16:creationId xmlns:a16="http://schemas.microsoft.com/office/drawing/2014/main" id="{D1593AD1-D555-499F-9CFB-D83F794205DB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1917916" y="2819096"/>
              <a:ext cx="879528" cy="235668"/>
            </a:xfrm>
            <a:custGeom>
              <a:avLst/>
              <a:gdLst>
                <a:gd name="connsiteX0" fmla="*/ 439764 w 879528"/>
                <a:gd name="connsiteY0" fmla="*/ 0 h 235668"/>
                <a:gd name="connsiteX1" fmla="*/ 879528 w 879528"/>
                <a:gd name="connsiteY1" fmla="*/ 117834 h 235668"/>
                <a:gd name="connsiteX2" fmla="*/ 439764 w 879528"/>
                <a:gd name="connsiteY2" fmla="*/ 235668 h 235668"/>
                <a:gd name="connsiteX3" fmla="*/ 0 w 879528"/>
                <a:gd name="connsiteY3" fmla="*/ 117834 h 235668"/>
                <a:gd name="connsiteX4" fmla="*/ 439764 w 879528"/>
                <a:gd name="connsiteY4" fmla="*/ 0 h 235668"/>
                <a:gd name="connsiteX5" fmla="*/ 439764 w 879528"/>
                <a:gd name="connsiteY5" fmla="*/ 0 h 235668"/>
                <a:gd name="connsiteX0" fmla="*/ 439764 w 879528"/>
                <a:gd name="connsiteY0" fmla="*/ 0 h 235668"/>
                <a:gd name="connsiteX1" fmla="*/ 879528 w 879528"/>
                <a:gd name="connsiteY1" fmla="*/ 117834 h 235668"/>
                <a:gd name="connsiteX2" fmla="*/ 439764 w 879528"/>
                <a:gd name="connsiteY2" fmla="*/ 235668 h 235668"/>
                <a:gd name="connsiteX3" fmla="*/ 0 w 879528"/>
                <a:gd name="connsiteY3" fmla="*/ 117834 h 235668"/>
                <a:gd name="connsiteX4" fmla="*/ 439764 w 879528"/>
                <a:gd name="connsiteY4" fmla="*/ 0 h 235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528" h="235668">
                  <a:moveTo>
                    <a:pt x="439764" y="0"/>
                  </a:moveTo>
                  <a:lnTo>
                    <a:pt x="879528" y="117834"/>
                  </a:lnTo>
                  <a:lnTo>
                    <a:pt x="439764" y="235668"/>
                  </a:lnTo>
                  <a:lnTo>
                    <a:pt x="0" y="117834"/>
                  </a:lnTo>
                  <a:lnTo>
                    <a:pt x="439764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28" name="手繪多邊形: 圖案 327">
              <a:extLst>
                <a:ext uri="{FF2B5EF4-FFF2-40B4-BE49-F238E27FC236}">
                  <a16:creationId xmlns:a16="http://schemas.microsoft.com/office/drawing/2014/main" id="{43729D42-D365-44B7-BC91-4B6E6B8795B8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2797443" y="2497164"/>
              <a:ext cx="761695" cy="439765"/>
            </a:xfrm>
            <a:custGeom>
              <a:avLst/>
              <a:gdLst>
                <a:gd name="connsiteX0" fmla="*/ 439765 w 761695"/>
                <a:gd name="connsiteY0" fmla="*/ 321930 h 439765"/>
                <a:gd name="connsiteX1" fmla="*/ 0 w 761695"/>
                <a:gd name="connsiteY1" fmla="*/ 439765 h 439765"/>
                <a:gd name="connsiteX2" fmla="*/ 321931 w 761695"/>
                <a:gd name="connsiteY2" fmla="*/ 117834 h 439765"/>
                <a:gd name="connsiteX3" fmla="*/ 761695 w 761695"/>
                <a:gd name="connsiteY3" fmla="*/ 0 h 439765"/>
                <a:gd name="connsiteX4" fmla="*/ 439765 w 761695"/>
                <a:gd name="connsiteY4" fmla="*/ 321930 h 439765"/>
                <a:gd name="connsiteX5" fmla="*/ 439765 w 761695"/>
                <a:gd name="connsiteY5" fmla="*/ 321930 h 439765"/>
                <a:gd name="connsiteX0" fmla="*/ 439765 w 761695"/>
                <a:gd name="connsiteY0" fmla="*/ 321930 h 439765"/>
                <a:gd name="connsiteX1" fmla="*/ 0 w 761695"/>
                <a:gd name="connsiteY1" fmla="*/ 439765 h 439765"/>
                <a:gd name="connsiteX2" fmla="*/ 321931 w 761695"/>
                <a:gd name="connsiteY2" fmla="*/ 117834 h 439765"/>
                <a:gd name="connsiteX3" fmla="*/ 761695 w 761695"/>
                <a:gd name="connsiteY3" fmla="*/ 0 h 439765"/>
                <a:gd name="connsiteX4" fmla="*/ 439765 w 761695"/>
                <a:gd name="connsiteY4" fmla="*/ 321930 h 43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5" h="439765">
                  <a:moveTo>
                    <a:pt x="439765" y="321930"/>
                  </a:moveTo>
                  <a:lnTo>
                    <a:pt x="0" y="439765"/>
                  </a:lnTo>
                  <a:lnTo>
                    <a:pt x="321931" y="117834"/>
                  </a:lnTo>
                  <a:lnTo>
                    <a:pt x="761695" y="0"/>
                  </a:lnTo>
                  <a:lnTo>
                    <a:pt x="439765" y="32193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31" name="手繪多邊形: 圖案 330">
              <a:extLst>
                <a:ext uri="{FF2B5EF4-FFF2-40B4-BE49-F238E27FC236}">
                  <a16:creationId xmlns:a16="http://schemas.microsoft.com/office/drawing/2014/main" id="{83BB8977-596F-41E0-8D3F-B7539375F319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2035750" y="2936929"/>
              <a:ext cx="761693" cy="439763"/>
            </a:xfrm>
            <a:custGeom>
              <a:avLst/>
              <a:gdLst>
                <a:gd name="connsiteX0" fmla="*/ 321929 w 761693"/>
                <a:gd name="connsiteY0" fmla="*/ 117834 h 439763"/>
                <a:gd name="connsiteX1" fmla="*/ 761693 w 761693"/>
                <a:gd name="connsiteY1" fmla="*/ 0 h 439763"/>
                <a:gd name="connsiteX2" fmla="*/ 439764 w 761693"/>
                <a:gd name="connsiteY2" fmla="*/ 321928 h 439763"/>
                <a:gd name="connsiteX3" fmla="*/ 0 w 761693"/>
                <a:gd name="connsiteY3" fmla="*/ 439763 h 439763"/>
                <a:gd name="connsiteX4" fmla="*/ 321929 w 761693"/>
                <a:gd name="connsiteY4" fmla="*/ 117834 h 439763"/>
                <a:gd name="connsiteX5" fmla="*/ 321929 w 761693"/>
                <a:gd name="connsiteY5" fmla="*/ 117834 h 439763"/>
                <a:gd name="connsiteX0" fmla="*/ 321929 w 761693"/>
                <a:gd name="connsiteY0" fmla="*/ 117834 h 439763"/>
                <a:gd name="connsiteX1" fmla="*/ 761693 w 761693"/>
                <a:gd name="connsiteY1" fmla="*/ 0 h 439763"/>
                <a:gd name="connsiteX2" fmla="*/ 439764 w 761693"/>
                <a:gd name="connsiteY2" fmla="*/ 321928 h 439763"/>
                <a:gd name="connsiteX3" fmla="*/ 0 w 761693"/>
                <a:gd name="connsiteY3" fmla="*/ 439763 h 439763"/>
                <a:gd name="connsiteX4" fmla="*/ 321929 w 761693"/>
                <a:gd name="connsiteY4" fmla="*/ 117834 h 43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3" h="439763">
                  <a:moveTo>
                    <a:pt x="321929" y="117834"/>
                  </a:moveTo>
                  <a:lnTo>
                    <a:pt x="761693" y="0"/>
                  </a:lnTo>
                  <a:lnTo>
                    <a:pt x="439764" y="321928"/>
                  </a:lnTo>
                  <a:lnTo>
                    <a:pt x="0" y="439763"/>
                  </a:lnTo>
                  <a:lnTo>
                    <a:pt x="321929" y="117834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34" name="手繪多邊形: 圖案 333">
              <a:extLst>
                <a:ext uri="{FF2B5EF4-FFF2-40B4-BE49-F238E27FC236}">
                  <a16:creationId xmlns:a16="http://schemas.microsoft.com/office/drawing/2014/main" id="{A886E16E-09BB-440B-A13D-B1B7A9356F4D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2357680" y="2936930"/>
              <a:ext cx="439764" cy="761692"/>
            </a:xfrm>
            <a:custGeom>
              <a:avLst/>
              <a:gdLst>
                <a:gd name="connsiteX0" fmla="*/ 117835 w 439764"/>
                <a:gd name="connsiteY0" fmla="*/ 321928 h 761692"/>
                <a:gd name="connsiteX1" fmla="*/ 439764 w 439764"/>
                <a:gd name="connsiteY1" fmla="*/ 0 h 761692"/>
                <a:gd name="connsiteX2" fmla="*/ 321930 w 439764"/>
                <a:gd name="connsiteY2" fmla="*/ 439762 h 761692"/>
                <a:gd name="connsiteX3" fmla="*/ 0 w 439764"/>
                <a:gd name="connsiteY3" fmla="*/ 761692 h 761692"/>
                <a:gd name="connsiteX4" fmla="*/ 117835 w 439764"/>
                <a:gd name="connsiteY4" fmla="*/ 321928 h 761692"/>
                <a:gd name="connsiteX5" fmla="*/ 117835 w 439764"/>
                <a:gd name="connsiteY5" fmla="*/ 321928 h 761692"/>
                <a:gd name="connsiteX0" fmla="*/ 117835 w 439764"/>
                <a:gd name="connsiteY0" fmla="*/ 321928 h 761692"/>
                <a:gd name="connsiteX1" fmla="*/ 439764 w 439764"/>
                <a:gd name="connsiteY1" fmla="*/ 0 h 761692"/>
                <a:gd name="connsiteX2" fmla="*/ 321930 w 439764"/>
                <a:gd name="connsiteY2" fmla="*/ 439762 h 761692"/>
                <a:gd name="connsiteX3" fmla="*/ 0 w 439764"/>
                <a:gd name="connsiteY3" fmla="*/ 761692 h 761692"/>
                <a:gd name="connsiteX4" fmla="*/ 117835 w 439764"/>
                <a:gd name="connsiteY4" fmla="*/ 321928 h 761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4" h="761692">
                  <a:moveTo>
                    <a:pt x="117835" y="321928"/>
                  </a:moveTo>
                  <a:lnTo>
                    <a:pt x="439764" y="0"/>
                  </a:lnTo>
                  <a:lnTo>
                    <a:pt x="321930" y="439762"/>
                  </a:lnTo>
                  <a:lnTo>
                    <a:pt x="0" y="761692"/>
                  </a:lnTo>
                  <a:lnTo>
                    <a:pt x="117835" y="321928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52" name="手繪多邊形: 圖案 351">
              <a:extLst>
                <a:ext uri="{FF2B5EF4-FFF2-40B4-BE49-F238E27FC236}">
                  <a16:creationId xmlns:a16="http://schemas.microsoft.com/office/drawing/2014/main" id="{823A7B60-2DC5-4157-8AAC-56715DBE9068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3998900" y="3376693"/>
              <a:ext cx="439768" cy="761694"/>
            </a:xfrm>
            <a:custGeom>
              <a:avLst/>
              <a:gdLst>
                <a:gd name="connsiteX0" fmla="*/ 117838 w 439768"/>
                <a:gd name="connsiteY0" fmla="*/ 321930 h 761694"/>
                <a:gd name="connsiteX1" fmla="*/ 439768 w 439768"/>
                <a:gd name="connsiteY1" fmla="*/ 0 h 761694"/>
                <a:gd name="connsiteX2" fmla="*/ 321932 w 439768"/>
                <a:gd name="connsiteY2" fmla="*/ 439766 h 761694"/>
                <a:gd name="connsiteX3" fmla="*/ 0 w 439768"/>
                <a:gd name="connsiteY3" fmla="*/ 761694 h 761694"/>
                <a:gd name="connsiteX4" fmla="*/ 117838 w 439768"/>
                <a:gd name="connsiteY4" fmla="*/ 321930 h 761694"/>
                <a:gd name="connsiteX5" fmla="*/ 117838 w 439768"/>
                <a:gd name="connsiteY5" fmla="*/ 321930 h 761694"/>
                <a:gd name="connsiteX0" fmla="*/ 117838 w 439768"/>
                <a:gd name="connsiteY0" fmla="*/ 321930 h 761694"/>
                <a:gd name="connsiteX1" fmla="*/ 439768 w 439768"/>
                <a:gd name="connsiteY1" fmla="*/ 0 h 761694"/>
                <a:gd name="connsiteX2" fmla="*/ 321932 w 439768"/>
                <a:gd name="connsiteY2" fmla="*/ 439766 h 761694"/>
                <a:gd name="connsiteX3" fmla="*/ 0 w 439768"/>
                <a:gd name="connsiteY3" fmla="*/ 761694 h 761694"/>
                <a:gd name="connsiteX4" fmla="*/ 117838 w 439768"/>
                <a:gd name="connsiteY4" fmla="*/ 321930 h 761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8" h="761694">
                  <a:moveTo>
                    <a:pt x="117838" y="321930"/>
                  </a:moveTo>
                  <a:lnTo>
                    <a:pt x="439768" y="0"/>
                  </a:lnTo>
                  <a:lnTo>
                    <a:pt x="321932" y="439766"/>
                  </a:lnTo>
                  <a:lnTo>
                    <a:pt x="0" y="761694"/>
                  </a:lnTo>
                  <a:lnTo>
                    <a:pt x="117838" y="32193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61" name="手繪多邊形: 圖案 360">
              <a:extLst>
                <a:ext uri="{FF2B5EF4-FFF2-40B4-BE49-F238E27FC236}">
                  <a16:creationId xmlns:a16="http://schemas.microsoft.com/office/drawing/2014/main" id="{283F6534-C9CF-4F98-B2B8-9F375CB58E49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4320834" y="2497165"/>
              <a:ext cx="235668" cy="879528"/>
            </a:xfrm>
            <a:custGeom>
              <a:avLst/>
              <a:gdLst>
                <a:gd name="connsiteX0" fmla="*/ 235668 w 235668"/>
                <a:gd name="connsiteY0" fmla="*/ 439764 h 879528"/>
                <a:gd name="connsiteX1" fmla="*/ 117834 w 235668"/>
                <a:gd name="connsiteY1" fmla="*/ 879528 h 879528"/>
                <a:gd name="connsiteX2" fmla="*/ 0 w 235668"/>
                <a:gd name="connsiteY2" fmla="*/ 439765 h 879528"/>
                <a:gd name="connsiteX3" fmla="*/ 117833 w 235668"/>
                <a:gd name="connsiteY3" fmla="*/ 0 h 879528"/>
                <a:gd name="connsiteX4" fmla="*/ 235668 w 235668"/>
                <a:gd name="connsiteY4" fmla="*/ 439764 h 879528"/>
                <a:gd name="connsiteX5" fmla="*/ 235668 w 235668"/>
                <a:gd name="connsiteY5" fmla="*/ 439764 h 879528"/>
                <a:gd name="connsiteX0" fmla="*/ 235668 w 235668"/>
                <a:gd name="connsiteY0" fmla="*/ 439764 h 879528"/>
                <a:gd name="connsiteX1" fmla="*/ 117834 w 235668"/>
                <a:gd name="connsiteY1" fmla="*/ 879528 h 879528"/>
                <a:gd name="connsiteX2" fmla="*/ 0 w 235668"/>
                <a:gd name="connsiteY2" fmla="*/ 439765 h 879528"/>
                <a:gd name="connsiteX3" fmla="*/ 117833 w 235668"/>
                <a:gd name="connsiteY3" fmla="*/ 0 h 879528"/>
                <a:gd name="connsiteX4" fmla="*/ 235668 w 235668"/>
                <a:gd name="connsiteY4" fmla="*/ 439764 h 87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668" h="879528">
                  <a:moveTo>
                    <a:pt x="235668" y="439764"/>
                  </a:moveTo>
                  <a:lnTo>
                    <a:pt x="117834" y="879528"/>
                  </a:lnTo>
                  <a:lnTo>
                    <a:pt x="0" y="439765"/>
                  </a:lnTo>
                  <a:lnTo>
                    <a:pt x="117833" y="0"/>
                  </a:lnTo>
                  <a:lnTo>
                    <a:pt x="235668" y="439764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64" name="手繪多邊形: 圖案 363">
              <a:extLst>
                <a:ext uri="{FF2B5EF4-FFF2-40B4-BE49-F238E27FC236}">
                  <a16:creationId xmlns:a16="http://schemas.microsoft.com/office/drawing/2014/main" id="{253AA360-CC87-4B80-A556-DE98223053F1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3998903" y="1735471"/>
              <a:ext cx="439763" cy="761693"/>
            </a:xfrm>
            <a:custGeom>
              <a:avLst/>
              <a:gdLst>
                <a:gd name="connsiteX0" fmla="*/ 439763 w 439763"/>
                <a:gd name="connsiteY0" fmla="*/ 761693 h 761693"/>
                <a:gd name="connsiteX1" fmla="*/ 117833 w 439763"/>
                <a:gd name="connsiteY1" fmla="*/ 439762 h 761693"/>
                <a:gd name="connsiteX2" fmla="*/ 0 w 439763"/>
                <a:gd name="connsiteY2" fmla="*/ 0 h 761693"/>
                <a:gd name="connsiteX3" fmla="*/ 321930 w 439763"/>
                <a:gd name="connsiteY3" fmla="*/ 321930 h 761693"/>
                <a:gd name="connsiteX4" fmla="*/ 439763 w 439763"/>
                <a:gd name="connsiteY4" fmla="*/ 761693 h 761693"/>
                <a:gd name="connsiteX5" fmla="*/ 439763 w 439763"/>
                <a:gd name="connsiteY5" fmla="*/ 761693 h 761693"/>
                <a:gd name="connsiteX0" fmla="*/ 439763 w 439763"/>
                <a:gd name="connsiteY0" fmla="*/ 761693 h 761693"/>
                <a:gd name="connsiteX1" fmla="*/ 117833 w 439763"/>
                <a:gd name="connsiteY1" fmla="*/ 439762 h 761693"/>
                <a:gd name="connsiteX2" fmla="*/ 0 w 439763"/>
                <a:gd name="connsiteY2" fmla="*/ 0 h 761693"/>
                <a:gd name="connsiteX3" fmla="*/ 321930 w 439763"/>
                <a:gd name="connsiteY3" fmla="*/ 321930 h 761693"/>
                <a:gd name="connsiteX4" fmla="*/ 439763 w 439763"/>
                <a:gd name="connsiteY4" fmla="*/ 761693 h 761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3" h="761693">
                  <a:moveTo>
                    <a:pt x="439763" y="761693"/>
                  </a:moveTo>
                  <a:lnTo>
                    <a:pt x="117833" y="439762"/>
                  </a:lnTo>
                  <a:lnTo>
                    <a:pt x="0" y="0"/>
                  </a:lnTo>
                  <a:lnTo>
                    <a:pt x="321930" y="321930"/>
                  </a:lnTo>
                  <a:lnTo>
                    <a:pt x="439763" y="76169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88" name="手繪多邊形: 圖案 387">
              <a:extLst>
                <a:ext uri="{FF2B5EF4-FFF2-40B4-BE49-F238E27FC236}">
                  <a16:creationId xmlns:a16="http://schemas.microsoft.com/office/drawing/2014/main" id="{B81FF810-16F6-4B92-BA46-2DBE11BE4FBE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3237208" y="1295706"/>
              <a:ext cx="761695" cy="439765"/>
            </a:xfrm>
            <a:custGeom>
              <a:avLst/>
              <a:gdLst>
                <a:gd name="connsiteX0" fmla="*/ 761695 w 761695"/>
                <a:gd name="connsiteY0" fmla="*/ 439765 h 439765"/>
                <a:gd name="connsiteX1" fmla="*/ 321930 w 761695"/>
                <a:gd name="connsiteY1" fmla="*/ 321930 h 439765"/>
                <a:gd name="connsiteX2" fmla="*/ 0 w 761695"/>
                <a:gd name="connsiteY2" fmla="*/ 0 h 439765"/>
                <a:gd name="connsiteX3" fmla="*/ 439765 w 761695"/>
                <a:gd name="connsiteY3" fmla="*/ 117834 h 439765"/>
                <a:gd name="connsiteX4" fmla="*/ 761695 w 761695"/>
                <a:gd name="connsiteY4" fmla="*/ 439765 h 439765"/>
                <a:gd name="connsiteX5" fmla="*/ 761695 w 761695"/>
                <a:gd name="connsiteY5" fmla="*/ 439765 h 439765"/>
                <a:gd name="connsiteX0" fmla="*/ 761695 w 761695"/>
                <a:gd name="connsiteY0" fmla="*/ 439765 h 439765"/>
                <a:gd name="connsiteX1" fmla="*/ 321930 w 761695"/>
                <a:gd name="connsiteY1" fmla="*/ 321930 h 439765"/>
                <a:gd name="connsiteX2" fmla="*/ 0 w 761695"/>
                <a:gd name="connsiteY2" fmla="*/ 0 h 439765"/>
                <a:gd name="connsiteX3" fmla="*/ 439765 w 761695"/>
                <a:gd name="connsiteY3" fmla="*/ 117834 h 439765"/>
                <a:gd name="connsiteX4" fmla="*/ 761695 w 761695"/>
                <a:gd name="connsiteY4" fmla="*/ 439765 h 43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5" h="439765">
                  <a:moveTo>
                    <a:pt x="761695" y="439765"/>
                  </a:moveTo>
                  <a:lnTo>
                    <a:pt x="321930" y="321930"/>
                  </a:lnTo>
                  <a:lnTo>
                    <a:pt x="0" y="0"/>
                  </a:lnTo>
                  <a:lnTo>
                    <a:pt x="439765" y="117834"/>
                  </a:lnTo>
                  <a:lnTo>
                    <a:pt x="761695" y="43976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03" name="手繪多邊形: 圖案 402">
              <a:extLst>
                <a:ext uri="{FF2B5EF4-FFF2-40B4-BE49-F238E27FC236}">
                  <a16:creationId xmlns:a16="http://schemas.microsoft.com/office/drawing/2014/main" id="{19C4290B-6EB2-4337-95F1-5A1E20C69C3D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2357679" y="1177871"/>
              <a:ext cx="879529" cy="235669"/>
            </a:xfrm>
            <a:custGeom>
              <a:avLst/>
              <a:gdLst>
                <a:gd name="connsiteX0" fmla="*/ 879529 w 879529"/>
                <a:gd name="connsiteY0" fmla="*/ 117835 h 235669"/>
                <a:gd name="connsiteX1" fmla="*/ 439765 w 879529"/>
                <a:gd name="connsiteY1" fmla="*/ 235669 h 235669"/>
                <a:gd name="connsiteX2" fmla="*/ 0 w 879529"/>
                <a:gd name="connsiteY2" fmla="*/ 117835 h 235669"/>
                <a:gd name="connsiteX3" fmla="*/ 439764 w 879529"/>
                <a:gd name="connsiteY3" fmla="*/ 0 h 235669"/>
                <a:gd name="connsiteX4" fmla="*/ 879529 w 879529"/>
                <a:gd name="connsiteY4" fmla="*/ 117835 h 235669"/>
                <a:gd name="connsiteX5" fmla="*/ 879529 w 879529"/>
                <a:gd name="connsiteY5" fmla="*/ 117835 h 235669"/>
                <a:gd name="connsiteX0" fmla="*/ 879529 w 879529"/>
                <a:gd name="connsiteY0" fmla="*/ 117835 h 235669"/>
                <a:gd name="connsiteX1" fmla="*/ 439765 w 879529"/>
                <a:gd name="connsiteY1" fmla="*/ 235669 h 235669"/>
                <a:gd name="connsiteX2" fmla="*/ 0 w 879529"/>
                <a:gd name="connsiteY2" fmla="*/ 117835 h 235669"/>
                <a:gd name="connsiteX3" fmla="*/ 439764 w 879529"/>
                <a:gd name="connsiteY3" fmla="*/ 0 h 235669"/>
                <a:gd name="connsiteX4" fmla="*/ 879529 w 879529"/>
                <a:gd name="connsiteY4" fmla="*/ 117835 h 23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529" h="235669">
                  <a:moveTo>
                    <a:pt x="879529" y="117835"/>
                  </a:moveTo>
                  <a:lnTo>
                    <a:pt x="439765" y="235669"/>
                  </a:lnTo>
                  <a:lnTo>
                    <a:pt x="0" y="117835"/>
                  </a:lnTo>
                  <a:lnTo>
                    <a:pt x="439764" y="0"/>
                  </a:lnTo>
                  <a:lnTo>
                    <a:pt x="879529" y="11783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15" name="手繪多邊形: 圖案 414">
              <a:extLst>
                <a:ext uri="{FF2B5EF4-FFF2-40B4-BE49-F238E27FC236}">
                  <a16:creationId xmlns:a16="http://schemas.microsoft.com/office/drawing/2014/main" id="{BA96E1FA-76AF-4156-899B-4FA97990962B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1595986" y="1295707"/>
              <a:ext cx="761694" cy="439764"/>
            </a:xfrm>
            <a:custGeom>
              <a:avLst/>
              <a:gdLst>
                <a:gd name="connsiteX0" fmla="*/ 761694 w 761694"/>
                <a:gd name="connsiteY0" fmla="*/ 0 h 439764"/>
                <a:gd name="connsiteX1" fmla="*/ 439763 w 761694"/>
                <a:gd name="connsiteY1" fmla="*/ 321930 h 439764"/>
                <a:gd name="connsiteX2" fmla="*/ 0 w 761694"/>
                <a:gd name="connsiteY2" fmla="*/ 439764 h 439764"/>
                <a:gd name="connsiteX3" fmla="*/ 321929 w 761694"/>
                <a:gd name="connsiteY3" fmla="*/ 117834 h 439764"/>
                <a:gd name="connsiteX4" fmla="*/ 761694 w 761694"/>
                <a:gd name="connsiteY4" fmla="*/ 0 h 439764"/>
                <a:gd name="connsiteX5" fmla="*/ 761694 w 761694"/>
                <a:gd name="connsiteY5" fmla="*/ 0 h 439764"/>
                <a:gd name="connsiteX0" fmla="*/ 761694 w 761694"/>
                <a:gd name="connsiteY0" fmla="*/ 0 h 439764"/>
                <a:gd name="connsiteX1" fmla="*/ 439763 w 761694"/>
                <a:gd name="connsiteY1" fmla="*/ 321930 h 439764"/>
                <a:gd name="connsiteX2" fmla="*/ 0 w 761694"/>
                <a:gd name="connsiteY2" fmla="*/ 439764 h 439764"/>
                <a:gd name="connsiteX3" fmla="*/ 321929 w 761694"/>
                <a:gd name="connsiteY3" fmla="*/ 117834 h 439764"/>
                <a:gd name="connsiteX4" fmla="*/ 761694 w 761694"/>
                <a:gd name="connsiteY4" fmla="*/ 0 h 43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4" h="439764">
                  <a:moveTo>
                    <a:pt x="761694" y="0"/>
                  </a:moveTo>
                  <a:lnTo>
                    <a:pt x="439763" y="321930"/>
                  </a:lnTo>
                  <a:lnTo>
                    <a:pt x="0" y="439764"/>
                  </a:lnTo>
                  <a:lnTo>
                    <a:pt x="321929" y="117834"/>
                  </a:lnTo>
                  <a:lnTo>
                    <a:pt x="761694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27" name="手繪多邊形: 圖案 426">
              <a:extLst>
                <a:ext uri="{FF2B5EF4-FFF2-40B4-BE49-F238E27FC236}">
                  <a16:creationId xmlns:a16="http://schemas.microsoft.com/office/drawing/2014/main" id="{026BE937-E11C-476E-9DB1-41513B30599F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1156222" y="1735470"/>
              <a:ext cx="439764" cy="761693"/>
            </a:xfrm>
            <a:custGeom>
              <a:avLst/>
              <a:gdLst>
                <a:gd name="connsiteX0" fmla="*/ 439764 w 439764"/>
                <a:gd name="connsiteY0" fmla="*/ 0 h 761693"/>
                <a:gd name="connsiteX1" fmla="*/ 321929 w 439764"/>
                <a:gd name="connsiteY1" fmla="*/ 439764 h 761693"/>
                <a:gd name="connsiteX2" fmla="*/ 0 w 439764"/>
                <a:gd name="connsiteY2" fmla="*/ 761693 h 761693"/>
                <a:gd name="connsiteX3" fmla="*/ 117834 w 439764"/>
                <a:gd name="connsiteY3" fmla="*/ 321929 h 761693"/>
                <a:gd name="connsiteX4" fmla="*/ 439764 w 439764"/>
                <a:gd name="connsiteY4" fmla="*/ 0 h 761693"/>
                <a:gd name="connsiteX5" fmla="*/ 439764 w 439764"/>
                <a:gd name="connsiteY5" fmla="*/ 0 h 761693"/>
                <a:gd name="connsiteX0" fmla="*/ 439764 w 439764"/>
                <a:gd name="connsiteY0" fmla="*/ 0 h 761693"/>
                <a:gd name="connsiteX1" fmla="*/ 321929 w 439764"/>
                <a:gd name="connsiteY1" fmla="*/ 439764 h 761693"/>
                <a:gd name="connsiteX2" fmla="*/ 0 w 439764"/>
                <a:gd name="connsiteY2" fmla="*/ 761693 h 761693"/>
                <a:gd name="connsiteX3" fmla="*/ 117834 w 439764"/>
                <a:gd name="connsiteY3" fmla="*/ 321929 h 761693"/>
                <a:gd name="connsiteX4" fmla="*/ 439764 w 439764"/>
                <a:gd name="connsiteY4" fmla="*/ 0 h 761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4" h="761693">
                  <a:moveTo>
                    <a:pt x="439764" y="0"/>
                  </a:moveTo>
                  <a:lnTo>
                    <a:pt x="321929" y="439764"/>
                  </a:lnTo>
                  <a:lnTo>
                    <a:pt x="0" y="761693"/>
                  </a:lnTo>
                  <a:lnTo>
                    <a:pt x="117834" y="321929"/>
                  </a:lnTo>
                  <a:lnTo>
                    <a:pt x="439764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39" name="手繪多邊形: 圖案 438">
              <a:extLst>
                <a:ext uri="{FF2B5EF4-FFF2-40B4-BE49-F238E27FC236}">
                  <a16:creationId xmlns:a16="http://schemas.microsoft.com/office/drawing/2014/main" id="{E76BB330-1432-480C-AE3D-759995140844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1038386" y="2497164"/>
              <a:ext cx="235670" cy="879528"/>
            </a:xfrm>
            <a:custGeom>
              <a:avLst/>
              <a:gdLst>
                <a:gd name="connsiteX0" fmla="*/ 117836 w 235670"/>
                <a:gd name="connsiteY0" fmla="*/ 0 h 879528"/>
                <a:gd name="connsiteX1" fmla="*/ 235670 w 235670"/>
                <a:gd name="connsiteY1" fmla="*/ 439765 h 879528"/>
                <a:gd name="connsiteX2" fmla="*/ 117835 w 235670"/>
                <a:gd name="connsiteY2" fmla="*/ 879528 h 879528"/>
                <a:gd name="connsiteX3" fmla="*/ 0 w 235670"/>
                <a:gd name="connsiteY3" fmla="*/ 439764 h 879528"/>
                <a:gd name="connsiteX4" fmla="*/ 117836 w 235670"/>
                <a:gd name="connsiteY4" fmla="*/ 0 h 879528"/>
                <a:gd name="connsiteX5" fmla="*/ 117836 w 235670"/>
                <a:gd name="connsiteY5" fmla="*/ 0 h 879528"/>
                <a:gd name="connsiteX0" fmla="*/ 117836 w 235670"/>
                <a:gd name="connsiteY0" fmla="*/ 0 h 879528"/>
                <a:gd name="connsiteX1" fmla="*/ 235670 w 235670"/>
                <a:gd name="connsiteY1" fmla="*/ 439765 h 879528"/>
                <a:gd name="connsiteX2" fmla="*/ 117835 w 235670"/>
                <a:gd name="connsiteY2" fmla="*/ 879528 h 879528"/>
                <a:gd name="connsiteX3" fmla="*/ 0 w 235670"/>
                <a:gd name="connsiteY3" fmla="*/ 439764 h 879528"/>
                <a:gd name="connsiteX4" fmla="*/ 117836 w 235670"/>
                <a:gd name="connsiteY4" fmla="*/ 0 h 87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670" h="879528">
                  <a:moveTo>
                    <a:pt x="117836" y="0"/>
                  </a:moveTo>
                  <a:lnTo>
                    <a:pt x="235670" y="439765"/>
                  </a:lnTo>
                  <a:lnTo>
                    <a:pt x="117835" y="879528"/>
                  </a:lnTo>
                  <a:lnTo>
                    <a:pt x="0" y="439764"/>
                  </a:lnTo>
                  <a:lnTo>
                    <a:pt x="117836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51" name="手繪多邊形: 圖案 450">
              <a:extLst>
                <a:ext uri="{FF2B5EF4-FFF2-40B4-BE49-F238E27FC236}">
                  <a16:creationId xmlns:a16="http://schemas.microsoft.com/office/drawing/2014/main" id="{978FEC80-A9B3-424C-87CE-C15E69C12004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1156221" y="3376692"/>
              <a:ext cx="439764" cy="761694"/>
            </a:xfrm>
            <a:custGeom>
              <a:avLst/>
              <a:gdLst>
                <a:gd name="connsiteX0" fmla="*/ 0 w 439764"/>
                <a:gd name="connsiteY0" fmla="*/ 0 h 761694"/>
                <a:gd name="connsiteX1" fmla="*/ 321930 w 439764"/>
                <a:gd name="connsiteY1" fmla="*/ 321931 h 761694"/>
                <a:gd name="connsiteX2" fmla="*/ 439764 w 439764"/>
                <a:gd name="connsiteY2" fmla="*/ 761694 h 761694"/>
                <a:gd name="connsiteX3" fmla="*/ 117833 w 439764"/>
                <a:gd name="connsiteY3" fmla="*/ 439764 h 761694"/>
                <a:gd name="connsiteX4" fmla="*/ 0 w 439764"/>
                <a:gd name="connsiteY4" fmla="*/ 0 h 761694"/>
                <a:gd name="connsiteX5" fmla="*/ 0 w 439764"/>
                <a:gd name="connsiteY5" fmla="*/ 0 h 761694"/>
                <a:gd name="connsiteX0" fmla="*/ 0 w 439764"/>
                <a:gd name="connsiteY0" fmla="*/ 0 h 761694"/>
                <a:gd name="connsiteX1" fmla="*/ 321930 w 439764"/>
                <a:gd name="connsiteY1" fmla="*/ 321931 h 761694"/>
                <a:gd name="connsiteX2" fmla="*/ 439764 w 439764"/>
                <a:gd name="connsiteY2" fmla="*/ 761694 h 761694"/>
                <a:gd name="connsiteX3" fmla="*/ 117833 w 439764"/>
                <a:gd name="connsiteY3" fmla="*/ 439764 h 761694"/>
                <a:gd name="connsiteX4" fmla="*/ 0 w 439764"/>
                <a:gd name="connsiteY4" fmla="*/ 0 h 761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4" h="761694">
                  <a:moveTo>
                    <a:pt x="0" y="0"/>
                  </a:moveTo>
                  <a:lnTo>
                    <a:pt x="321930" y="321931"/>
                  </a:lnTo>
                  <a:lnTo>
                    <a:pt x="439764" y="761694"/>
                  </a:lnTo>
                  <a:lnTo>
                    <a:pt x="117833" y="439764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60" name="手繪多邊形: 圖案 459">
              <a:extLst>
                <a:ext uri="{FF2B5EF4-FFF2-40B4-BE49-F238E27FC236}">
                  <a16:creationId xmlns:a16="http://schemas.microsoft.com/office/drawing/2014/main" id="{CB5BB9F5-0F53-4FF2-990B-6B4C0E3F39A4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1595984" y="4138386"/>
              <a:ext cx="761693" cy="439764"/>
            </a:xfrm>
            <a:custGeom>
              <a:avLst/>
              <a:gdLst>
                <a:gd name="connsiteX0" fmla="*/ 0 w 761693"/>
                <a:gd name="connsiteY0" fmla="*/ 0 h 439764"/>
                <a:gd name="connsiteX1" fmla="*/ 439764 w 761693"/>
                <a:gd name="connsiteY1" fmla="*/ 117835 h 439764"/>
                <a:gd name="connsiteX2" fmla="*/ 761693 w 761693"/>
                <a:gd name="connsiteY2" fmla="*/ 439764 h 439764"/>
                <a:gd name="connsiteX3" fmla="*/ 321929 w 761693"/>
                <a:gd name="connsiteY3" fmla="*/ 321930 h 439764"/>
                <a:gd name="connsiteX4" fmla="*/ 0 w 761693"/>
                <a:gd name="connsiteY4" fmla="*/ 0 h 439764"/>
                <a:gd name="connsiteX5" fmla="*/ 0 w 761693"/>
                <a:gd name="connsiteY5" fmla="*/ 0 h 439764"/>
                <a:gd name="connsiteX0" fmla="*/ 0 w 761693"/>
                <a:gd name="connsiteY0" fmla="*/ 0 h 439764"/>
                <a:gd name="connsiteX1" fmla="*/ 439764 w 761693"/>
                <a:gd name="connsiteY1" fmla="*/ 117835 h 439764"/>
                <a:gd name="connsiteX2" fmla="*/ 761693 w 761693"/>
                <a:gd name="connsiteY2" fmla="*/ 439764 h 439764"/>
                <a:gd name="connsiteX3" fmla="*/ 321929 w 761693"/>
                <a:gd name="connsiteY3" fmla="*/ 321930 h 439764"/>
                <a:gd name="connsiteX4" fmla="*/ 0 w 761693"/>
                <a:gd name="connsiteY4" fmla="*/ 0 h 43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3" h="439764">
                  <a:moveTo>
                    <a:pt x="0" y="0"/>
                  </a:moveTo>
                  <a:lnTo>
                    <a:pt x="439764" y="117835"/>
                  </a:lnTo>
                  <a:lnTo>
                    <a:pt x="761693" y="439764"/>
                  </a:lnTo>
                  <a:lnTo>
                    <a:pt x="321929" y="32193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66" name="手繪多邊形: 圖案 465">
              <a:extLst>
                <a:ext uri="{FF2B5EF4-FFF2-40B4-BE49-F238E27FC236}">
                  <a16:creationId xmlns:a16="http://schemas.microsoft.com/office/drawing/2014/main" id="{19C97BCC-4C13-47E6-8FC7-37C349B50477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2357677" y="4460316"/>
              <a:ext cx="879529" cy="235669"/>
            </a:xfrm>
            <a:custGeom>
              <a:avLst/>
              <a:gdLst>
                <a:gd name="connsiteX0" fmla="*/ 0 w 879529"/>
                <a:gd name="connsiteY0" fmla="*/ 117833 h 235669"/>
                <a:gd name="connsiteX1" fmla="*/ 439765 w 879529"/>
                <a:gd name="connsiteY1" fmla="*/ 0 h 235669"/>
                <a:gd name="connsiteX2" fmla="*/ 879529 w 879529"/>
                <a:gd name="connsiteY2" fmla="*/ 117835 h 235669"/>
                <a:gd name="connsiteX3" fmla="*/ 439765 w 879529"/>
                <a:gd name="connsiteY3" fmla="*/ 235669 h 235669"/>
                <a:gd name="connsiteX4" fmla="*/ 0 w 879529"/>
                <a:gd name="connsiteY4" fmla="*/ 117833 h 235669"/>
                <a:gd name="connsiteX5" fmla="*/ 0 w 879529"/>
                <a:gd name="connsiteY5" fmla="*/ 117833 h 235669"/>
                <a:gd name="connsiteX0" fmla="*/ 0 w 879529"/>
                <a:gd name="connsiteY0" fmla="*/ 117833 h 235669"/>
                <a:gd name="connsiteX1" fmla="*/ 439765 w 879529"/>
                <a:gd name="connsiteY1" fmla="*/ 0 h 235669"/>
                <a:gd name="connsiteX2" fmla="*/ 879529 w 879529"/>
                <a:gd name="connsiteY2" fmla="*/ 117835 h 235669"/>
                <a:gd name="connsiteX3" fmla="*/ 439765 w 879529"/>
                <a:gd name="connsiteY3" fmla="*/ 235669 h 235669"/>
                <a:gd name="connsiteX4" fmla="*/ 0 w 879529"/>
                <a:gd name="connsiteY4" fmla="*/ 117833 h 23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529" h="235669">
                  <a:moveTo>
                    <a:pt x="0" y="117833"/>
                  </a:moveTo>
                  <a:lnTo>
                    <a:pt x="439765" y="0"/>
                  </a:lnTo>
                  <a:lnTo>
                    <a:pt x="879529" y="117835"/>
                  </a:lnTo>
                  <a:lnTo>
                    <a:pt x="439765" y="235669"/>
                  </a:lnTo>
                  <a:lnTo>
                    <a:pt x="0" y="11783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72" name="手繪多邊形: 圖案 471">
              <a:extLst>
                <a:ext uri="{FF2B5EF4-FFF2-40B4-BE49-F238E27FC236}">
                  <a16:creationId xmlns:a16="http://schemas.microsoft.com/office/drawing/2014/main" id="{5628771A-9490-4C91-9B0B-09BC2A100C3F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>
              <a:off x="3237206" y="4138386"/>
              <a:ext cx="761693" cy="439765"/>
            </a:xfrm>
            <a:custGeom>
              <a:avLst/>
              <a:gdLst>
                <a:gd name="connsiteX0" fmla="*/ 0 w 761693"/>
                <a:gd name="connsiteY0" fmla="*/ 439765 h 439765"/>
                <a:gd name="connsiteX1" fmla="*/ 321931 w 761693"/>
                <a:gd name="connsiteY1" fmla="*/ 117835 h 439765"/>
                <a:gd name="connsiteX2" fmla="*/ 761693 w 761693"/>
                <a:gd name="connsiteY2" fmla="*/ 0 h 439765"/>
                <a:gd name="connsiteX3" fmla="*/ 439764 w 761693"/>
                <a:gd name="connsiteY3" fmla="*/ 321930 h 439765"/>
                <a:gd name="connsiteX4" fmla="*/ 0 w 761693"/>
                <a:gd name="connsiteY4" fmla="*/ 439765 h 439765"/>
                <a:gd name="connsiteX5" fmla="*/ 0 w 761693"/>
                <a:gd name="connsiteY5" fmla="*/ 439765 h 439765"/>
                <a:gd name="connsiteX0" fmla="*/ 0 w 761693"/>
                <a:gd name="connsiteY0" fmla="*/ 439765 h 439765"/>
                <a:gd name="connsiteX1" fmla="*/ 321931 w 761693"/>
                <a:gd name="connsiteY1" fmla="*/ 117835 h 439765"/>
                <a:gd name="connsiteX2" fmla="*/ 761693 w 761693"/>
                <a:gd name="connsiteY2" fmla="*/ 0 h 439765"/>
                <a:gd name="connsiteX3" fmla="*/ 439764 w 761693"/>
                <a:gd name="connsiteY3" fmla="*/ 321930 h 439765"/>
                <a:gd name="connsiteX4" fmla="*/ 0 w 761693"/>
                <a:gd name="connsiteY4" fmla="*/ 439765 h 43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3" h="439765">
                  <a:moveTo>
                    <a:pt x="0" y="439765"/>
                  </a:moveTo>
                  <a:lnTo>
                    <a:pt x="321931" y="117835"/>
                  </a:lnTo>
                  <a:lnTo>
                    <a:pt x="761693" y="0"/>
                  </a:lnTo>
                  <a:lnTo>
                    <a:pt x="439764" y="321930"/>
                  </a:lnTo>
                  <a:lnTo>
                    <a:pt x="0" y="43976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D53C6E1C-BDAB-44D2-9895-540D3FF98281}"/>
              </a:ext>
            </a:extLst>
          </p:cNvPr>
          <p:cNvGrpSpPr/>
          <p:nvPr/>
        </p:nvGrpSpPr>
        <p:grpSpPr>
          <a:xfrm>
            <a:off x="1156220" y="1295706"/>
            <a:ext cx="3282447" cy="3282445"/>
            <a:chOff x="1156220" y="1295706"/>
            <a:chExt cx="3282447" cy="328244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95" name="手繪多邊形: 圖案 294">
              <a:extLst>
                <a:ext uri="{FF2B5EF4-FFF2-40B4-BE49-F238E27FC236}">
                  <a16:creationId xmlns:a16="http://schemas.microsoft.com/office/drawing/2014/main" id="{3882DF3C-7D98-4657-AA83-D53FD4315217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2797444" y="1735471"/>
              <a:ext cx="439764" cy="761694"/>
            </a:xfrm>
            <a:custGeom>
              <a:avLst/>
              <a:gdLst>
                <a:gd name="connsiteX0" fmla="*/ 439764 w 439764"/>
                <a:gd name="connsiteY0" fmla="*/ 439764 h 761694"/>
                <a:gd name="connsiteX1" fmla="*/ 117834 w 439764"/>
                <a:gd name="connsiteY1" fmla="*/ 761694 h 761694"/>
                <a:gd name="connsiteX2" fmla="*/ 0 w 439764"/>
                <a:gd name="connsiteY2" fmla="*/ 321931 h 761694"/>
                <a:gd name="connsiteX3" fmla="*/ 321931 w 439764"/>
                <a:gd name="connsiteY3" fmla="*/ 0 h 761694"/>
                <a:gd name="connsiteX4" fmla="*/ 439764 w 439764"/>
                <a:gd name="connsiteY4" fmla="*/ 439764 h 761694"/>
                <a:gd name="connsiteX5" fmla="*/ 439764 w 439764"/>
                <a:gd name="connsiteY5" fmla="*/ 439764 h 761694"/>
                <a:gd name="connsiteX0" fmla="*/ 439764 w 439764"/>
                <a:gd name="connsiteY0" fmla="*/ 439764 h 761694"/>
                <a:gd name="connsiteX1" fmla="*/ 117834 w 439764"/>
                <a:gd name="connsiteY1" fmla="*/ 761694 h 761694"/>
                <a:gd name="connsiteX2" fmla="*/ 0 w 439764"/>
                <a:gd name="connsiteY2" fmla="*/ 321931 h 761694"/>
                <a:gd name="connsiteX3" fmla="*/ 321931 w 439764"/>
                <a:gd name="connsiteY3" fmla="*/ 0 h 761694"/>
                <a:gd name="connsiteX4" fmla="*/ 439764 w 439764"/>
                <a:gd name="connsiteY4" fmla="*/ 439764 h 761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4" h="761694">
                  <a:moveTo>
                    <a:pt x="439764" y="439764"/>
                  </a:moveTo>
                  <a:lnTo>
                    <a:pt x="117834" y="761694"/>
                  </a:lnTo>
                  <a:lnTo>
                    <a:pt x="0" y="321931"/>
                  </a:lnTo>
                  <a:lnTo>
                    <a:pt x="321931" y="0"/>
                  </a:lnTo>
                  <a:lnTo>
                    <a:pt x="439764" y="439764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01" name="手繪多邊形: 圖案 300">
              <a:extLst>
                <a:ext uri="{FF2B5EF4-FFF2-40B4-BE49-F238E27FC236}">
                  <a16:creationId xmlns:a16="http://schemas.microsoft.com/office/drawing/2014/main" id="{BC8EF0C1-A05E-4B0A-B969-29BC24BC03D9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3119375" y="2057399"/>
              <a:ext cx="557598" cy="557599"/>
            </a:xfrm>
            <a:custGeom>
              <a:avLst/>
              <a:gdLst>
                <a:gd name="connsiteX0" fmla="*/ 117833 w 557598"/>
                <a:gd name="connsiteY0" fmla="*/ 117835 h 557599"/>
                <a:gd name="connsiteX1" fmla="*/ 557598 w 557598"/>
                <a:gd name="connsiteY1" fmla="*/ 0 h 557599"/>
                <a:gd name="connsiteX2" fmla="*/ 439764 w 557598"/>
                <a:gd name="connsiteY2" fmla="*/ 439765 h 557599"/>
                <a:gd name="connsiteX3" fmla="*/ 0 w 557598"/>
                <a:gd name="connsiteY3" fmla="*/ 557599 h 557599"/>
                <a:gd name="connsiteX4" fmla="*/ 117833 w 557598"/>
                <a:gd name="connsiteY4" fmla="*/ 117835 h 557599"/>
                <a:gd name="connsiteX5" fmla="*/ 117833 w 557598"/>
                <a:gd name="connsiteY5" fmla="*/ 117835 h 557599"/>
                <a:gd name="connsiteX0" fmla="*/ 117833 w 557598"/>
                <a:gd name="connsiteY0" fmla="*/ 117835 h 557599"/>
                <a:gd name="connsiteX1" fmla="*/ 557598 w 557598"/>
                <a:gd name="connsiteY1" fmla="*/ 0 h 557599"/>
                <a:gd name="connsiteX2" fmla="*/ 439764 w 557598"/>
                <a:gd name="connsiteY2" fmla="*/ 439765 h 557599"/>
                <a:gd name="connsiteX3" fmla="*/ 0 w 557598"/>
                <a:gd name="connsiteY3" fmla="*/ 557599 h 557599"/>
                <a:gd name="connsiteX4" fmla="*/ 117833 w 557598"/>
                <a:gd name="connsiteY4" fmla="*/ 117835 h 55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598" h="557599">
                  <a:moveTo>
                    <a:pt x="117833" y="117835"/>
                  </a:moveTo>
                  <a:lnTo>
                    <a:pt x="557598" y="0"/>
                  </a:lnTo>
                  <a:lnTo>
                    <a:pt x="439764" y="439765"/>
                  </a:lnTo>
                  <a:lnTo>
                    <a:pt x="0" y="557599"/>
                  </a:lnTo>
                  <a:lnTo>
                    <a:pt x="117833" y="11783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37" name="手繪多邊形: 圖案 336">
              <a:extLst>
                <a:ext uri="{FF2B5EF4-FFF2-40B4-BE49-F238E27FC236}">
                  <a16:creationId xmlns:a16="http://schemas.microsoft.com/office/drawing/2014/main" id="{6269C74A-AF5A-4D3A-A05F-5B1CA73FCCE6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2797443" y="3376693"/>
              <a:ext cx="439765" cy="761693"/>
            </a:xfrm>
            <a:custGeom>
              <a:avLst/>
              <a:gdLst>
                <a:gd name="connsiteX0" fmla="*/ 117835 w 439765"/>
                <a:gd name="connsiteY0" fmla="*/ 0 h 761693"/>
                <a:gd name="connsiteX1" fmla="*/ 439765 w 439765"/>
                <a:gd name="connsiteY1" fmla="*/ 321930 h 761693"/>
                <a:gd name="connsiteX2" fmla="*/ 321928 w 439765"/>
                <a:gd name="connsiteY2" fmla="*/ 761693 h 761693"/>
                <a:gd name="connsiteX3" fmla="*/ 0 w 439765"/>
                <a:gd name="connsiteY3" fmla="*/ 439762 h 761693"/>
                <a:gd name="connsiteX4" fmla="*/ 117835 w 439765"/>
                <a:gd name="connsiteY4" fmla="*/ 0 h 761693"/>
                <a:gd name="connsiteX5" fmla="*/ 117835 w 439765"/>
                <a:gd name="connsiteY5" fmla="*/ 0 h 761693"/>
                <a:gd name="connsiteX0" fmla="*/ 117835 w 439765"/>
                <a:gd name="connsiteY0" fmla="*/ 0 h 761693"/>
                <a:gd name="connsiteX1" fmla="*/ 439765 w 439765"/>
                <a:gd name="connsiteY1" fmla="*/ 321930 h 761693"/>
                <a:gd name="connsiteX2" fmla="*/ 321928 w 439765"/>
                <a:gd name="connsiteY2" fmla="*/ 761693 h 761693"/>
                <a:gd name="connsiteX3" fmla="*/ 0 w 439765"/>
                <a:gd name="connsiteY3" fmla="*/ 439762 h 761693"/>
                <a:gd name="connsiteX4" fmla="*/ 117835 w 439765"/>
                <a:gd name="connsiteY4" fmla="*/ 0 h 761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5" h="761693">
                  <a:moveTo>
                    <a:pt x="117835" y="0"/>
                  </a:moveTo>
                  <a:lnTo>
                    <a:pt x="439765" y="321930"/>
                  </a:lnTo>
                  <a:lnTo>
                    <a:pt x="321928" y="761693"/>
                  </a:lnTo>
                  <a:lnTo>
                    <a:pt x="0" y="439762"/>
                  </a:lnTo>
                  <a:lnTo>
                    <a:pt x="117835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43" name="手繪多邊形: 圖案 342">
              <a:extLst>
                <a:ext uri="{FF2B5EF4-FFF2-40B4-BE49-F238E27FC236}">
                  <a16:creationId xmlns:a16="http://schemas.microsoft.com/office/drawing/2014/main" id="{BBD23888-4B2D-411F-9098-E2B7FB944423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3119375" y="3258860"/>
              <a:ext cx="557598" cy="557597"/>
            </a:xfrm>
            <a:custGeom>
              <a:avLst/>
              <a:gdLst>
                <a:gd name="connsiteX0" fmla="*/ 557598 w 557598"/>
                <a:gd name="connsiteY0" fmla="*/ 557597 h 557597"/>
                <a:gd name="connsiteX1" fmla="*/ 117834 w 557598"/>
                <a:gd name="connsiteY1" fmla="*/ 439763 h 557597"/>
                <a:gd name="connsiteX2" fmla="*/ 0 w 557598"/>
                <a:gd name="connsiteY2" fmla="*/ 0 h 557597"/>
                <a:gd name="connsiteX3" fmla="*/ 439764 w 557598"/>
                <a:gd name="connsiteY3" fmla="*/ 117834 h 557597"/>
                <a:gd name="connsiteX4" fmla="*/ 557598 w 557598"/>
                <a:gd name="connsiteY4" fmla="*/ 557597 h 557597"/>
                <a:gd name="connsiteX5" fmla="*/ 557598 w 557598"/>
                <a:gd name="connsiteY5" fmla="*/ 557597 h 557597"/>
                <a:gd name="connsiteX0" fmla="*/ 557598 w 557598"/>
                <a:gd name="connsiteY0" fmla="*/ 557597 h 557597"/>
                <a:gd name="connsiteX1" fmla="*/ 117834 w 557598"/>
                <a:gd name="connsiteY1" fmla="*/ 439763 h 557597"/>
                <a:gd name="connsiteX2" fmla="*/ 0 w 557598"/>
                <a:gd name="connsiteY2" fmla="*/ 0 h 557597"/>
                <a:gd name="connsiteX3" fmla="*/ 439764 w 557598"/>
                <a:gd name="connsiteY3" fmla="*/ 117834 h 557597"/>
                <a:gd name="connsiteX4" fmla="*/ 557598 w 557598"/>
                <a:gd name="connsiteY4" fmla="*/ 557597 h 55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598" h="557597">
                  <a:moveTo>
                    <a:pt x="557598" y="557597"/>
                  </a:moveTo>
                  <a:lnTo>
                    <a:pt x="117834" y="439763"/>
                  </a:lnTo>
                  <a:lnTo>
                    <a:pt x="0" y="0"/>
                  </a:lnTo>
                  <a:lnTo>
                    <a:pt x="439764" y="117834"/>
                  </a:lnTo>
                  <a:lnTo>
                    <a:pt x="557598" y="557597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46" name="手繪多邊形: 圖案 345">
              <a:extLst>
                <a:ext uri="{FF2B5EF4-FFF2-40B4-BE49-F238E27FC236}">
                  <a16:creationId xmlns:a16="http://schemas.microsoft.com/office/drawing/2014/main" id="{BC1256E0-83F1-40B4-B09A-030843682CDA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3559138" y="3698622"/>
              <a:ext cx="557600" cy="557599"/>
            </a:xfrm>
            <a:custGeom>
              <a:avLst/>
              <a:gdLst>
                <a:gd name="connsiteX0" fmla="*/ 117835 w 557600"/>
                <a:gd name="connsiteY0" fmla="*/ 117835 h 557599"/>
                <a:gd name="connsiteX1" fmla="*/ 557600 w 557600"/>
                <a:gd name="connsiteY1" fmla="*/ 0 h 557599"/>
                <a:gd name="connsiteX2" fmla="*/ 439762 w 557600"/>
                <a:gd name="connsiteY2" fmla="*/ 439764 h 557599"/>
                <a:gd name="connsiteX3" fmla="*/ 0 w 557600"/>
                <a:gd name="connsiteY3" fmla="*/ 557599 h 557599"/>
                <a:gd name="connsiteX4" fmla="*/ 117835 w 557600"/>
                <a:gd name="connsiteY4" fmla="*/ 117835 h 557599"/>
                <a:gd name="connsiteX5" fmla="*/ 117835 w 557600"/>
                <a:gd name="connsiteY5" fmla="*/ 117835 h 557599"/>
                <a:gd name="connsiteX0" fmla="*/ 117835 w 557600"/>
                <a:gd name="connsiteY0" fmla="*/ 117835 h 557599"/>
                <a:gd name="connsiteX1" fmla="*/ 557600 w 557600"/>
                <a:gd name="connsiteY1" fmla="*/ 0 h 557599"/>
                <a:gd name="connsiteX2" fmla="*/ 439762 w 557600"/>
                <a:gd name="connsiteY2" fmla="*/ 439764 h 557599"/>
                <a:gd name="connsiteX3" fmla="*/ 0 w 557600"/>
                <a:gd name="connsiteY3" fmla="*/ 557599 h 557599"/>
                <a:gd name="connsiteX4" fmla="*/ 117835 w 557600"/>
                <a:gd name="connsiteY4" fmla="*/ 117835 h 55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600" h="557599">
                  <a:moveTo>
                    <a:pt x="117835" y="117835"/>
                  </a:moveTo>
                  <a:lnTo>
                    <a:pt x="557600" y="0"/>
                  </a:lnTo>
                  <a:lnTo>
                    <a:pt x="439762" y="439764"/>
                  </a:lnTo>
                  <a:lnTo>
                    <a:pt x="0" y="557599"/>
                  </a:lnTo>
                  <a:lnTo>
                    <a:pt x="117835" y="11783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55" name="手繪多邊形: 圖案 354">
              <a:extLst>
                <a:ext uri="{FF2B5EF4-FFF2-40B4-BE49-F238E27FC236}">
                  <a16:creationId xmlns:a16="http://schemas.microsoft.com/office/drawing/2014/main" id="{30629BFF-E520-4868-8D8C-CDE3B1438B4D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3998902" y="2936929"/>
              <a:ext cx="439765" cy="761693"/>
            </a:xfrm>
            <a:custGeom>
              <a:avLst/>
              <a:gdLst>
                <a:gd name="connsiteX0" fmla="*/ 439765 w 439765"/>
                <a:gd name="connsiteY0" fmla="*/ 439763 h 761693"/>
                <a:gd name="connsiteX1" fmla="*/ 117835 w 439765"/>
                <a:gd name="connsiteY1" fmla="*/ 761693 h 761693"/>
                <a:gd name="connsiteX2" fmla="*/ 0 w 439765"/>
                <a:gd name="connsiteY2" fmla="*/ 321931 h 761693"/>
                <a:gd name="connsiteX3" fmla="*/ 321931 w 439765"/>
                <a:gd name="connsiteY3" fmla="*/ 0 h 761693"/>
                <a:gd name="connsiteX4" fmla="*/ 439765 w 439765"/>
                <a:gd name="connsiteY4" fmla="*/ 439763 h 761693"/>
                <a:gd name="connsiteX5" fmla="*/ 439765 w 439765"/>
                <a:gd name="connsiteY5" fmla="*/ 439763 h 761693"/>
                <a:gd name="connsiteX0" fmla="*/ 439765 w 439765"/>
                <a:gd name="connsiteY0" fmla="*/ 439763 h 761693"/>
                <a:gd name="connsiteX1" fmla="*/ 117835 w 439765"/>
                <a:gd name="connsiteY1" fmla="*/ 761693 h 761693"/>
                <a:gd name="connsiteX2" fmla="*/ 0 w 439765"/>
                <a:gd name="connsiteY2" fmla="*/ 321931 h 761693"/>
                <a:gd name="connsiteX3" fmla="*/ 321931 w 439765"/>
                <a:gd name="connsiteY3" fmla="*/ 0 h 761693"/>
                <a:gd name="connsiteX4" fmla="*/ 439765 w 439765"/>
                <a:gd name="connsiteY4" fmla="*/ 439763 h 761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5" h="761693">
                  <a:moveTo>
                    <a:pt x="439765" y="439763"/>
                  </a:moveTo>
                  <a:lnTo>
                    <a:pt x="117835" y="761693"/>
                  </a:lnTo>
                  <a:lnTo>
                    <a:pt x="0" y="321931"/>
                  </a:lnTo>
                  <a:lnTo>
                    <a:pt x="321931" y="0"/>
                  </a:lnTo>
                  <a:lnTo>
                    <a:pt x="439765" y="43976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67" name="手繪多邊形: 圖案 366">
              <a:extLst>
                <a:ext uri="{FF2B5EF4-FFF2-40B4-BE49-F238E27FC236}">
                  <a16:creationId xmlns:a16="http://schemas.microsoft.com/office/drawing/2014/main" id="{0E02105B-C4A1-4BE8-9F3C-12AE34F2BD54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3998903" y="2175234"/>
              <a:ext cx="439764" cy="761696"/>
            </a:xfrm>
            <a:custGeom>
              <a:avLst/>
              <a:gdLst>
                <a:gd name="connsiteX0" fmla="*/ 117834 w 439764"/>
                <a:gd name="connsiteY0" fmla="*/ 0 h 761696"/>
                <a:gd name="connsiteX1" fmla="*/ 439764 w 439764"/>
                <a:gd name="connsiteY1" fmla="*/ 321931 h 761696"/>
                <a:gd name="connsiteX2" fmla="*/ 321931 w 439764"/>
                <a:gd name="connsiteY2" fmla="*/ 761696 h 761696"/>
                <a:gd name="connsiteX3" fmla="*/ 0 w 439764"/>
                <a:gd name="connsiteY3" fmla="*/ 439766 h 761696"/>
                <a:gd name="connsiteX4" fmla="*/ 117834 w 439764"/>
                <a:gd name="connsiteY4" fmla="*/ 0 h 761696"/>
                <a:gd name="connsiteX5" fmla="*/ 117834 w 439764"/>
                <a:gd name="connsiteY5" fmla="*/ 0 h 761696"/>
                <a:gd name="connsiteX0" fmla="*/ 117834 w 439764"/>
                <a:gd name="connsiteY0" fmla="*/ 0 h 761696"/>
                <a:gd name="connsiteX1" fmla="*/ 439764 w 439764"/>
                <a:gd name="connsiteY1" fmla="*/ 321931 h 761696"/>
                <a:gd name="connsiteX2" fmla="*/ 321931 w 439764"/>
                <a:gd name="connsiteY2" fmla="*/ 761696 h 761696"/>
                <a:gd name="connsiteX3" fmla="*/ 0 w 439764"/>
                <a:gd name="connsiteY3" fmla="*/ 439766 h 761696"/>
                <a:gd name="connsiteX4" fmla="*/ 117834 w 439764"/>
                <a:gd name="connsiteY4" fmla="*/ 0 h 761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4" h="761696">
                  <a:moveTo>
                    <a:pt x="117834" y="0"/>
                  </a:moveTo>
                  <a:lnTo>
                    <a:pt x="439764" y="321931"/>
                  </a:lnTo>
                  <a:lnTo>
                    <a:pt x="321931" y="761696"/>
                  </a:lnTo>
                  <a:lnTo>
                    <a:pt x="0" y="439766"/>
                  </a:lnTo>
                  <a:lnTo>
                    <a:pt x="117834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70" name="手繪多邊形: 圖案 369">
              <a:extLst>
                <a:ext uri="{FF2B5EF4-FFF2-40B4-BE49-F238E27FC236}">
                  <a16:creationId xmlns:a16="http://schemas.microsoft.com/office/drawing/2014/main" id="{3DCF4AE9-A86A-4C9F-BA63-0DE922FBFF72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3559139" y="1617636"/>
              <a:ext cx="557598" cy="557597"/>
            </a:xfrm>
            <a:custGeom>
              <a:avLst/>
              <a:gdLst>
                <a:gd name="connsiteX0" fmla="*/ 557598 w 557598"/>
                <a:gd name="connsiteY0" fmla="*/ 557597 h 557597"/>
                <a:gd name="connsiteX1" fmla="*/ 117834 w 557598"/>
                <a:gd name="connsiteY1" fmla="*/ 439763 h 557597"/>
                <a:gd name="connsiteX2" fmla="*/ 0 w 557598"/>
                <a:gd name="connsiteY2" fmla="*/ 0 h 557597"/>
                <a:gd name="connsiteX3" fmla="*/ 439765 w 557598"/>
                <a:gd name="connsiteY3" fmla="*/ 117835 h 557597"/>
                <a:gd name="connsiteX4" fmla="*/ 557598 w 557598"/>
                <a:gd name="connsiteY4" fmla="*/ 557597 h 557597"/>
                <a:gd name="connsiteX5" fmla="*/ 557598 w 557598"/>
                <a:gd name="connsiteY5" fmla="*/ 557597 h 557597"/>
                <a:gd name="connsiteX0" fmla="*/ 557598 w 557598"/>
                <a:gd name="connsiteY0" fmla="*/ 557597 h 557597"/>
                <a:gd name="connsiteX1" fmla="*/ 117834 w 557598"/>
                <a:gd name="connsiteY1" fmla="*/ 439763 h 557597"/>
                <a:gd name="connsiteX2" fmla="*/ 0 w 557598"/>
                <a:gd name="connsiteY2" fmla="*/ 0 h 557597"/>
                <a:gd name="connsiteX3" fmla="*/ 439765 w 557598"/>
                <a:gd name="connsiteY3" fmla="*/ 117835 h 557597"/>
                <a:gd name="connsiteX4" fmla="*/ 557598 w 557598"/>
                <a:gd name="connsiteY4" fmla="*/ 557597 h 55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598" h="557597">
                  <a:moveTo>
                    <a:pt x="557598" y="557597"/>
                  </a:moveTo>
                  <a:lnTo>
                    <a:pt x="117834" y="439763"/>
                  </a:lnTo>
                  <a:lnTo>
                    <a:pt x="0" y="0"/>
                  </a:lnTo>
                  <a:lnTo>
                    <a:pt x="439765" y="117835"/>
                  </a:lnTo>
                  <a:lnTo>
                    <a:pt x="557598" y="557597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76" name="手繪多邊形: 圖案 375">
              <a:extLst>
                <a:ext uri="{FF2B5EF4-FFF2-40B4-BE49-F238E27FC236}">
                  <a16:creationId xmlns:a16="http://schemas.microsoft.com/office/drawing/2014/main" id="{7BAFAA27-AB83-48AB-910E-1586126D86EE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2357680" y="1735470"/>
              <a:ext cx="439764" cy="761696"/>
            </a:xfrm>
            <a:custGeom>
              <a:avLst/>
              <a:gdLst>
                <a:gd name="connsiteX0" fmla="*/ 439764 w 439764"/>
                <a:gd name="connsiteY0" fmla="*/ 321932 h 761696"/>
                <a:gd name="connsiteX1" fmla="*/ 321930 w 439764"/>
                <a:gd name="connsiteY1" fmla="*/ 761696 h 761696"/>
                <a:gd name="connsiteX2" fmla="*/ 0 w 439764"/>
                <a:gd name="connsiteY2" fmla="*/ 439766 h 761696"/>
                <a:gd name="connsiteX3" fmla="*/ 117835 w 439764"/>
                <a:gd name="connsiteY3" fmla="*/ 0 h 761696"/>
                <a:gd name="connsiteX4" fmla="*/ 439764 w 439764"/>
                <a:gd name="connsiteY4" fmla="*/ 321932 h 761696"/>
                <a:gd name="connsiteX5" fmla="*/ 439764 w 439764"/>
                <a:gd name="connsiteY5" fmla="*/ 321932 h 761696"/>
                <a:gd name="connsiteX0" fmla="*/ 439764 w 439764"/>
                <a:gd name="connsiteY0" fmla="*/ 321932 h 761696"/>
                <a:gd name="connsiteX1" fmla="*/ 321930 w 439764"/>
                <a:gd name="connsiteY1" fmla="*/ 761696 h 761696"/>
                <a:gd name="connsiteX2" fmla="*/ 0 w 439764"/>
                <a:gd name="connsiteY2" fmla="*/ 439766 h 761696"/>
                <a:gd name="connsiteX3" fmla="*/ 117835 w 439764"/>
                <a:gd name="connsiteY3" fmla="*/ 0 h 761696"/>
                <a:gd name="connsiteX4" fmla="*/ 439764 w 439764"/>
                <a:gd name="connsiteY4" fmla="*/ 321932 h 761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4" h="761696">
                  <a:moveTo>
                    <a:pt x="439764" y="321932"/>
                  </a:moveTo>
                  <a:lnTo>
                    <a:pt x="321930" y="761696"/>
                  </a:lnTo>
                  <a:lnTo>
                    <a:pt x="0" y="439766"/>
                  </a:lnTo>
                  <a:lnTo>
                    <a:pt x="117835" y="0"/>
                  </a:lnTo>
                  <a:lnTo>
                    <a:pt x="439764" y="321932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82" name="手繪多邊形: 圖案 381">
              <a:extLst>
                <a:ext uri="{FF2B5EF4-FFF2-40B4-BE49-F238E27FC236}">
                  <a16:creationId xmlns:a16="http://schemas.microsoft.com/office/drawing/2014/main" id="{540EBD85-F266-40B8-B216-9FE3DBCEB47E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3237209" y="2936929"/>
              <a:ext cx="761693" cy="439766"/>
            </a:xfrm>
            <a:custGeom>
              <a:avLst/>
              <a:gdLst>
                <a:gd name="connsiteX0" fmla="*/ 761693 w 761693"/>
                <a:gd name="connsiteY0" fmla="*/ 321932 h 439766"/>
                <a:gd name="connsiteX1" fmla="*/ 321929 w 761693"/>
                <a:gd name="connsiteY1" fmla="*/ 439766 h 439766"/>
                <a:gd name="connsiteX2" fmla="*/ 0 w 761693"/>
                <a:gd name="connsiteY2" fmla="*/ 117835 h 439766"/>
                <a:gd name="connsiteX3" fmla="*/ 439763 w 761693"/>
                <a:gd name="connsiteY3" fmla="*/ 0 h 439766"/>
                <a:gd name="connsiteX4" fmla="*/ 761693 w 761693"/>
                <a:gd name="connsiteY4" fmla="*/ 321932 h 439766"/>
                <a:gd name="connsiteX5" fmla="*/ 761693 w 761693"/>
                <a:gd name="connsiteY5" fmla="*/ 321932 h 439766"/>
                <a:gd name="connsiteX0" fmla="*/ 761693 w 761693"/>
                <a:gd name="connsiteY0" fmla="*/ 321932 h 439766"/>
                <a:gd name="connsiteX1" fmla="*/ 321929 w 761693"/>
                <a:gd name="connsiteY1" fmla="*/ 439766 h 439766"/>
                <a:gd name="connsiteX2" fmla="*/ 0 w 761693"/>
                <a:gd name="connsiteY2" fmla="*/ 117835 h 439766"/>
                <a:gd name="connsiteX3" fmla="*/ 439763 w 761693"/>
                <a:gd name="connsiteY3" fmla="*/ 0 h 439766"/>
                <a:gd name="connsiteX4" fmla="*/ 761693 w 761693"/>
                <a:gd name="connsiteY4" fmla="*/ 321932 h 439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3" h="439766">
                  <a:moveTo>
                    <a:pt x="761693" y="321932"/>
                  </a:moveTo>
                  <a:lnTo>
                    <a:pt x="321929" y="439766"/>
                  </a:lnTo>
                  <a:lnTo>
                    <a:pt x="0" y="117835"/>
                  </a:lnTo>
                  <a:lnTo>
                    <a:pt x="439763" y="0"/>
                  </a:lnTo>
                  <a:lnTo>
                    <a:pt x="761693" y="321932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91" name="手繪多邊形: 圖案 390">
              <a:extLst>
                <a:ext uri="{FF2B5EF4-FFF2-40B4-BE49-F238E27FC236}">
                  <a16:creationId xmlns:a16="http://schemas.microsoft.com/office/drawing/2014/main" id="{BEE2F469-2736-4999-B692-305688E676FC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2797445" y="1295707"/>
              <a:ext cx="761694" cy="439764"/>
            </a:xfrm>
            <a:custGeom>
              <a:avLst/>
              <a:gdLst>
                <a:gd name="connsiteX0" fmla="*/ 761694 w 761694"/>
                <a:gd name="connsiteY0" fmla="*/ 321930 h 439764"/>
                <a:gd name="connsiteX1" fmla="*/ 321930 w 761694"/>
                <a:gd name="connsiteY1" fmla="*/ 439764 h 439764"/>
                <a:gd name="connsiteX2" fmla="*/ 0 w 761694"/>
                <a:gd name="connsiteY2" fmla="*/ 117834 h 439764"/>
                <a:gd name="connsiteX3" fmla="*/ 439764 w 761694"/>
                <a:gd name="connsiteY3" fmla="*/ 0 h 439764"/>
                <a:gd name="connsiteX4" fmla="*/ 761694 w 761694"/>
                <a:gd name="connsiteY4" fmla="*/ 321930 h 439764"/>
                <a:gd name="connsiteX5" fmla="*/ 761694 w 761694"/>
                <a:gd name="connsiteY5" fmla="*/ 321930 h 439764"/>
                <a:gd name="connsiteX0" fmla="*/ 761694 w 761694"/>
                <a:gd name="connsiteY0" fmla="*/ 321930 h 439764"/>
                <a:gd name="connsiteX1" fmla="*/ 321930 w 761694"/>
                <a:gd name="connsiteY1" fmla="*/ 439764 h 439764"/>
                <a:gd name="connsiteX2" fmla="*/ 0 w 761694"/>
                <a:gd name="connsiteY2" fmla="*/ 117834 h 439764"/>
                <a:gd name="connsiteX3" fmla="*/ 439764 w 761694"/>
                <a:gd name="connsiteY3" fmla="*/ 0 h 439764"/>
                <a:gd name="connsiteX4" fmla="*/ 761694 w 761694"/>
                <a:gd name="connsiteY4" fmla="*/ 321930 h 43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4" h="439764">
                  <a:moveTo>
                    <a:pt x="761694" y="321930"/>
                  </a:moveTo>
                  <a:lnTo>
                    <a:pt x="321930" y="439764"/>
                  </a:lnTo>
                  <a:lnTo>
                    <a:pt x="0" y="117834"/>
                  </a:lnTo>
                  <a:lnTo>
                    <a:pt x="439764" y="0"/>
                  </a:lnTo>
                  <a:lnTo>
                    <a:pt x="761694" y="32193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94" name="手繪多邊形: 圖案 393">
              <a:extLst>
                <a:ext uri="{FF2B5EF4-FFF2-40B4-BE49-F238E27FC236}">
                  <a16:creationId xmlns:a16="http://schemas.microsoft.com/office/drawing/2014/main" id="{F8485124-F4DD-49DE-8620-B77F960F6325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1917915" y="2057401"/>
              <a:ext cx="557600" cy="557598"/>
            </a:xfrm>
            <a:custGeom>
              <a:avLst/>
              <a:gdLst>
                <a:gd name="connsiteX0" fmla="*/ 439765 w 557600"/>
                <a:gd name="connsiteY0" fmla="*/ 117835 h 557598"/>
                <a:gd name="connsiteX1" fmla="*/ 557600 w 557600"/>
                <a:gd name="connsiteY1" fmla="*/ 557598 h 557598"/>
                <a:gd name="connsiteX2" fmla="*/ 117835 w 557600"/>
                <a:gd name="connsiteY2" fmla="*/ 439765 h 557598"/>
                <a:gd name="connsiteX3" fmla="*/ 0 w 557600"/>
                <a:gd name="connsiteY3" fmla="*/ 0 h 557598"/>
                <a:gd name="connsiteX4" fmla="*/ 439765 w 557600"/>
                <a:gd name="connsiteY4" fmla="*/ 117835 h 557598"/>
                <a:gd name="connsiteX5" fmla="*/ 439765 w 557600"/>
                <a:gd name="connsiteY5" fmla="*/ 117835 h 557598"/>
                <a:gd name="connsiteX0" fmla="*/ 439765 w 557600"/>
                <a:gd name="connsiteY0" fmla="*/ 117835 h 557598"/>
                <a:gd name="connsiteX1" fmla="*/ 557600 w 557600"/>
                <a:gd name="connsiteY1" fmla="*/ 557598 h 557598"/>
                <a:gd name="connsiteX2" fmla="*/ 117835 w 557600"/>
                <a:gd name="connsiteY2" fmla="*/ 439765 h 557598"/>
                <a:gd name="connsiteX3" fmla="*/ 0 w 557600"/>
                <a:gd name="connsiteY3" fmla="*/ 0 h 557598"/>
                <a:gd name="connsiteX4" fmla="*/ 439765 w 557600"/>
                <a:gd name="connsiteY4" fmla="*/ 117835 h 557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600" h="557598">
                  <a:moveTo>
                    <a:pt x="439765" y="117835"/>
                  </a:moveTo>
                  <a:lnTo>
                    <a:pt x="557600" y="557598"/>
                  </a:lnTo>
                  <a:lnTo>
                    <a:pt x="117835" y="439765"/>
                  </a:lnTo>
                  <a:lnTo>
                    <a:pt x="0" y="0"/>
                  </a:lnTo>
                  <a:lnTo>
                    <a:pt x="439765" y="11783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00" name="手繪多邊形: 圖案 399">
              <a:extLst>
                <a:ext uri="{FF2B5EF4-FFF2-40B4-BE49-F238E27FC236}">
                  <a16:creationId xmlns:a16="http://schemas.microsoft.com/office/drawing/2014/main" id="{0CB671A8-1AFF-4872-966A-330F83270DA1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3237209" y="2497165"/>
              <a:ext cx="761694" cy="439764"/>
            </a:xfrm>
            <a:custGeom>
              <a:avLst/>
              <a:gdLst>
                <a:gd name="connsiteX0" fmla="*/ 761694 w 761694"/>
                <a:gd name="connsiteY0" fmla="*/ 117835 h 439764"/>
                <a:gd name="connsiteX1" fmla="*/ 439764 w 761694"/>
                <a:gd name="connsiteY1" fmla="*/ 439764 h 439764"/>
                <a:gd name="connsiteX2" fmla="*/ 0 w 761694"/>
                <a:gd name="connsiteY2" fmla="*/ 321930 h 439764"/>
                <a:gd name="connsiteX3" fmla="*/ 321930 w 761694"/>
                <a:gd name="connsiteY3" fmla="*/ 0 h 439764"/>
                <a:gd name="connsiteX4" fmla="*/ 761694 w 761694"/>
                <a:gd name="connsiteY4" fmla="*/ 117835 h 439764"/>
                <a:gd name="connsiteX5" fmla="*/ 761694 w 761694"/>
                <a:gd name="connsiteY5" fmla="*/ 117835 h 439764"/>
                <a:gd name="connsiteX0" fmla="*/ 761694 w 761694"/>
                <a:gd name="connsiteY0" fmla="*/ 117835 h 439764"/>
                <a:gd name="connsiteX1" fmla="*/ 439764 w 761694"/>
                <a:gd name="connsiteY1" fmla="*/ 439764 h 439764"/>
                <a:gd name="connsiteX2" fmla="*/ 0 w 761694"/>
                <a:gd name="connsiteY2" fmla="*/ 321930 h 439764"/>
                <a:gd name="connsiteX3" fmla="*/ 321930 w 761694"/>
                <a:gd name="connsiteY3" fmla="*/ 0 h 439764"/>
                <a:gd name="connsiteX4" fmla="*/ 761694 w 761694"/>
                <a:gd name="connsiteY4" fmla="*/ 117835 h 43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4" h="439764">
                  <a:moveTo>
                    <a:pt x="761694" y="117835"/>
                  </a:moveTo>
                  <a:lnTo>
                    <a:pt x="439764" y="439764"/>
                  </a:lnTo>
                  <a:lnTo>
                    <a:pt x="0" y="321930"/>
                  </a:lnTo>
                  <a:lnTo>
                    <a:pt x="321930" y="0"/>
                  </a:lnTo>
                  <a:lnTo>
                    <a:pt x="761694" y="11783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06" name="手繪多邊形: 圖案 405">
              <a:extLst>
                <a:ext uri="{FF2B5EF4-FFF2-40B4-BE49-F238E27FC236}">
                  <a16:creationId xmlns:a16="http://schemas.microsoft.com/office/drawing/2014/main" id="{0A28121C-4119-4715-A4AC-EEE7DE82AC13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2035749" y="1295706"/>
              <a:ext cx="761696" cy="439763"/>
            </a:xfrm>
            <a:custGeom>
              <a:avLst/>
              <a:gdLst>
                <a:gd name="connsiteX0" fmla="*/ 761696 w 761696"/>
                <a:gd name="connsiteY0" fmla="*/ 117834 h 439763"/>
                <a:gd name="connsiteX1" fmla="*/ 439766 w 761696"/>
                <a:gd name="connsiteY1" fmla="*/ 439763 h 439763"/>
                <a:gd name="connsiteX2" fmla="*/ 0 w 761696"/>
                <a:gd name="connsiteY2" fmla="*/ 321930 h 439763"/>
                <a:gd name="connsiteX3" fmla="*/ 321931 w 761696"/>
                <a:gd name="connsiteY3" fmla="*/ 0 h 439763"/>
                <a:gd name="connsiteX4" fmla="*/ 761696 w 761696"/>
                <a:gd name="connsiteY4" fmla="*/ 117834 h 439763"/>
                <a:gd name="connsiteX5" fmla="*/ 761696 w 761696"/>
                <a:gd name="connsiteY5" fmla="*/ 117834 h 439763"/>
                <a:gd name="connsiteX0" fmla="*/ 761696 w 761696"/>
                <a:gd name="connsiteY0" fmla="*/ 117834 h 439763"/>
                <a:gd name="connsiteX1" fmla="*/ 439766 w 761696"/>
                <a:gd name="connsiteY1" fmla="*/ 439763 h 439763"/>
                <a:gd name="connsiteX2" fmla="*/ 0 w 761696"/>
                <a:gd name="connsiteY2" fmla="*/ 321930 h 439763"/>
                <a:gd name="connsiteX3" fmla="*/ 321931 w 761696"/>
                <a:gd name="connsiteY3" fmla="*/ 0 h 439763"/>
                <a:gd name="connsiteX4" fmla="*/ 761696 w 761696"/>
                <a:gd name="connsiteY4" fmla="*/ 117834 h 43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6" h="439763">
                  <a:moveTo>
                    <a:pt x="761696" y="117834"/>
                  </a:moveTo>
                  <a:lnTo>
                    <a:pt x="439766" y="439763"/>
                  </a:lnTo>
                  <a:lnTo>
                    <a:pt x="0" y="321930"/>
                  </a:lnTo>
                  <a:lnTo>
                    <a:pt x="321931" y="0"/>
                  </a:lnTo>
                  <a:lnTo>
                    <a:pt x="761696" y="117834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09" name="手繪多邊形: 圖案 408">
              <a:extLst>
                <a:ext uri="{FF2B5EF4-FFF2-40B4-BE49-F238E27FC236}">
                  <a16:creationId xmlns:a16="http://schemas.microsoft.com/office/drawing/2014/main" id="{012534A0-9339-450A-A4B1-6751C3CFE482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1595986" y="2497166"/>
              <a:ext cx="761694" cy="439764"/>
            </a:xfrm>
            <a:custGeom>
              <a:avLst/>
              <a:gdLst>
                <a:gd name="connsiteX0" fmla="*/ 439764 w 761694"/>
                <a:gd name="connsiteY0" fmla="*/ 0 h 439764"/>
                <a:gd name="connsiteX1" fmla="*/ 761694 w 761694"/>
                <a:gd name="connsiteY1" fmla="*/ 321930 h 439764"/>
                <a:gd name="connsiteX2" fmla="*/ 321930 w 761694"/>
                <a:gd name="connsiteY2" fmla="*/ 439764 h 439764"/>
                <a:gd name="connsiteX3" fmla="*/ 0 w 761694"/>
                <a:gd name="connsiteY3" fmla="*/ 117834 h 439764"/>
                <a:gd name="connsiteX4" fmla="*/ 439764 w 761694"/>
                <a:gd name="connsiteY4" fmla="*/ 0 h 439764"/>
                <a:gd name="connsiteX5" fmla="*/ 439764 w 761694"/>
                <a:gd name="connsiteY5" fmla="*/ 0 h 439764"/>
                <a:gd name="connsiteX0" fmla="*/ 439764 w 761694"/>
                <a:gd name="connsiteY0" fmla="*/ 0 h 439764"/>
                <a:gd name="connsiteX1" fmla="*/ 761694 w 761694"/>
                <a:gd name="connsiteY1" fmla="*/ 321930 h 439764"/>
                <a:gd name="connsiteX2" fmla="*/ 321930 w 761694"/>
                <a:gd name="connsiteY2" fmla="*/ 439764 h 439764"/>
                <a:gd name="connsiteX3" fmla="*/ 0 w 761694"/>
                <a:gd name="connsiteY3" fmla="*/ 117834 h 439764"/>
                <a:gd name="connsiteX4" fmla="*/ 439764 w 761694"/>
                <a:gd name="connsiteY4" fmla="*/ 0 h 43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4" h="439764">
                  <a:moveTo>
                    <a:pt x="439764" y="0"/>
                  </a:moveTo>
                  <a:lnTo>
                    <a:pt x="761694" y="321930"/>
                  </a:lnTo>
                  <a:lnTo>
                    <a:pt x="321930" y="439764"/>
                  </a:lnTo>
                  <a:lnTo>
                    <a:pt x="0" y="117834"/>
                  </a:lnTo>
                  <a:lnTo>
                    <a:pt x="439764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18" name="手繪多邊形: 圖案 417">
              <a:extLst>
                <a:ext uri="{FF2B5EF4-FFF2-40B4-BE49-F238E27FC236}">
                  <a16:creationId xmlns:a16="http://schemas.microsoft.com/office/drawing/2014/main" id="{9E746A54-BBA2-4723-B0C1-9247A23D965D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1478151" y="1617637"/>
              <a:ext cx="557598" cy="557598"/>
            </a:xfrm>
            <a:custGeom>
              <a:avLst/>
              <a:gdLst>
                <a:gd name="connsiteX0" fmla="*/ 557598 w 557598"/>
                <a:gd name="connsiteY0" fmla="*/ 0 h 557598"/>
                <a:gd name="connsiteX1" fmla="*/ 439764 w 557598"/>
                <a:gd name="connsiteY1" fmla="*/ 439764 h 557598"/>
                <a:gd name="connsiteX2" fmla="*/ 0 w 557598"/>
                <a:gd name="connsiteY2" fmla="*/ 557598 h 557598"/>
                <a:gd name="connsiteX3" fmla="*/ 117835 w 557598"/>
                <a:gd name="connsiteY3" fmla="*/ 117834 h 557598"/>
                <a:gd name="connsiteX4" fmla="*/ 557598 w 557598"/>
                <a:gd name="connsiteY4" fmla="*/ 0 h 557598"/>
                <a:gd name="connsiteX5" fmla="*/ 557598 w 557598"/>
                <a:gd name="connsiteY5" fmla="*/ 0 h 557598"/>
                <a:gd name="connsiteX0" fmla="*/ 557598 w 557598"/>
                <a:gd name="connsiteY0" fmla="*/ 0 h 557598"/>
                <a:gd name="connsiteX1" fmla="*/ 439764 w 557598"/>
                <a:gd name="connsiteY1" fmla="*/ 439764 h 557598"/>
                <a:gd name="connsiteX2" fmla="*/ 0 w 557598"/>
                <a:gd name="connsiteY2" fmla="*/ 557598 h 557598"/>
                <a:gd name="connsiteX3" fmla="*/ 117835 w 557598"/>
                <a:gd name="connsiteY3" fmla="*/ 117834 h 557598"/>
                <a:gd name="connsiteX4" fmla="*/ 557598 w 557598"/>
                <a:gd name="connsiteY4" fmla="*/ 0 h 557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598" h="557598">
                  <a:moveTo>
                    <a:pt x="557598" y="0"/>
                  </a:moveTo>
                  <a:lnTo>
                    <a:pt x="439764" y="439764"/>
                  </a:lnTo>
                  <a:lnTo>
                    <a:pt x="0" y="557598"/>
                  </a:lnTo>
                  <a:lnTo>
                    <a:pt x="117835" y="117834"/>
                  </a:lnTo>
                  <a:lnTo>
                    <a:pt x="557598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21" name="手繪多邊形: 圖案 420">
              <a:extLst>
                <a:ext uri="{FF2B5EF4-FFF2-40B4-BE49-F238E27FC236}">
                  <a16:creationId xmlns:a16="http://schemas.microsoft.com/office/drawing/2014/main" id="{A439FC19-2EE1-4344-B625-385E4F7A98B6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1595986" y="2936929"/>
              <a:ext cx="761694" cy="439763"/>
            </a:xfrm>
            <a:custGeom>
              <a:avLst/>
              <a:gdLst>
                <a:gd name="connsiteX0" fmla="*/ 321930 w 761694"/>
                <a:gd name="connsiteY0" fmla="*/ 0 h 439763"/>
                <a:gd name="connsiteX1" fmla="*/ 761694 w 761694"/>
                <a:gd name="connsiteY1" fmla="*/ 117834 h 439763"/>
                <a:gd name="connsiteX2" fmla="*/ 439765 w 761694"/>
                <a:gd name="connsiteY2" fmla="*/ 439763 h 439763"/>
                <a:gd name="connsiteX3" fmla="*/ 0 w 761694"/>
                <a:gd name="connsiteY3" fmla="*/ 321928 h 439763"/>
                <a:gd name="connsiteX4" fmla="*/ 321930 w 761694"/>
                <a:gd name="connsiteY4" fmla="*/ 0 h 439763"/>
                <a:gd name="connsiteX5" fmla="*/ 321930 w 761694"/>
                <a:gd name="connsiteY5" fmla="*/ 0 h 439763"/>
                <a:gd name="connsiteX0" fmla="*/ 321930 w 761694"/>
                <a:gd name="connsiteY0" fmla="*/ 0 h 439763"/>
                <a:gd name="connsiteX1" fmla="*/ 761694 w 761694"/>
                <a:gd name="connsiteY1" fmla="*/ 117834 h 439763"/>
                <a:gd name="connsiteX2" fmla="*/ 439765 w 761694"/>
                <a:gd name="connsiteY2" fmla="*/ 439763 h 439763"/>
                <a:gd name="connsiteX3" fmla="*/ 0 w 761694"/>
                <a:gd name="connsiteY3" fmla="*/ 321928 h 439763"/>
                <a:gd name="connsiteX4" fmla="*/ 321930 w 761694"/>
                <a:gd name="connsiteY4" fmla="*/ 0 h 43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4" h="439763">
                  <a:moveTo>
                    <a:pt x="321930" y="0"/>
                  </a:moveTo>
                  <a:lnTo>
                    <a:pt x="761694" y="117834"/>
                  </a:lnTo>
                  <a:lnTo>
                    <a:pt x="439765" y="439763"/>
                  </a:lnTo>
                  <a:lnTo>
                    <a:pt x="0" y="321928"/>
                  </a:lnTo>
                  <a:lnTo>
                    <a:pt x="32193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30" name="手繪多邊形: 圖案 429">
              <a:extLst>
                <a:ext uri="{FF2B5EF4-FFF2-40B4-BE49-F238E27FC236}">
                  <a16:creationId xmlns:a16="http://schemas.microsoft.com/office/drawing/2014/main" id="{23964B63-601B-4EFF-9D01-A1A77817184A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1156222" y="2175235"/>
              <a:ext cx="439764" cy="761694"/>
            </a:xfrm>
            <a:custGeom>
              <a:avLst/>
              <a:gdLst>
                <a:gd name="connsiteX0" fmla="*/ 321929 w 439764"/>
                <a:gd name="connsiteY0" fmla="*/ 0 h 761694"/>
                <a:gd name="connsiteX1" fmla="*/ 439764 w 439764"/>
                <a:gd name="connsiteY1" fmla="*/ 439765 h 761694"/>
                <a:gd name="connsiteX2" fmla="*/ 117834 w 439764"/>
                <a:gd name="connsiteY2" fmla="*/ 761694 h 761694"/>
                <a:gd name="connsiteX3" fmla="*/ 0 w 439764"/>
                <a:gd name="connsiteY3" fmla="*/ 321929 h 761694"/>
                <a:gd name="connsiteX4" fmla="*/ 321929 w 439764"/>
                <a:gd name="connsiteY4" fmla="*/ 0 h 761694"/>
                <a:gd name="connsiteX5" fmla="*/ 321929 w 439764"/>
                <a:gd name="connsiteY5" fmla="*/ 0 h 761694"/>
                <a:gd name="connsiteX0" fmla="*/ 321929 w 439764"/>
                <a:gd name="connsiteY0" fmla="*/ 0 h 761694"/>
                <a:gd name="connsiteX1" fmla="*/ 439764 w 439764"/>
                <a:gd name="connsiteY1" fmla="*/ 439765 h 761694"/>
                <a:gd name="connsiteX2" fmla="*/ 117834 w 439764"/>
                <a:gd name="connsiteY2" fmla="*/ 761694 h 761694"/>
                <a:gd name="connsiteX3" fmla="*/ 0 w 439764"/>
                <a:gd name="connsiteY3" fmla="*/ 321929 h 761694"/>
                <a:gd name="connsiteX4" fmla="*/ 321929 w 439764"/>
                <a:gd name="connsiteY4" fmla="*/ 0 h 761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4" h="761694">
                  <a:moveTo>
                    <a:pt x="321929" y="0"/>
                  </a:moveTo>
                  <a:lnTo>
                    <a:pt x="439764" y="439765"/>
                  </a:lnTo>
                  <a:lnTo>
                    <a:pt x="117834" y="761694"/>
                  </a:lnTo>
                  <a:lnTo>
                    <a:pt x="0" y="321929"/>
                  </a:lnTo>
                  <a:lnTo>
                    <a:pt x="321929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33" name="手繪多邊形: 圖案 432">
              <a:extLst>
                <a:ext uri="{FF2B5EF4-FFF2-40B4-BE49-F238E27FC236}">
                  <a16:creationId xmlns:a16="http://schemas.microsoft.com/office/drawing/2014/main" id="{13783867-4396-4431-A7BB-D7C2CB3A7952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1917915" y="3258857"/>
              <a:ext cx="557600" cy="557599"/>
            </a:xfrm>
            <a:custGeom>
              <a:avLst/>
              <a:gdLst>
                <a:gd name="connsiteX0" fmla="*/ 117836 w 557600"/>
                <a:gd name="connsiteY0" fmla="*/ 117835 h 557599"/>
                <a:gd name="connsiteX1" fmla="*/ 557600 w 557600"/>
                <a:gd name="connsiteY1" fmla="*/ 0 h 557599"/>
                <a:gd name="connsiteX2" fmla="*/ 439765 w 557600"/>
                <a:gd name="connsiteY2" fmla="*/ 439764 h 557599"/>
                <a:gd name="connsiteX3" fmla="*/ 0 w 557600"/>
                <a:gd name="connsiteY3" fmla="*/ 557599 h 557599"/>
                <a:gd name="connsiteX4" fmla="*/ 117836 w 557600"/>
                <a:gd name="connsiteY4" fmla="*/ 117835 h 557599"/>
                <a:gd name="connsiteX5" fmla="*/ 117836 w 557600"/>
                <a:gd name="connsiteY5" fmla="*/ 117835 h 557599"/>
                <a:gd name="connsiteX0" fmla="*/ 117836 w 557600"/>
                <a:gd name="connsiteY0" fmla="*/ 117835 h 557599"/>
                <a:gd name="connsiteX1" fmla="*/ 557600 w 557600"/>
                <a:gd name="connsiteY1" fmla="*/ 0 h 557599"/>
                <a:gd name="connsiteX2" fmla="*/ 439765 w 557600"/>
                <a:gd name="connsiteY2" fmla="*/ 439764 h 557599"/>
                <a:gd name="connsiteX3" fmla="*/ 0 w 557600"/>
                <a:gd name="connsiteY3" fmla="*/ 557599 h 557599"/>
                <a:gd name="connsiteX4" fmla="*/ 117836 w 557600"/>
                <a:gd name="connsiteY4" fmla="*/ 117835 h 55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600" h="557599">
                  <a:moveTo>
                    <a:pt x="117836" y="117835"/>
                  </a:moveTo>
                  <a:lnTo>
                    <a:pt x="557600" y="0"/>
                  </a:lnTo>
                  <a:lnTo>
                    <a:pt x="439765" y="439764"/>
                  </a:lnTo>
                  <a:lnTo>
                    <a:pt x="0" y="557599"/>
                  </a:lnTo>
                  <a:lnTo>
                    <a:pt x="117836" y="11783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42" name="手繪多邊形: 圖案 441">
              <a:extLst>
                <a:ext uri="{FF2B5EF4-FFF2-40B4-BE49-F238E27FC236}">
                  <a16:creationId xmlns:a16="http://schemas.microsoft.com/office/drawing/2014/main" id="{66C8EC0A-7BF3-4F3D-BE19-17A85AD38A5C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1156220" y="2936929"/>
              <a:ext cx="439765" cy="761694"/>
            </a:xfrm>
            <a:custGeom>
              <a:avLst/>
              <a:gdLst>
                <a:gd name="connsiteX0" fmla="*/ 117835 w 439765"/>
                <a:gd name="connsiteY0" fmla="*/ 0 h 761694"/>
                <a:gd name="connsiteX1" fmla="*/ 439765 w 439765"/>
                <a:gd name="connsiteY1" fmla="*/ 321929 h 761694"/>
                <a:gd name="connsiteX2" fmla="*/ 321930 w 439765"/>
                <a:gd name="connsiteY2" fmla="*/ 761694 h 761694"/>
                <a:gd name="connsiteX3" fmla="*/ 0 w 439765"/>
                <a:gd name="connsiteY3" fmla="*/ 439763 h 761694"/>
                <a:gd name="connsiteX4" fmla="*/ 117835 w 439765"/>
                <a:gd name="connsiteY4" fmla="*/ 0 h 761694"/>
                <a:gd name="connsiteX5" fmla="*/ 117835 w 439765"/>
                <a:gd name="connsiteY5" fmla="*/ 0 h 761694"/>
                <a:gd name="connsiteX0" fmla="*/ 117835 w 439765"/>
                <a:gd name="connsiteY0" fmla="*/ 0 h 761694"/>
                <a:gd name="connsiteX1" fmla="*/ 439765 w 439765"/>
                <a:gd name="connsiteY1" fmla="*/ 321929 h 761694"/>
                <a:gd name="connsiteX2" fmla="*/ 321930 w 439765"/>
                <a:gd name="connsiteY2" fmla="*/ 761694 h 761694"/>
                <a:gd name="connsiteX3" fmla="*/ 0 w 439765"/>
                <a:gd name="connsiteY3" fmla="*/ 439763 h 761694"/>
                <a:gd name="connsiteX4" fmla="*/ 117835 w 439765"/>
                <a:gd name="connsiteY4" fmla="*/ 0 h 761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5" h="761694">
                  <a:moveTo>
                    <a:pt x="117835" y="0"/>
                  </a:moveTo>
                  <a:lnTo>
                    <a:pt x="439765" y="321929"/>
                  </a:lnTo>
                  <a:lnTo>
                    <a:pt x="321930" y="761694"/>
                  </a:lnTo>
                  <a:lnTo>
                    <a:pt x="0" y="439763"/>
                  </a:lnTo>
                  <a:lnTo>
                    <a:pt x="117835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45" name="手繪多邊形: 圖案 444">
              <a:extLst>
                <a:ext uri="{FF2B5EF4-FFF2-40B4-BE49-F238E27FC236}">
                  <a16:creationId xmlns:a16="http://schemas.microsoft.com/office/drawing/2014/main" id="{FAF67220-FC4A-4ECB-B3EA-E9985D7069FA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2357680" y="3376691"/>
              <a:ext cx="439764" cy="761695"/>
            </a:xfrm>
            <a:custGeom>
              <a:avLst/>
              <a:gdLst>
                <a:gd name="connsiteX0" fmla="*/ 0 w 439764"/>
                <a:gd name="connsiteY0" fmla="*/ 321930 h 761695"/>
                <a:gd name="connsiteX1" fmla="*/ 321930 w 439764"/>
                <a:gd name="connsiteY1" fmla="*/ 0 h 761695"/>
                <a:gd name="connsiteX2" fmla="*/ 439764 w 439764"/>
                <a:gd name="connsiteY2" fmla="*/ 439764 h 761695"/>
                <a:gd name="connsiteX3" fmla="*/ 117833 w 439764"/>
                <a:gd name="connsiteY3" fmla="*/ 761695 h 761695"/>
                <a:gd name="connsiteX4" fmla="*/ 0 w 439764"/>
                <a:gd name="connsiteY4" fmla="*/ 321930 h 761695"/>
                <a:gd name="connsiteX5" fmla="*/ 0 w 439764"/>
                <a:gd name="connsiteY5" fmla="*/ 321930 h 761695"/>
                <a:gd name="connsiteX0" fmla="*/ 0 w 439764"/>
                <a:gd name="connsiteY0" fmla="*/ 321930 h 761695"/>
                <a:gd name="connsiteX1" fmla="*/ 321930 w 439764"/>
                <a:gd name="connsiteY1" fmla="*/ 0 h 761695"/>
                <a:gd name="connsiteX2" fmla="*/ 439764 w 439764"/>
                <a:gd name="connsiteY2" fmla="*/ 439764 h 761695"/>
                <a:gd name="connsiteX3" fmla="*/ 117833 w 439764"/>
                <a:gd name="connsiteY3" fmla="*/ 761695 h 761695"/>
                <a:gd name="connsiteX4" fmla="*/ 0 w 439764"/>
                <a:gd name="connsiteY4" fmla="*/ 321930 h 76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4" h="761695">
                  <a:moveTo>
                    <a:pt x="0" y="321930"/>
                  </a:moveTo>
                  <a:lnTo>
                    <a:pt x="321930" y="0"/>
                  </a:lnTo>
                  <a:lnTo>
                    <a:pt x="439764" y="439764"/>
                  </a:lnTo>
                  <a:lnTo>
                    <a:pt x="117833" y="761695"/>
                  </a:lnTo>
                  <a:lnTo>
                    <a:pt x="0" y="32193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54" name="手繪多邊形: 圖案 453">
              <a:extLst>
                <a:ext uri="{FF2B5EF4-FFF2-40B4-BE49-F238E27FC236}">
                  <a16:creationId xmlns:a16="http://schemas.microsoft.com/office/drawing/2014/main" id="{4FA5740D-5D45-43E9-A9BE-DF19AD0B070D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1478151" y="3698623"/>
              <a:ext cx="557598" cy="557598"/>
            </a:xfrm>
            <a:custGeom>
              <a:avLst/>
              <a:gdLst>
                <a:gd name="connsiteX0" fmla="*/ 0 w 557598"/>
                <a:gd name="connsiteY0" fmla="*/ 0 h 557598"/>
                <a:gd name="connsiteX1" fmla="*/ 439764 w 557598"/>
                <a:gd name="connsiteY1" fmla="*/ 117834 h 557598"/>
                <a:gd name="connsiteX2" fmla="*/ 557598 w 557598"/>
                <a:gd name="connsiteY2" fmla="*/ 557598 h 557598"/>
                <a:gd name="connsiteX3" fmla="*/ 117834 w 557598"/>
                <a:gd name="connsiteY3" fmla="*/ 439763 h 557598"/>
                <a:gd name="connsiteX4" fmla="*/ 0 w 557598"/>
                <a:gd name="connsiteY4" fmla="*/ 0 h 557598"/>
                <a:gd name="connsiteX5" fmla="*/ 0 w 557598"/>
                <a:gd name="connsiteY5" fmla="*/ 0 h 557598"/>
                <a:gd name="connsiteX0" fmla="*/ 0 w 557598"/>
                <a:gd name="connsiteY0" fmla="*/ 0 h 557598"/>
                <a:gd name="connsiteX1" fmla="*/ 439764 w 557598"/>
                <a:gd name="connsiteY1" fmla="*/ 117834 h 557598"/>
                <a:gd name="connsiteX2" fmla="*/ 557598 w 557598"/>
                <a:gd name="connsiteY2" fmla="*/ 557598 h 557598"/>
                <a:gd name="connsiteX3" fmla="*/ 117834 w 557598"/>
                <a:gd name="connsiteY3" fmla="*/ 439763 h 557598"/>
                <a:gd name="connsiteX4" fmla="*/ 0 w 557598"/>
                <a:gd name="connsiteY4" fmla="*/ 0 h 557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598" h="557598">
                  <a:moveTo>
                    <a:pt x="0" y="0"/>
                  </a:moveTo>
                  <a:lnTo>
                    <a:pt x="439764" y="117834"/>
                  </a:lnTo>
                  <a:lnTo>
                    <a:pt x="557598" y="557598"/>
                  </a:lnTo>
                  <a:lnTo>
                    <a:pt x="117834" y="439763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63" name="手繪多邊形: 圖案 462">
              <a:extLst>
                <a:ext uri="{FF2B5EF4-FFF2-40B4-BE49-F238E27FC236}">
                  <a16:creationId xmlns:a16="http://schemas.microsoft.com/office/drawing/2014/main" id="{DD0B9209-53B4-4B86-80D9-339708BAD5D1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2035749" y="4138386"/>
              <a:ext cx="761694" cy="439763"/>
            </a:xfrm>
            <a:custGeom>
              <a:avLst/>
              <a:gdLst>
                <a:gd name="connsiteX0" fmla="*/ 0 w 761694"/>
                <a:gd name="connsiteY0" fmla="*/ 117834 h 439763"/>
                <a:gd name="connsiteX1" fmla="*/ 439764 w 761694"/>
                <a:gd name="connsiteY1" fmla="*/ 0 h 439763"/>
                <a:gd name="connsiteX2" fmla="*/ 761694 w 761694"/>
                <a:gd name="connsiteY2" fmla="*/ 321930 h 439763"/>
                <a:gd name="connsiteX3" fmla="*/ 321929 w 761694"/>
                <a:gd name="connsiteY3" fmla="*/ 439763 h 439763"/>
                <a:gd name="connsiteX4" fmla="*/ 0 w 761694"/>
                <a:gd name="connsiteY4" fmla="*/ 117834 h 439763"/>
                <a:gd name="connsiteX5" fmla="*/ 0 w 761694"/>
                <a:gd name="connsiteY5" fmla="*/ 117834 h 439763"/>
                <a:gd name="connsiteX0" fmla="*/ 0 w 761694"/>
                <a:gd name="connsiteY0" fmla="*/ 117834 h 439763"/>
                <a:gd name="connsiteX1" fmla="*/ 439764 w 761694"/>
                <a:gd name="connsiteY1" fmla="*/ 0 h 439763"/>
                <a:gd name="connsiteX2" fmla="*/ 761694 w 761694"/>
                <a:gd name="connsiteY2" fmla="*/ 321930 h 439763"/>
                <a:gd name="connsiteX3" fmla="*/ 321929 w 761694"/>
                <a:gd name="connsiteY3" fmla="*/ 439763 h 439763"/>
                <a:gd name="connsiteX4" fmla="*/ 0 w 761694"/>
                <a:gd name="connsiteY4" fmla="*/ 117834 h 43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4" h="439763">
                  <a:moveTo>
                    <a:pt x="0" y="117834"/>
                  </a:moveTo>
                  <a:lnTo>
                    <a:pt x="439764" y="0"/>
                  </a:lnTo>
                  <a:lnTo>
                    <a:pt x="761694" y="321930"/>
                  </a:lnTo>
                  <a:lnTo>
                    <a:pt x="321929" y="439763"/>
                  </a:lnTo>
                  <a:lnTo>
                    <a:pt x="0" y="117834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69" name="手繪多邊形: 圖案 468">
              <a:extLst>
                <a:ext uri="{FF2B5EF4-FFF2-40B4-BE49-F238E27FC236}">
                  <a16:creationId xmlns:a16="http://schemas.microsoft.com/office/drawing/2014/main" id="{2650F750-AB51-459D-BD2E-5B080FD69B78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2797442" y="4138386"/>
              <a:ext cx="761695" cy="439765"/>
            </a:xfrm>
            <a:custGeom>
              <a:avLst/>
              <a:gdLst>
                <a:gd name="connsiteX0" fmla="*/ 0 w 761695"/>
                <a:gd name="connsiteY0" fmla="*/ 321930 h 439765"/>
                <a:gd name="connsiteX1" fmla="*/ 321929 w 761695"/>
                <a:gd name="connsiteY1" fmla="*/ 0 h 439765"/>
                <a:gd name="connsiteX2" fmla="*/ 761695 w 761695"/>
                <a:gd name="connsiteY2" fmla="*/ 117835 h 439765"/>
                <a:gd name="connsiteX3" fmla="*/ 439764 w 761695"/>
                <a:gd name="connsiteY3" fmla="*/ 439765 h 439765"/>
                <a:gd name="connsiteX4" fmla="*/ 0 w 761695"/>
                <a:gd name="connsiteY4" fmla="*/ 321930 h 439765"/>
                <a:gd name="connsiteX5" fmla="*/ 0 w 761695"/>
                <a:gd name="connsiteY5" fmla="*/ 321930 h 439765"/>
                <a:gd name="connsiteX0" fmla="*/ 0 w 761695"/>
                <a:gd name="connsiteY0" fmla="*/ 321930 h 439765"/>
                <a:gd name="connsiteX1" fmla="*/ 321929 w 761695"/>
                <a:gd name="connsiteY1" fmla="*/ 0 h 439765"/>
                <a:gd name="connsiteX2" fmla="*/ 761695 w 761695"/>
                <a:gd name="connsiteY2" fmla="*/ 117835 h 439765"/>
                <a:gd name="connsiteX3" fmla="*/ 439764 w 761695"/>
                <a:gd name="connsiteY3" fmla="*/ 439765 h 439765"/>
                <a:gd name="connsiteX4" fmla="*/ 0 w 761695"/>
                <a:gd name="connsiteY4" fmla="*/ 321930 h 43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5" h="439765">
                  <a:moveTo>
                    <a:pt x="0" y="321930"/>
                  </a:moveTo>
                  <a:lnTo>
                    <a:pt x="321929" y="0"/>
                  </a:lnTo>
                  <a:lnTo>
                    <a:pt x="761695" y="117835"/>
                  </a:lnTo>
                  <a:lnTo>
                    <a:pt x="439764" y="439765"/>
                  </a:lnTo>
                  <a:lnTo>
                    <a:pt x="0" y="32193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87933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9C74814-25EE-4827-8BF9-9DF58F81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水晶球 </a:t>
            </a:r>
            <a:r>
              <a:rPr lang="en-US" altLang="zh-TW" dirty="0"/>
              <a:t>– </a:t>
            </a:r>
            <a:r>
              <a:rPr lang="zh-TW" altLang="en-US" dirty="0"/>
              <a:t>錯覺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746E3FD9-0484-476D-B8B7-57F58A5D238D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38386" y="1177871"/>
            <a:ext cx="3518116" cy="3518114"/>
            <a:chOff x="1038386" y="1177871"/>
            <a:chExt cx="3518116" cy="3518114"/>
          </a:xfrm>
          <a:solidFill>
            <a:schemeClr val="tx1"/>
          </a:solidFill>
        </p:grpSpPr>
        <p:sp>
          <p:nvSpPr>
            <p:cNvPr id="293" name="手繪多邊形: 圖案 292">
              <a:extLst>
                <a:ext uri="{FF2B5EF4-FFF2-40B4-BE49-F238E27FC236}">
                  <a16:creationId xmlns:a16="http://schemas.microsoft.com/office/drawing/2014/main" id="{CCF4D021-7044-4A60-9532-A4C15781D88B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2797444" y="2175234"/>
              <a:ext cx="439764" cy="761695"/>
            </a:xfrm>
            <a:custGeom>
              <a:avLst/>
              <a:gdLst>
                <a:gd name="connsiteX0" fmla="*/ 117834 w 439764"/>
                <a:gd name="connsiteY0" fmla="*/ 321930 h 761695"/>
                <a:gd name="connsiteX1" fmla="*/ 439764 w 439764"/>
                <a:gd name="connsiteY1" fmla="*/ 0 h 761695"/>
                <a:gd name="connsiteX2" fmla="*/ 321931 w 439764"/>
                <a:gd name="connsiteY2" fmla="*/ 439764 h 761695"/>
                <a:gd name="connsiteX3" fmla="*/ 0 w 439764"/>
                <a:gd name="connsiteY3" fmla="*/ 761695 h 761695"/>
                <a:gd name="connsiteX4" fmla="*/ 117834 w 439764"/>
                <a:gd name="connsiteY4" fmla="*/ 321930 h 761695"/>
                <a:gd name="connsiteX5" fmla="*/ 117834 w 439764"/>
                <a:gd name="connsiteY5" fmla="*/ 321930 h 761695"/>
                <a:gd name="connsiteX0" fmla="*/ 117834 w 439764"/>
                <a:gd name="connsiteY0" fmla="*/ 321930 h 761695"/>
                <a:gd name="connsiteX1" fmla="*/ 439764 w 439764"/>
                <a:gd name="connsiteY1" fmla="*/ 0 h 761695"/>
                <a:gd name="connsiteX2" fmla="*/ 321931 w 439764"/>
                <a:gd name="connsiteY2" fmla="*/ 439764 h 761695"/>
                <a:gd name="connsiteX3" fmla="*/ 0 w 439764"/>
                <a:gd name="connsiteY3" fmla="*/ 761695 h 761695"/>
                <a:gd name="connsiteX4" fmla="*/ 117834 w 439764"/>
                <a:gd name="connsiteY4" fmla="*/ 321930 h 76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4" h="761695">
                  <a:moveTo>
                    <a:pt x="117834" y="321930"/>
                  </a:moveTo>
                  <a:lnTo>
                    <a:pt x="439764" y="0"/>
                  </a:lnTo>
                  <a:lnTo>
                    <a:pt x="321931" y="439764"/>
                  </a:lnTo>
                  <a:lnTo>
                    <a:pt x="0" y="761695"/>
                  </a:lnTo>
                  <a:lnTo>
                    <a:pt x="117834" y="32193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98" name="手繪多邊形: 圖案 297">
              <a:extLst>
                <a:ext uri="{FF2B5EF4-FFF2-40B4-BE49-F238E27FC236}">
                  <a16:creationId xmlns:a16="http://schemas.microsoft.com/office/drawing/2014/main" id="{F61C3274-217F-4F17-948C-96D1BE9F0802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2679610" y="2057402"/>
              <a:ext cx="235668" cy="879528"/>
            </a:xfrm>
            <a:custGeom>
              <a:avLst/>
              <a:gdLst>
                <a:gd name="connsiteX0" fmla="*/ 235668 w 235668"/>
                <a:gd name="connsiteY0" fmla="*/ 439763 h 879528"/>
                <a:gd name="connsiteX1" fmla="*/ 117834 w 235668"/>
                <a:gd name="connsiteY1" fmla="*/ 879528 h 879528"/>
                <a:gd name="connsiteX2" fmla="*/ 0 w 235668"/>
                <a:gd name="connsiteY2" fmla="*/ 439764 h 879528"/>
                <a:gd name="connsiteX3" fmla="*/ 117834 w 235668"/>
                <a:gd name="connsiteY3" fmla="*/ 0 h 879528"/>
                <a:gd name="connsiteX4" fmla="*/ 235668 w 235668"/>
                <a:gd name="connsiteY4" fmla="*/ 439763 h 879528"/>
                <a:gd name="connsiteX5" fmla="*/ 235668 w 235668"/>
                <a:gd name="connsiteY5" fmla="*/ 439763 h 879528"/>
                <a:gd name="connsiteX0" fmla="*/ 235668 w 235668"/>
                <a:gd name="connsiteY0" fmla="*/ 439763 h 879528"/>
                <a:gd name="connsiteX1" fmla="*/ 117834 w 235668"/>
                <a:gd name="connsiteY1" fmla="*/ 879528 h 879528"/>
                <a:gd name="connsiteX2" fmla="*/ 0 w 235668"/>
                <a:gd name="connsiteY2" fmla="*/ 439764 h 879528"/>
                <a:gd name="connsiteX3" fmla="*/ 117834 w 235668"/>
                <a:gd name="connsiteY3" fmla="*/ 0 h 879528"/>
                <a:gd name="connsiteX4" fmla="*/ 235668 w 235668"/>
                <a:gd name="connsiteY4" fmla="*/ 439763 h 87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668" h="879528">
                  <a:moveTo>
                    <a:pt x="235668" y="439763"/>
                  </a:moveTo>
                  <a:lnTo>
                    <a:pt x="117834" y="879528"/>
                  </a:lnTo>
                  <a:lnTo>
                    <a:pt x="0" y="439764"/>
                  </a:lnTo>
                  <a:lnTo>
                    <a:pt x="117834" y="0"/>
                  </a:lnTo>
                  <a:lnTo>
                    <a:pt x="235668" y="43976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07" name="手繪多邊形: 圖案 306">
              <a:extLst>
                <a:ext uri="{FF2B5EF4-FFF2-40B4-BE49-F238E27FC236}">
                  <a16:creationId xmlns:a16="http://schemas.microsoft.com/office/drawing/2014/main" id="{8511C47A-05D8-46C5-9E6B-D88F840B8A28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2679609" y="2936930"/>
              <a:ext cx="235669" cy="879526"/>
            </a:xfrm>
            <a:custGeom>
              <a:avLst/>
              <a:gdLst>
                <a:gd name="connsiteX0" fmla="*/ 117834 w 235669"/>
                <a:gd name="connsiteY0" fmla="*/ 0 h 879526"/>
                <a:gd name="connsiteX1" fmla="*/ 235669 w 235669"/>
                <a:gd name="connsiteY1" fmla="*/ 439764 h 879526"/>
                <a:gd name="connsiteX2" fmla="*/ 117834 w 235669"/>
                <a:gd name="connsiteY2" fmla="*/ 879526 h 879526"/>
                <a:gd name="connsiteX3" fmla="*/ 0 w 235669"/>
                <a:gd name="connsiteY3" fmla="*/ 439762 h 879526"/>
                <a:gd name="connsiteX4" fmla="*/ 117834 w 235669"/>
                <a:gd name="connsiteY4" fmla="*/ 0 h 879526"/>
                <a:gd name="connsiteX5" fmla="*/ 117834 w 235669"/>
                <a:gd name="connsiteY5" fmla="*/ 0 h 879526"/>
                <a:gd name="connsiteX0" fmla="*/ 117834 w 235669"/>
                <a:gd name="connsiteY0" fmla="*/ 0 h 879526"/>
                <a:gd name="connsiteX1" fmla="*/ 235669 w 235669"/>
                <a:gd name="connsiteY1" fmla="*/ 439764 h 879526"/>
                <a:gd name="connsiteX2" fmla="*/ 117834 w 235669"/>
                <a:gd name="connsiteY2" fmla="*/ 879526 h 879526"/>
                <a:gd name="connsiteX3" fmla="*/ 0 w 235669"/>
                <a:gd name="connsiteY3" fmla="*/ 439762 h 879526"/>
                <a:gd name="connsiteX4" fmla="*/ 117834 w 235669"/>
                <a:gd name="connsiteY4" fmla="*/ 0 h 87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669" h="879526">
                  <a:moveTo>
                    <a:pt x="117834" y="0"/>
                  </a:moveTo>
                  <a:lnTo>
                    <a:pt x="235669" y="439764"/>
                  </a:lnTo>
                  <a:lnTo>
                    <a:pt x="117834" y="879526"/>
                  </a:lnTo>
                  <a:lnTo>
                    <a:pt x="0" y="439762"/>
                  </a:lnTo>
                  <a:lnTo>
                    <a:pt x="117834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10" name="手繪多邊形: 圖案 309">
              <a:extLst>
                <a:ext uri="{FF2B5EF4-FFF2-40B4-BE49-F238E27FC236}">
                  <a16:creationId xmlns:a16="http://schemas.microsoft.com/office/drawing/2014/main" id="{6CD3BD10-70F2-4E13-A13D-03161269F296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2797443" y="2936930"/>
              <a:ext cx="439765" cy="761694"/>
            </a:xfrm>
            <a:custGeom>
              <a:avLst/>
              <a:gdLst>
                <a:gd name="connsiteX0" fmla="*/ 117835 w 439765"/>
                <a:gd name="connsiteY0" fmla="*/ 439764 h 761694"/>
                <a:gd name="connsiteX1" fmla="*/ 0 w 439765"/>
                <a:gd name="connsiteY1" fmla="*/ 0 h 761694"/>
                <a:gd name="connsiteX2" fmla="*/ 321931 w 439765"/>
                <a:gd name="connsiteY2" fmla="*/ 321931 h 761694"/>
                <a:gd name="connsiteX3" fmla="*/ 439765 w 439765"/>
                <a:gd name="connsiteY3" fmla="*/ 761694 h 761694"/>
                <a:gd name="connsiteX4" fmla="*/ 117835 w 439765"/>
                <a:gd name="connsiteY4" fmla="*/ 439764 h 761694"/>
                <a:gd name="connsiteX5" fmla="*/ 117835 w 439765"/>
                <a:gd name="connsiteY5" fmla="*/ 439764 h 761694"/>
                <a:gd name="connsiteX0" fmla="*/ 117835 w 439765"/>
                <a:gd name="connsiteY0" fmla="*/ 439764 h 761694"/>
                <a:gd name="connsiteX1" fmla="*/ 0 w 439765"/>
                <a:gd name="connsiteY1" fmla="*/ 0 h 761694"/>
                <a:gd name="connsiteX2" fmla="*/ 321931 w 439765"/>
                <a:gd name="connsiteY2" fmla="*/ 321931 h 761694"/>
                <a:gd name="connsiteX3" fmla="*/ 439765 w 439765"/>
                <a:gd name="connsiteY3" fmla="*/ 761694 h 761694"/>
                <a:gd name="connsiteX4" fmla="*/ 117835 w 439765"/>
                <a:gd name="connsiteY4" fmla="*/ 439764 h 761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5" h="761694">
                  <a:moveTo>
                    <a:pt x="117835" y="439764"/>
                  </a:moveTo>
                  <a:lnTo>
                    <a:pt x="0" y="0"/>
                  </a:lnTo>
                  <a:lnTo>
                    <a:pt x="321931" y="321931"/>
                  </a:lnTo>
                  <a:lnTo>
                    <a:pt x="439765" y="761694"/>
                  </a:lnTo>
                  <a:lnTo>
                    <a:pt x="117835" y="439764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13" name="手繪多邊形: 圖案 312">
              <a:extLst>
                <a:ext uri="{FF2B5EF4-FFF2-40B4-BE49-F238E27FC236}">
                  <a16:creationId xmlns:a16="http://schemas.microsoft.com/office/drawing/2014/main" id="{37DBA050-2E2C-4973-8146-C43E9FBE2D3F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2357680" y="2175236"/>
              <a:ext cx="439764" cy="761694"/>
            </a:xfrm>
            <a:custGeom>
              <a:avLst/>
              <a:gdLst>
                <a:gd name="connsiteX0" fmla="*/ 321930 w 439764"/>
                <a:gd name="connsiteY0" fmla="*/ 321930 h 761694"/>
                <a:gd name="connsiteX1" fmla="*/ 439764 w 439764"/>
                <a:gd name="connsiteY1" fmla="*/ 761694 h 761694"/>
                <a:gd name="connsiteX2" fmla="*/ 117835 w 439764"/>
                <a:gd name="connsiteY2" fmla="*/ 439763 h 761694"/>
                <a:gd name="connsiteX3" fmla="*/ 0 w 439764"/>
                <a:gd name="connsiteY3" fmla="*/ 0 h 761694"/>
                <a:gd name="connsiteX4" fmla="*/ 321930 w 439764"/>
                <a:gd name="connsiteY4" fmla="*/ 321930 h 761694"/>
                <a:gd name="connsiteX5" fmla="*/ 321930 w 439764"/>
                <a:gd name="connsiteY5" fmla="*/ 321930 h 761694"/>
                <a:gd name="connsiteX0" fmla="*/ 321930 w 439764"/>
                <a:gd name="connsiteY0" fmla="*/ 321930 h 761694"/>
                <a:gd name="connsiteX1" fmla="*/ 439764 w 439764"/>
                <a:gd name="connsiteY1" fmla="*/ 761694 h 761694"/>
                <a:gd name="connsiteX2" fmla="*/ 117835 w 439764"/>
                <a:gd name="connsiteY2" fmla="*/ 439763 h 761694"/>
                <a:gd name="connsiteX3" fmla="*/ 0 w 439764"/>
                <a:gd name="connsiteY3" fmla="*/ 0 h 761694"/>
                <a:gd name="connsiteX4" fmla="*/ 321930 w 439764"/>
                <a:gd name="connsiteY4" fmla="*/ 321930 h 761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4" h="761694">
                  <a:moveTo>
                    <a:pt x="321930" y="321930"/>
                  </a:moveTo>
                  <a:lnTo>
                    <a:pt x="439764" y="761694"/>
                  </a:lnTo>
                  <a:lnTo>
                    <a:pt x="117835" y="439763"/>
                  </a:lnTo>
                  <a:lnTo>
                    <a:pt x="0" y="0"/>
                  </a:lnTo>
                  <a:lnTo>
                    <a:pt x="321930" y="32193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16" name="手繪多邊形: 圖案 315">
              <a:extLst>
                <a:ext uri="{FF2B5EF4-FFF2-40B4-BE49-F238E27FC236}">
                  <a16:creationId xmlns:a16="http://schemas.microsoft.com/office/drawing/2014/main" id="{7CA6CA02-95B4-4E1F-9071-0858EA47E27A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2797443" y="2936929"/>
              <a:ext cx="761695" cy="439765"/>
            </a:xfrm>
            <a:custGeom>
              <a:avLst/>
              <a:gdLst>
                <a:gd name="connsiteX0" fmla="*/ 321931 w 761695"/>
                <a:gd name="connsiteY0" fmla="*/ 321931 h 439765"/>
                <a:gd name="connsiteX1" fmla="*/ 0 w 761695"/>
                <a:gd name="connsiteY1" fmla="*/ 0 h 439765"/>
                <a:gd name="connsiteX2" fmla="*/ 439766 w 761695"/>
                <a:gd name="connsiteY2" fmla="*/ 117834 h 439765"/>
                <a:gd name="connsiteX3" fmla="*/ 761695 w 761695"/>
                <a:gd name="connsiteY3" fmla="*/ 439765 h 439765"/>
                <a:gd name="connsiteX4" fmla="*/ 321931 w 761695"/>
                <a:gd name="connsiteY4" fmla="*/ 321931 h 439765"/>
                <a:gd name="connsiteX5" fmla="*/ 321931 w 761695"/>
                <a:gd name="connsiteY5" fmla="*/ 321931 h 439765"/>
                <a:gd name="connsiteX0" fmla="*/ 321931 w 761695"/>
                <a:gd name="connsiteY0" fmla="*/ 321931 h 439765"/>
                <a:gd name="connsiteX1" fmla="*/ 0 w 761695"/>
                <a:gd name="connsiteY1" fmla="*/ 0 h 439765"/>
                <a:gd name="connsiteX2" fmla="*/ 439766 w 761695"/>
                <a:gd name="connsiteY2" fmla="*/ 117834 h 439765"/>
                <a:gd name="connsiteX3" fmla="*/ 761695 w 761695"/>
                <a:gd name="connsiteY3" fmla="*/ 439765 h 439765"/>
                <a:gd name="connsiteX4" fmla="*/ 321931 w 761695"/>
                <a:gd name="connsiteY4" fmla="*/ 321931 h 43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5" h="439765">
                  <a:moveTo>
                    <a:pt x="321931" y="321931"/>
                  </a:moveTo>
                  <a:lnTo>
                    <a:pt x="0" y="0"/>
                  </a:lnTo>
                  <a:lnTo>
                    <a:pt x="439766" y="117834"/>
                  </a:lnTo>
                  <a:lnTo>
                    <a:pt x="761695" y="439765"/>
                  </a:lnTo>
                  <a:lnTo>
                    <a:pt x="321931" y="321931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19" name="手繪多邊形: 圖案 318">
              <a:extLst>
                <a:ext uri="{FF2B5EF4-FFF2-40B4-BE49-F238E27FC236}">
                  <a16:creationId xmlns:a16="http://schemas.microsoft.com/office/drawing/2014/main" id="{AE2BDCD9-A370-4EBA-844D-F3F35C96D8DA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2035750" y="2497166"/>
              <a:ext cx="761694" cy="439764"/>
            </a:xfrm>
            <a:custGeom>
              <a:avLst/>
              <a:gdLst>
                <a:gd name="connsiteX0" fmla="*/ 439765 w 761694"/>
                <a:gd name="connsiteY0" fmla="*/ 117833 h 439764"/>
                <a:gd name="connsiteX1" fmla="*/ 761694 w 761694"/>
                <a:gd name="connsiteY1" fmla="*/ 439764 h 439764"/>
                <a:gd name="connsiteX2" fmla="*/ 321930 w 761694"/>
                <a:gd name="connsiteY2" fmla="*/ 321930 h 439764"/>
                <a:gd name="connsiteX3" fmla="*/ 0 w 761694"/>
                <a:gd name="connsiteY3" fmla="*/ 0 h 439764"/>
                <a:gd name="connsiteX4" fmla="*/ 439765 w 761694"/>
                <a:gd name="connsiteY4" fmla="*/ 117833 h 439764"/>
                <a:gd name="connsiteX5" fmla="*/ 439765 w 761694"/>
                <a:gd name="connsiteY5" fmla="*/ 117833 h 439764"/>
                <a:gd name="connsiteX0" fmla="*/ 439765 w 761694"/>
                <a:gd name="connsiteY0" fmla="*/ 117833 h 439764"/>
                <a:gd name="connsiteX1" fmla="*/ 761694 w 761694"/>
                <a:gd name="connsiteY1" fmla="*/ 439764 h 439764"/>
                <a:gd name="connsiteX2" fmla="*/ 321930 w 761694"/>
                <a:gd name="connsiteY2" fmla="*/ 321930 h 439764"/>
                <a:gd name="connsiteX3" fmla="*/ 0 w 761694"/>
                <a:gd name="connsiteY3" fmla="*/ 0 h 439764"/>
                <a:gd name="connsiteX4" fmla="*/ 439765 w 761694"/>
                <a:gd name="connsiteY4" fmla="*/ 117833 h 43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4" h="439764">
                  <a:moveTo>
                    <a:pt x="439765" y="117833"/>
                  </a:moveTo>
                  <a:lnTo>
                    <a:pt x="761694" y="439764"/>
                  </a:lnTo>
                  <a:lnTo>
                    <a:pt x="321930" y="321930"/>
                  </a:lnTo>
                  <a:lnTo>
                    <a:pt x="0" y="0"/>
                  </a:lnTo>
                  <a:lnTo>
                    <a:pt x="439765" y="11783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22" name="手繪多邊形: 圖案 321">
              <a:extLst>
                <a:ext uri="{FF2B5EF4-FFF2-40B4-BE49-F238E27FC236}">
                  <a16:creationId xmlns:a16="http://schemas.microsoft.com/office/drawing/2014/main" id="{C223C4E3-F49E-4F2D-91BC-F6BF6BE96BBF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2797443" y="2819094"/>
              <a:ext cx="879529" cy="235669"/>
            </a:xfrm>
            <a:custGeom>
              <a:avLst/>
              <a:gdLst>
                <a:gd name="connsiteX0" fmla="*/ 439766 w 879529"/>
                <a:gd name="connsiteY0" fmla="*/ 235669 h 235669"/>
                <a:gd name="connsiteX1" fmla="*/ 0 w 879529"/>
                <a:gd name="connsiteY1" fmla="*/ 117835 h 235669"/>
                <a:gd name="connsiteX2" fmla="*/ 439765 w 879529"/>
                <a:gd name="connsiteY2" fmla="*/ 0 h 235669"/>
                <a:gd name="connsiteX3" fmla="*/ 879529 w 879529"/>
                <a:gd name="connsiteY3" fmla="*/ 117834 h 235669"/>
                <a:gd name="connsiteX4" fmla="*/ 439766 w 879529"/>
                <a:gd name="connsiteY4" fmla="*/ 235669 h 235669"/>
                <a:gd name="connsiteX5" fmla="*/ 439766 w 879529"/>
                <a:gd name="connsiteY5" fmla="*/ 235669 h 235669"/>
                <a:gd name="connsiteX0" fmla="*/ 439766 w 879529"/>
                <a:gd name="connsiteY0" fmla="*/ 235669 h 235669"/>
                <a:gd name="connsiteX1" fmla="*/ 0 w 879529"/>
                <a:gd name="connsiteY1" fmla="*/ 117835 h 235669"/>
                <a:gd name="connsiteX2" fmla="*/ 439765 w 879529"/>
                <a:gd name="connsiteY2" fmla="*/ 0 h 235669"/>
                <a:gd name="connsiteX3" fmla="*/ 879529 w 879529"/>
                <a:gd name="connsiteY3" fmla="*/ 117834 h 235669"/>
                <a:gd name="connsiteX4" fmla="*/ 439766 w 879529"/>
                <a:gd name="connsiteY4" fmla="*/ 235669 h 23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529" h="235669">
                  <a:moveTo>
                    <a:pt x="439766" y="235669"/>
                  </a:moveTo>
                  <a:lnTo>
                    <a:pt x="0" y="117835"/>
                  </a:lnTo>
                  <a:lnTo>
                    <a:pt x="439765" y="0"/>
                  </a:lnTo>
                  <a:lnTo>
                    <a:pt x="879529" y="117834"/>
                  </a:lnTo>
                  <a:lnTo>
                    <a:pt x="439766" y="235669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25" name="手繪多邊形: 圖案 324">
              <a:extLst>
                <a:ext uri="{FF2B5EF4-FFF2-40B4-BE49-F238E27FC236}">
                  <a16:creationId xmlns:a16="http://schemas.microsoft.com/office/drawing/2014/main" id="{D1593AD1-D555-499F-9CFB-D83F794205DB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1917916" y="2819096"/>
              <a:ext cx="879528" cy="235668"/>
            </a:xfrm>
            <a:custGeom>
              <a:avLst/>
              <a:gdLst>
                <a:gd name="connsiteX0" fmla="*/ 439764 w 879528"/>
                <a:gd name="connsiteY0" fmla="*/ 0 h 235668"/>
                <a:gd name="connsiteX1" fmla="*/ 879528 w 879528"/>
                <a:gd name="connsiteY1" fmla="*/ 117834 h 235668"/>
                <a:gd name="connsiteX2" fmla="*/ 439764 w 879528"/>
                <a:gd name="connsiteY2" fmla="*/ 235668 h 235668"/>
                <a:gd name="connsiteX3" fmla="*/ 0 w 879528"/>
                <a:gd name="connsiteY3" fmla="*/ 117834 h 235668"/>
                <a:gd name="connsiteX4" fmla="*/ 439764 w 879528"/>
                <a:gd name="connsiteY4" fmla="*/ 0 h 235668"/>
                <a:gd name="connsiteX5" fmla="*/ 439764 w 879528"/>
                <a:gd name="connsiteY5" fmla="*/ 0 h 235668"/>
                <a:gd name="connsiteX0" fmla="*/ 439764 w 879528"/>
                <a:gd name="connsiteY0" fmla="*/ 0 h 235668"/>
                <a:gd name="connsiteX1" fmla="*/ 879528 w 879528"/>
                <a:gd name="connsiteY1" fmla="*/ 117834 h 235668"/>
                <a:gd name="connsiteX2" fmla="*/ 439764 w 879528"/>
                <a:gd name="connsiteY2" fmla="*/ 235668 h 235668"/>
                <a:gd name="connsiteX3" fmla="*/ 0 w 879528"/>
                <a:gd name="connsiteY3" fmla="*/ 117834 h 235668"/>
                <a:gd name="connsiteX4" fmla="*/ 439764 w 879528"/>
                <a:gd name="connsiteY4" fmla="*/ 0 h 235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528" h="235668">
                  <a:moveTo>
                    <a:pt x="439764" y="0"/>
                  </a:moveTo>
                  <a:lnTo>
                    <a:pt x="879528" y="117834"/>
                  </a:lnTo>
                  <a:lnTo>
                    <a:pt x="439764" y="235668"/>
                  </a:lnTo>
                  <a:lnTo>
                    <a:pt x="0" y="117834"/>
                  </a:lnTo>
                  <a:lnTo>
                    <a:pt x="439764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28" name="手繪多邊形: 圖案 327">
              <a:extLst>
                <a:ext uri="{FF2B5EF4-FFF2-40B4-BE49-F238E27FC236}">
                  <a16:creationId xmlns:a16="http://schemas.microsoft.com/office/drawing/2014/main" id="{43729D42-D365-44B7-BC91-4B6E6B8795B8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2797443" y="2497164"/>
              <a:ext cx="761695" cy="439765"/>
            </a:xfrm>
            <a:custGeom>
              <a:avLst/>
              <a:gdLst>
                <a:gd name="connsiteX0" fmla="*/ 439765 w 761695"/>
                <a:gd name="connsiteY0" fmla="*/ 321930 h 439765"/>
                <a:gd name="connsiteX1" fmla="*/ 0 w 761695"/>
                <a:gd name="connsiteY1" fmla="*/ 439765 h 439765"/>
                <a:gd name="connsiteX2" fmla="*/ 321931 w 761695"/>
                <a:gd name="connsiteY2" fmla="*/ 117834 h 439765"/>
                <a:gd name="connsiteX3" fmla="*/ 761695 w 761695"/>
                <a:gd name="connsiteY3" fmla="*/ 0 h 439765"/>
                <a:gd name="connsiteX4" fmla="*/ 439765 w 761695"/>
                <a:gd name="connsiteY4" fmla="*/ 321930 h 439765"/>
                <a:gd name="connsiteX5" fmla="*/ 439765 w 761695"/>
                <a:gd name="connsiteY5" fmla="*/ 321930 h 439765"/>
                <a:gd name="connsiteX0" fmla="*/ 439765 w 761695"/>
                <a:gd name="connsiteY0" fmla="*/ 321930 h 439765"/>
                <a:gd name="connsiteX1" fmla="*/ 0 w 761695"/>
                <a:gd name="connsiteY1" fmla="*/ 439765 h 439765"/>
                <a:gd name="connsiteX2" fmla="*/ 321931 w 761695"/>
                <a:gd name="connsiteY2" fmla="*/ 117834 h 439765"/>
                <a:gd name="connsiteX3" fmla="*/ 761695 w 761695"/>
                <a:gd name="connsiteY3" fmla="*/ 0 h 439765"/>
                <a:gd name="connsiteX4" fmla="*/ 439765 w 761695"/>
                <a:gd name="connsiteY4" fmla="*/ 321930 h 43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5" h="439765">
                  <a:moveTo>
                    <a:pt x="439765" y="321930"/>
                  </a:moveTo>
                  <a:lnTo>
                    <a:pt x="0" y="439765"/>
                  </a:lnTo>
                  <a:lnTo>
                    <a:pt x="321931" y="117834"/>
                  </a:lnTo>
                  <a:lnTo>
                    <a:pt x="761695" y="0"/>
                  </a:lnTo>
                  <a:lnTo>
                    <a:pt x="439765" y="32193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31" name="手繪多邊形: 圖案 330">
              <a:extLst>
                <a:ext uri="{FF2B5EF4-FFF2-40B4-BE49-F238E27FC236}">
                  <a16:creationId xmlns:a16="http://schemas.microsoft.com/office/drawing/2014/main" id="{83BB8977-596F-41E0-8D3F-B7539375F319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2035750" y="2936929"/>
              <a:ext cx="761693" cy="439763"/>
            </a:xfrm>
            <a:custGeom>
              <a:avLst/>
              <a:gdLst>
                <a:gd name="connsiteX0" fmla="*/ 321929 w 761693"/>
                <a:gd name="connsiteY0" fmla="*/ 117834 h 439763"/>
                <a:gd name="connsiteX1" fmla="*/ 761693 w 761693"/>
                <a:gd name="connsiteY1" fmla="*/ 0 h 439763"/>
                <a:gd name="connsiteX2" fmla="*/ 439764 w 761693"/>
                <a:gd name="connsiteY2" fmla="*/ 321928 h 439763"/>
                <a:gd name="connsiteX3" fmla="*/ 0 w 761693"/>
                <a:gd name="connsiteY3" fmla="*/ 439763 h 439763"/>
                <a:gd name="connsiteX4" fmla="*/ 321929 w 761693"/>
                <a:gd name="connsiteY4" fmla="*/ 117834 h 439763"/>
                <a:gd name="connsiteX5" fmla="*/ 321929 w 761693"/>
                <a:gd name="connsiteY5" fmla="*/ 117834 h 439763"/>
                <a:gd name="connsiteX0" fmla="*/ 321929 w 761693"/>
                <a:gd name="connsiteY0" fmla="*/ 117834 h 439763"/>
                <a:gd name="connsiteX1" fmla="*/ 761693 w 761693"/>
                <a:gd name="connsiteY1" fmla="*/ 0 h 439763"/>
                <a:gd name="connsiteX2" fmla="*/ 439764 w 761693"/>
                <a:gd name="connsiteY2" fmla="*/ 321928 h 439763"/>
                <a:gd name="connsiteX3" fmla="*/ 0 w 761693"/>
                <a:gd name="connsiteY3" fmla="*/ 439763 h 439763"/>
                <a:gd name="connsiteX4" fmla="*/ 321929 w 761693"/>
                <a:gd name="connsiteY4" fmla="*/ 117834 h 43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3" h="439763">
                  <a:moveTo>
                    <a:pt x="321929" y="117834"/>
                  </a:moveTo>
                  <a:lnTo>
                    <a:pt x="761693" y="0"/>
                  </a:lnTo>
                  <a:lnTo>
                    <a:pt x="439764" y="321928"/>
                  </a:lnTo>
                  <a:lnTo>
                    <a:pt x="0" y="439763"/>
                  </a:lnTo>
                  <a:lnTo>
                    <a:pt x="321929" y="117834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34" name="手繪多邊形: 圖案 333">
              <a:extLst>
                <a:ext uri="{FF2B5EF4-FFF2-40B4-BE49-F238E27FC236}">
                  <a16:creationId xmlns:a16="http://schemas.microsoft.com/office/drawing/2014/main" id="{A886E16E-09BB-440B-A13D-B1B7A9356F4D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2357680" y="2936930"/>
              <a:ext cx="439764" cy="761692"/>
            </a:xfrm>
            <a:custGeom>
              <a:avLst/>
              <a:gdLst>
                <a:gd name="connsiteX0" fmla="*/ 117835 w 439764"/>
                <a:gd name="connsiteY0" fmla="*/ 321928 h 761692"/>
                <a:gd name="connsiteX1" fmla="*/ 439764 w 439764"/>
                <a:gd name="connsiteY1" fmla="*/ 0 h 761692"/>
                <a:gd name="connsiteX2" fmla="*/ 321930 w 439764"/>
                <a:gd name="connsiteY2" fmla="*/ 439762 h 761692"/>
                <a:gd name="connsiteX3" fmla="*/ 0 w 439764"/>
                <a:gd name="connsiteY3" fmla="*/ 761692 h 761692"/>
                <a:gd name="connsiteX4" fmla="*/ 117835 w 439764"/>
                <a:gd name="connsiteY4" fmla="*/ 321928 h 761692"/>
                <a:gd name="connsiteX5" fmla="*/ 117835 w 439764"/>
                <a:gd name="connsiteY5" fmla="*/ 321928 h 761692"/>
                <a:gd name="connsiteX0" fmla="*/ 117835 w 439764"/>
                <a:gd name="connsiteY0" fmla="*/ 321928 h 761692"/>
                <a:gd name="connsiteX1" fmla="*/ 439764 w 439764"/>
                <a:gd name="connsiteY1" fmla="*/ 0 h 761692"/>
                <a:gd name="connsiteX2" fmla="*/ 321930 w 439764"/>
                <a:gd name="connsiteY2" fmla="*/ 439762 h 761692"/>
                <a:gd name="connsiteX3" fmla="*/ 0 w 439764"/>
                <a:gd name="connsiteY3" fmla="*/ 761692 h 761692"/>
                <a:gd name="connsiteX4" fmla="*/ 117835 w 439764"/>
                <a:gd name="connsiteY4" fmla="*/ 321928 h 761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4" h="761692">
                  <a:moveTo>
                    <a:pt x="117835" y="321928"/>
                  </a:moveTo>
                  <a:lnTo>
                    <a:pt x="439764" y="0"/>
                  </a:lnTo>
                  <a:lnTo>
                    <a:pt x="321930" y="439762"/>
                  </a:lnTo>
                  <a:lnTo>
                    <a:pt x="0" y="761692"/>
                  </a:lnTo>
                  <a:lnTo>
                    <a:pt x="117835" y="321928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52" name="手繪多邊形: 圖案 351">
              <a:extLst>
                <a:ext uri="{FF2B5EF4-FFF2-40B4-BE49-F238E27FC236}">
                  <a16:creationId xmlns:a16="http://schemas.microsoft.com/office/drawing/2014/main" id="{823A7B60-2DC5-4157-8AAC-56715DBE9068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3998900" y="3376693"/>
              <a:ext cx="439768" cy="761694"/>
            </a:xfrm>
            <a:custGeom>
              <a:avLst/>
              <a:gdLst>
                <a:gd name="connsiteX0" fmla="*/ 117838 w 439768"/>
                <a:gd name="connsiteY0" fmla="*/ 321930 h 761694"/>
                <a:gd name="connsiteX1" fmla="*/ 439768 w 439768"/>
                <a:gd name="connsiteY1" fmla="*/ 0 h 761694"/>
                <a:gd name="connsiteX2" fmla="*/ 321932 w 439768"/>
                <a:gd name="connsiteY2" fmla="*/ 439766 h 761694"/>
                <a:gd name="connsiteX3" fmla="*/ 0 w 439768"/>
                <a:gd name="connsiteY3" fmla="*/ 761694 h 761694"/>
                <a:gd name="connsiteX4" fmla="*/ 117838 w 439768"/>
                <a:gd name="connsiteY4" fmla="*/ 321930 h 761694"/>
                <a:gd name="connsiteX5" fmla="*/ 117838 w 439768"/>
                <a:gd name="connsiteY5" fmla="*/ 321930 h 761694"/>
                <a:gd name="connsiteX0" fmla="*/ 117838 w 439768"/>
                <a:gd name="connsiteY0" fmla="*/ 321930 h 761694"/>
                <a:gd name="connsiteX1" fmla="*/ 439768 w 439768"/>
                <a:gd name="connsiteY1" fmla="*/ 0 h 761694"/>
                <a:gd name="connsiteX2" fmla="*/ 321932 w 439768"/>
                <a:gd name="connsiteY2" fmla="*/ 439766 h 761694"/>
                <a:gd name="connsiteX3" fmla="*/ 0 w 439768"/>
                <a:gd name="connsiteY3" fmla="*/ 761694 h 761694"/>
                <a:gd name="connsiteX4" fmla="*/ 117838 w 439768"/>
                <a:gd name="connsiteY4" fmla="*/ 321930 h 761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8" h="761694">
                  <a:moveTo>
                    <a:pt x="117838" y="321930"/>
                  </a:moveTo>
                  <a:lnTo>
                    <a:pt x="439768" y="0"/>
                  </a:lnTo>
                  <a:lnTo>
                    <a:pt x="321932" y="439766"/>
                  </a:lnTo>
                  <a:lnTo>
                    <a:pt x="0" y="761694"/>
                  </a:lnTo>
                  <a:lnTo>
                    <a:pt x="117838" y="32193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61" name="手繪多邊形: 圖案 360">
              <a:extLst>
                <a:ext uri="{FF2B5EF4-FFF2-40B4-BE49-F238E27FC236}">
                  <a16:creationId xmlns:a16="http://schemas.microsoft.com/office/drawing/2014/main" id="{283F6534-C9CF-4F98-B2B8-9F375CB58E49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4320834" y="2497165"/>
              <a:ext cx="235668" cy="879528"/>
            </a:xfrm>
            <a:custGeom>
              <a:avLst/>
              <a:gdLst>
                <a:gd name="connsiteX0" fmla="*/ 235668 w 235668"/>
                <a:gd name="connsiteY0" fmla="*/ 439764 h 879528"/>
                <a:gd name="connsiteX1" fmla="*/ 117834 w 235668"/>
                <a:gd name="connsiteY1" fmla="*/ 879528 h 879528"/>
                <a:gd name="connsiteX2" fmla="*/ 0 w 235668"/>
                <a:gd name="connsiteY2" fmla="*/ 439765 h 879528"/>
                <a:gd name="connsiteX3" fmla="*/ 117833 w 235668"/>
                <a:gd name="connsiteY3" fmla="*/ 0 h 879528"/>
                <a:gd name="connsiteX4" fmla="*/ 235668 w 235668"/>
                <a:gd name="connsiteY4" fmla="*/ 439764 h 879528"/>
                <a:gd name="connsiteX5" fmla="*/ 235668 w 235668"/>
                <a:gd name="connsiteY5" fmla="*/ 439764 h 879528"/>
                <a:gd name="connsiteX0" fmla="*/ 235668 w 235668"/>
                <a:gd name="connsiteY0" fmla="*/ 439764 h 879528"/>
                <a:gd name="connsiteX1" fmla="*/ 117834 w 235668"/>
                <a:gd name="connsiteY1" fmla="*/ 879528 h 879528"/>
                <a:gd name="connsiteX2" fmla="*/ 0 w 235668"/>
                <a:gd name="connsiteY2" fmla="*/ 439765 h 879528"/>
                <a:gd name="connsiteX3" fmla="*/ 117833 w 235668"/>
                <a:gd name="connsiteY3" fmla="*/ 0 h 879528"/>
                <a:gd name="connsiteX4" fmla="*/ 235668 w 235668"/>
                <a:gd name="connsiteY4" fmla="*/ 439764 h 87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668" h="879528">
                  <a:moveTo>
                    <a:pt x="235668" y="439764"/>
                  </a:moveTo>
                  <a:lnTo>
                    <a:pt x="117834" y="879528"/>
                  </a:lnTo>
                  <a:lnTo>
                    <a:pt x="0" y="439765"/>
                  </a:lnTo>
                  <a:lnTo>
                    <a:pt x="117833" y="0"/>
                  </a:lnTo>
                  <a:lnTo>
                    <a:pt x="235668" y="439764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64" name="手繪多邊形: 圖案 363">
              <a:extLst>
                <a:ext uri="{FF2B5EF4-FFF2-40B4-BE49-F238E27FC236}">
                  <a16:creationId xmlns:a16="http://schemas.microsoft.com/office/drawing/2014/main" id="{253AA360-CC87-4B80-A556-DE98223053F1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3998903" y="1735471"/>
              <a:ext cx="439763" cy="761693"/>
            </a:xfrm>
            <a:custGeom>
              <a:avLst/>
              <a:gdLst>
                <a:gd name="connsiteX0" fmla="*/ 439763 w 439763"/>
                <a:gd name="connsiteY0" fmla="*/ 761693 h 761693"/>
                <a:gd name="connsiteX1" fmla="*/ 117833 w 439763"/>
                <a:gd name="connsiteY1" fmla="*/ 439762 h 761693"/>
                <a:gd name="connsiteX2" fmla="*/ 0 w 439763"/>
                <a:gd name="connsiteY2" fmla="*/ 0 h 761693"/>
                <a:gd name="connsiteX3" fmla="*/ 321930 w 439763"/>
                <a:gd name="connsiteY3" fmla="*/ 321930 h 761693"/>
                <a:gd name="connsiteX4" fmla="*/ 439763 w 439763"/>
                <a:gd name="connsiteY4" fmla="*/ 761693 h 761693"/>
                <a:gd name="connsiteX5" fmla="*/ 439763 w 439763"/>
                <a:gd name="connsiteY5" fmla="*/ 761693 h 761693"/>
                <a:gd name="connsiteX0" fmla="*/ 439763 w 439763"/>
                <a:gd name="connsiteY0" fmla="*/ 761693 h 761693"/>
                <a:gd name="connsiteX1" fmla="*/ 117833 w 439763"/>
                <a:gd name="connsiteY1" fmla="*/ 439762 h 761693"/>
                <a:gd name="connsiteX2" fmla="*/ 0 w 439763"/>
                <a:gd name="connsiteY2" fmla="*/ 0 h 761693"/>
                <a:gd name="connsiteX3" fmla="*/ 321930 w 439763"/>
                <a:gd name="connsiteY3" fmla="*/ 321930 h 761693"/>
                <a:gd name="connsiteX4" fmla="*/ 439763 w 439763"/>
                <a:gd name="connsiteY4" fmla="*/ 761693 h 761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3" h="761693">
                  <a:moveTo>
                    <a:pt x="439763" y="761693"/>
                  </a:moveTo>
                  <a:lnTo>
                    <a:pt x="117833" y="439762"/>
                  </a:lnTo>
                  <a:lnTo>
                    <a:pt x="0" y="0"/>
                  </a:lnTo>
                  <a:lnTo>
                    <a:pt x="321930" y="321930"/>
                  </a:lnTo>
                  <a:lnTo>
                    <a:pt x="439763" y="76169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88" name="手繪多邊形: 圖案 387">
              <a:extLst>
                <a:ext uri="{FF2B5EF4-FFF2-40B4-BE49-F238E27FC236}">
                  <a16:creationId xmlns:a16="http://schemas.microsoft.com/office/drawing/2014/main" id="{B81FF810-16F6-4B92-BA46-2DBE11BE4FBE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3237208" y="1295706"/>
              <a:ext cx="761695" cy="439765"/>
            </a:xfrm>
            <a:custGeom>
              <a:avLst/>
              <a:gdLst>
                <a:gd name="connsiteX0" fmla="*/ 761695 w 761695"/>
                <a:gd name="connsiteY0" fmla="*/ 439765 h 439765"/>
                <a:gd name="connsiteX1" fmla="*/ 321930 w 761695"/>
                <a:gd name="connsiteY1" fmla="*/ 321930 h 439765"/>
                <a:gd name="connsiteX2" fmla="*/ 0 w 761695"/>
                <a:gd name="connsiteY2" fmla="*/ 0 h 439765"/>
                <a:gd name="connsiteX3" fmla="*/ 439765 w 761695"/>
                <a:gd name="connsiteY3" fmla="*/ 117834 h 439765"/>
                <a:gd name="connsiteX4" fmla="*/ 761695 w 761695"/>
                <a:gd name="connsiteY4" fmla="*/ 439765 h 439765"/>
                <a:gd name="connsiteX5" fmla="*/ 761695 w 761695"/>
                <a:gd name="connsiteY5" fmla="*/ 439765 h 439765"/>
                <a:gd name="connsiteX0" fmla="*/ 761695 w 761695"/>
                <a:gd name="connsiteY0" fmla="*/ 439765 h 439765"/>
                <a:gd name="connsiteX1" fmla="*/ 321930 w 761695"/>
                <a:gd name="connsiteY1" fmla="*/ 321930 h 439765"/>
                <a:gd name="connsiteX2" fmla="*/ 0 w 761695"/>
                <a:gd name="connsiteY2" fmla="*/ 0 h 439765"/>
                <a:gd name="connsiteX3" fmla="*/ 439765 w 761695"/>
                <a:gd name="connsiteY3" fmla="*/ 117834 h 439765"/>
                <a:gd name="connsiteX4" fmla="*/ 761695 w 761695"/>
                <a:gd name="connsiteY4" fmla="*/ 439765 h 43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5" h="439765">
                  <a:moveTo>
                    <a:pt x="761695" y="439765"/>
                  </a:moveTo>
                  <a:lnTo>
                    <a:pt x="321930" y="321930"/>
                  </a:lnTo>
                  <a:lnTo>
                    <a:pt x="0" y="0"/>
                  </a:lnTo>
                  <a:lnTo>
                    <a:pt x="439765" y="117834"/>
                  </a:lnTo>
                  <a:lnTo>
                    <a:pt x="761695" y="43976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03" name="手繪多邊形: 圖案 402">
              <a:extLst>
                <a:ext uri="{FF2B5EF4-FFF2-40B4-BE49-F238E27FC236}">
                  <a16:creationId xmlns:a16="http://schemas.microsoft.com/office/drawing/2014/main" id="{19C4290B-6EB2-4337-95F1-5A1E20C69C3D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2357679" y="1177871"/>
              <a:ext cx="879529" cy="235669"/>
            </a:xfrm>
            <a:custGeom>
              <a:avLst/>
              <a:gdLst>
                <a:gd name="connsiteX0" fmla="*/ 879529 w 879529"/>
                <a:gd name="connsiteY0" fmla="*/ 117835 h 235669"/>
                <a:gd name="connsiteX1" fmla="*/ 439765 w 879529"/>
                <a:gd name="connsiteY1" fmla="*/ 235669 h 235669"/>
                <a:gd name="connsiteX2" fmla="*/ 0 w 879529"/>
                <a:gd name="connsiteY2" fmla="*/ 117835 h 235669"/>
                <a:gd name="connsiteX3" fmla="*/ 439764 w 879529"/>
                <a:gd name="connsiteY3" fmla="*/ 0 h 235669"/>
                <a:gd name="connsiteX4" fmla="*/ 879529 w 879529"/>
                <a:gd name="connsiteY4" fmla="*/ 117835 h 235669"/>
                <a:gd name="connsiteX5" fmla="*/ 879529 w 879529"/>
                <a:gd name="connsiteY5" fmla="*/ 117835 h 235669"/>
                <a:gd name="connsiteX0" fmla="*/ 879529 w 879529"/>
                <a:gd name="connsiteY0" fmla="*/ 117835 h 235669"/>
                <a:gd name="connsiteX1" fmla="*/ 439765 w 879529"/>
                <a:gd name="connsiteY1" fmla="*/ 235669 h 235669"/>
                <a:gd name="connsiteX2" fmla="*/ 0 w 879529"/>
                <a:gd name="connsiteY2" fmla="*/ 117835 h 235669"/>
                <a:gd name="connsiteX3" fmla="*/ 439764 w 879529"/>
                <a:gd name="connsiteY3" fmla="*/ 0 h 235669"/>
                <a:gd name="connsiteX4" fmla="*/ 879529 w 879529"/>
                <a:gd name="connsiteY4" fmla="*/ 117835 h 23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529" h="235669">
                  <a:moveTo>
                    <a:pt x="879529" y="117835"/>
                  </a:moveTo>
                  <a:lnTo>
                    <a:pt x="439765" y="235669"/>
                  </a:lnTo>
                  <a:lnTo>
                    <a:pt x="0" y="117835"/>
                  </a:lnTo>
                  <a:lnTo>
                    <a:pt x="439764" y="0"/>
                  </a:lnTo>
                  <a:lnTo>
                    <a:pt x="879529" y="11783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15" name="手繪多邊形: 圖案 414">
              <a:extLst>
                <a:ext uri="{FF2B5EF4-FFF2-40B4-BE49-F238E27FC236}">
                  <a16:creationId xmlns:a16="http://schemas.microsoft.com/office/drawing/2014/main" id="{BA96E1FA-76AF-4156-899B-4FA97990962B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1595986" y="1295707"/>
              <a:ext cx="761694" cy="439764"/>
            </a:xfrm>
            <a:custGeom>
              <a:avLst/>
              <a:gdLst>
                <a:gd name="connsiteX0" fmla="*/ 761694 w 761694"/>
                <a:gd name="connsiteY0" fmla="*/ 0 h 439764"/>
                <a:gd name="connsiteX1" fmla="*/ 439763 w 761694"/>
                <a:gd name="connsiteY1" fmla="*/ 321930 h 439764"/>
                <a:gd name="connsiteX2" fmla="*/ 0 w 761694"/>
                <a:gd name="connsiteY2" fmla="*/ 439764 h 439764"/>
                <a:gd name="connsiteX3" fmla="*/ 321929 w 761694"/>
                <a:gd name="connsiteY3" fmla="*/ 117834 h 439764"/>
                <a:gd name="connsiteX4" fmla="*/ 761694 w 761694"/>
                <a:gd name="connsiteY4" fmla="*/ 0 h 439764"/>
                <a:gd name="connsiteX5" fmla="*/ 761694 w 761694"/>
                <a:gd name="connsiteY5" fmla="*/ 0 h 439764"/>
                <a:gd name="connsiteX0" fmla="*/ 761694 w 761694"/>
                <a:gd name="connsiteY0" fmla="*/ 0 h 439764"/>
                <a:gd name="connsiteX1" fmla="*/ 439763 w 761694"/>
                <a:gd name="connsiteY1" fmla="*/ 321930 h 439764"/>
                <a:gd name="connsiteX2" fmla="*/ 0 w 761694"/>
                <a:gd name="connsiteY2" fmla="*/ 439764 h 439764"/>
                <a:gd name="connsiteX3" fmla="*/ 321929 w 761694"/>
                <a:gd name="connsiteY3" fmla="*/ 117834 h 439764"/>
                <a:gd name="connsiteX4" fmla="*/ 761694 w 761694"/>
                <a:gd name="connsiteY4" fmla="*/ 0 h 43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4" h="439764">
                  <a:moveTo>
                    <a:pt x="761694" y="0"/>
                  </a:moveTo>
                  <a:lnTo>
                    <a:pt x="439763" y="321930"/>
                  </a:lnTo>
                  <a:lnTo>
                    <a:pt x="0" y="439764"/>
                  </a:lnTo>
                  <a:lnTo>
                    <a:pt x="321929" y="117834"/>
                  </a:lnTo>
                  <a:lnTo>
                    <a:pt x="761694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27" name="手繪多邊形: 圖案 426">
              <a:extLst>
                <a:ext uri="{FF2B5EF4-FFF2-40B4-BE49-F238E27FC236}">
                  <a16:creationId xmlns:a16="http://schemas.microsoft.com/office/drawing/2014/main" id="{026BE937-E11C-476E-9DB1-41513B30599F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1156222" y="1735470"/>
              <a:ext cx="439764" cy="761693"/>
            </a:xfrm>
            <a:custGeom>
              <a:avLst/>
              <a:gdLst>
                <a:gd name="connsiteX0" fmla="*/ 439764 w 439764"/>
                <a:gd name="connsiteY0" fmla="*/ 0 h 761693"/>
                <a:gd name="connsiteX1" fmla="*/ 321929 w 439764"/>
                <a:gd name="connsiteY1" fmla="*/ 439764 h 761693"/>
                <a:gd name="connsiteX2" fmla="*/ 0 w 439764"/>
                <a:gd name="connsiteY2" fmla="*/ 761693 h 761693"/>
                <a:gd name="connsiteX3" fmla="*/ 117834 w 439764"/>
                <a:gd name="connsiteY3" fmla="*/ 321929 h 761693"/>
                <a:gd name="connsiteX4" fmla="*/ 439764 w 439764"/>
                <a:gd name="connsiteY4" fmla="*/ 0 h 761693"/>
                <a:gd name="connsiteX5" fmla="*/ 439764 w 439764"/>
                <a:gd name="connsiteY5" fmla="*/ 0 h 761693"/>
                <a:gd name="connsiteX0" fmla="*/ 439764 w 439764"/>
                <a:gd name="connsiteY0" fmla="*/ 0 h 761693"/>
                <a:gd name="connsiteX1" fmla="*/ 321929 w 439764"/>
                <a:gd name="connsiteY1" fmla="*/ 439764 h 761693"/>
                <a:gd name="connsiteX2" fmla="*/ 0 w 439764"/>
                <a:gd name="connsiteY2" fmla="*/ 761693 h 761693"/>
                <a:gd name="connsiteX3" fmla="*/ 117834 w 439764"/>
                <a:gd name="connsiteY3" fmla="*/ 321929 h 761693"/>
                <a:gd name="connsiteX4" fmla="*/ 439764 w 439764"/>
                <a:gd name="connsiteY4" fmla="*/ 0 h 761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4" h="761693">
                  <a:moveTo>
                    <a:pt x="439764" y="0"/>
                  </a:moveTo>
                  <a:lnTo>
                    <a:pt x="321929" y="439764"/>
                  </a:lnTo>
                  <a:lnTo>
                    <a:pt x="0" y="761693"/>
                  </a:lnTo>
                  <a:lnTo>
                    <a:pt x="117834" y="321929"/>
                  </a:lnTo>
                  <a:lnTo>
                    <a:pt x="439764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39" name="手繪多邊形: 圖案 438">
              <a:extLst>
                <a:ext uri="{FF2B5EF4-FFF2-40B4-BE49-F238E27FC236}">
                  <a16:creationId xmlns:a16="http://schemas.microsoft.com/office/drawing/2014/main" id="{E76BB330-1432-480C-AE3D-759995140844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1038386" y="2497164"/>
              <a:ext cx="235670" cy="879528"/>
            </a:xfrm>
            <a:custGeom>
              <a:avLst/>
              <a:gdLst>
                <a:gd name="connsiteX0" fmla="*/ 117836 w 235670"/>
                <a:gd name="connsiteY0" fmla="*/ 0 h 879528"/>
                <a:gd name="connsiteX1" fmla="*/ 235670 w 235670"/>
                <a:gd name="connsiteY1" fmla="*/ 439765 h 879528"/>
                <a:gd name="connsiteX2" fmla="*/ 117835 w 235670"/>
                <a:gd name="connsiteY2" fmla="*/ 879528 h 879528"/>
                <a:gd name="connsiteX3" fmla="*/ 0 w 235670"/>
                <a:gd name="connsiteY3" fmla="*/ 439764 h 879528"/>
                <a:gd name="connsiteX4" fmla="*/ 117836 w 235670"/>
                <a:gd name="connsiteY4" fmla="*/ 0 h 879528"/>
                <a:gd name="connsiteX5" fmla="*/ 117836 w 235670"/>
                <a:gd name="connsiteY5" fmla="*/ 0 h 879528"/>
                <a:gd name="connsiteX0" fmla="*/ 117836 w 235670"/>
                <a:gd name="connsiteY0" fmla="*/ 0 h 879528"/>
                <a:gd name="connsiteX1" fmla="*/ 235670 w 235670"/>
                <a:gd name="connsiteY1" fmla="*/ 439765 h 879528"/>
                <a:gd name="connsiteX2" fmla="*/ 117835 w 235670"/>
                <a:gd name="connsiteY2" fmla="*/ 879528 h 879528"/>
                <a:gd name="connsiteX3" fmla="*/ 0 w 235670"/>
                <a:gd name="connsiteY3" fmla="*/ 439764 h 879528"/>
                <a:gd name="connsiteX4" fmla="*/ 117836 w 235670"/>
                <a:gd name="connsiteY4" fmla="*/ 0 h 87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670" h="879528">
                  <a:moveTo>
                    <a:pt x="117836" y="0"/>
                  </a:moveTo>
                  <a:lnTo>
                    <a:pt x="235670" y="439765"/>
                  </a:lnTo>
                  <a:lnTo>
                    <a:pt x="117835" y="879528"/>
                  </a:lnTo>
                  <a:lnTo>
                    <a:pt x="0" y="439764"/>
                  </a:lnTo>
                  <a:lnTo>
                    <a:pt x="117836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51" name="手繪多邊形: 圖案 450">
              <a:extLst>
                <a:ext uri="{FF2B5EF4-FFF2-40B4-BE49-F238E27FC236}">
                  <a16:creationId xmlns:a16="http://schemas.microsoft.com/office/drawing/2014/main" id="{978FEC80-A9B3-424C-87CE-C15E69C12004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1156221" y="3376692"/>
              <a:ext cx="439764" cy="761694"/>
            </a:xfrm>
            <a:custGeom>
              <a:avLst/>
              <a:gdLst>
                <a:gd name="connsiteX0" fmla="*/ 0 w 439764"/>
                <a:gd name="connsiteY0" fmla="*/ 0 h 761694"/>
                <a:gd name="connsiteX1" fmla="*/ 321930 w 439764"/>
                <a:gd name="connsiteY1" fmla="*/ 321931 h 761694"/>
                <a:gd name="connsiteX2" fmla="*/ 439764 w 439764"/>
                <a:gd name="connsiteY2" fmla="*/ 761694 h 761694"/>
                <a:gd name="connsiteX3" fmla="*/ 117833 w 439764"/>
                <a:gd name="connsiteY3" fmla="*/ 439764 h 761694"/>
                <a:gd name="connsiteX4" fmla="*/ 0 w 439764"/>
                <a:gd name="connsiteY4" fmla="*/ 0 h 761694"/>
                <a:gd name="connsiteX5" fmla="*/ 0 w 439764"/>
                <a:gd name="connsiteY5" fmla="*/ 0 h 761694"/>
                <a:gd name="connsiteX0" fmla="*/ 0 w 439764"/>
                <a:gd name="connsiteY0" fmla="*/ 0 h 761694"/>
                <a:gd name="connsiteX1" fmla="*/ 321930 w 439764"/>
                <a:gd name="connsiteY1" fmla="*/ 321931 h 761694"/>
                <a:gd name="connsiteX2" fmla="*/ 439764 w 439764"/>
                <a:gd name="connsiteY2" fmla="*/ 761694 h 761694"/>
                <a:gd name="connsiteX3" fmla="*/ 117833 w 439764"/>
                <a:gd name="connsiteY3" fmla="*/ 439764 h 761694"/>
                <a:gd name="connsiteX4" fmla="*/ 0 w 439764"/>
                <a:gd name="connsiteY4" fmla="*/ 0 h 761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4" h="761694">
                  <a:moveTo>
                    <a:pt x="0" y="0"/>
                  </a:moveTo>
                  <a:lnTo>
                    <a:pt x="321930" y="321931"/>
                  </a:lnTo>
                  <a:lnTo>
                    <a:pt x="439764" y="761694"/>
                  </a:lnTo>
                  <a:lnTo>
                    <a:pt x="117833" y="439764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60" name="手繪多邊形: 圖案 459">
              <a:extLst>
                <a:ext uri="{FF2B5EF4-FFF2-40B4-BE49-F238E27FC236}">
                  <a16:creationId xmlns:a16="http://schemas.microsoft.com/office/drawing/2014/main" id="{CB5BB9F5-0F53-4FF2-990B-6B4C0E3F39A4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1595984" y="4138386"/>
              <a:ext cx="761693" cy="439764"/>
            </a:xfrm>
            <a:custGeom>
              <a:avLst/>
              <a:gdLst>
                <a:gd name="connsiteX0" fmla="*/ 0 w 761693"/>
                <a:gd name="connsiteY0" fmla="*/ 0 h 439764"/>
                <a:gd name="connsiteX1" fmla="*/ 439764 w 761693"/>
                <a:gd name="connsiteY1" fmla="*/ 117835 h 439764"/>
                <a:gd name="connsiteX2" fmla="*/ 761693 w 761693"/>
                <a:gd name="connsiteY2" fmla="*/ 439764 h 439764"/>
                <a:gd name="connsiteX3" fmla="*/ 321929 w 761693"/>
                <a:gd name="connsiteY3" fmla="*/ 321930 h 439764"/>
                <a:gd name="connsiteX4" fmla="*/ 0 w 761693"/>
                <a:gd name="connsiteY4" fmla="*/ 0 h 439764"/>
                <a:gd name="connsiteX5" fmla="*/ 0 w 761693"/>
                <a:gd name="connsiteY5" fmla="*/ 0 h 439764"/>
                <a:gd name="connsiteX0" fmla="*/ 0 w 761693"/>
                <a:gd name="connsiteY0" fmla="*/ 0 h 439764"/>
                <a:gd name="connsiteX1" fmla="*/ 439764 w 761693"/>
                <a:gd name="connsiteY1" fmla="*/ 117835 h 439764"/>
                <a:gd name="connsiteX2" fmla="*/ 761693 w 761693"/>
                <a:gd name="connsiteY2" fmla="*/ 439764 h 439764"/>
                <a:gd name="connsiteX3" fmla="*/ 321929 w 761693"/>
                <a:gd name="connsiteY3" fmla="*/ 321930 h 439764"/>
                <a:gd name="connsiteX4" fmla="*/ 0 w 761693"/>
                <a:gd name="connsiteY4" fmla="*/ 0 h 43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3" h="439764">
                  <a:moveTo>
                    <a:pt x="0" y="0"/>
                  </a:moveTo>
                  <a:lnTo>
                    <a:pt x="439764" y="117835"/>
                  </a:lnTo>
                  <a:lnTo>
                    <a:pt x="761693" y="439764"/>
                  </a:lnTo>
                  <a:lnTo>
                    <a:pt x="321929" y="32193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66" name="手繪多邊形: 圖案 465">
              <a:extLst>
                <a:ext uri="{FF2B5EF4-FFF2-40B4-BE49-F238E27FC236}">
                  <a16:creationId xmlns:a16="http://schemas.microsoft.com/office/drawing/2014/main" id="{19C97BCC-4C13-47E6-8FC7-37C349B50477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>
              <a:off x="2357677" y="4460316"/>
              <a:ext cx="879529" cy="235669"/>
            </a:xfrm>
            <a:custGeom>
              <a:avLst/>
              <a:gdLst>
                <a:gd name="connsiteX0" fmla="*/ 0 w 879529"/>
                <a:gd name="connsiteY0" fmla="*/ 117833 h 235669"/>
                <a:gd name="connsiteX1" fmla="*/ 439765 w 879529"/>
                <a:gd name="connsiteY1" fmla="*/ 0 h 235669"/>
                <a:gd name="connsiteX2" fmla="*/ 879529 w 879529"/>
                <a:gd name="connsiteY2" fmla="*/ 117835 h 235669"/>
                <a:gd name="connsiteX3" fmla="*/ 439765 w 879529"/>
                <a:gd name="connsiteY3" fmla="*/ 235669 h 235669"/>
                <a:gd name="connsiteX4" fmla="*/ 0 w 879529"/>
                <a:gd name="connsiteY4" fmla="*/ 117833 h 235669"/>
                <a:gd name="connsiteX5" fmla="*/ 0 w 879529"/>
                <a:gd name="connsiteY5" fmla="*/ 117833 h 235669"/>
                <a:gd name="connsiteX0" fmla="*/ 0 w 879529"/>
                <a:gd name="connsiteY0" fmla="*/ 117833 h 235669"/>
                <a:gd name="connsiteX1" fmla="*/ 439765 w 879529"/>
                <a:gd name="connsiteY1" fmla="*/ 0 h 235669"/>
                <a:gd name="connsiteX2" fmla="*/ 879529 w 879529"/>
                <a:gd name="connsiteY2" fmla="*/ 117835 h 235669"/>
                <a:gd name="connsiteX3" fmla="*/ 439765 w 879529"/>
                <a:gd name="connsiteY3" fmla="*/ 235669 h 235669"/>
                <a:gd name="connsiteX4" fmla="*/ 0 w 879529"/>
                <a:gd name="connsiteY4" fmla="*/ 117833 h 23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529" h="235669">
                  <a:moveTo>
                    <a:pt x="0" y="117833"/>
                  </a:moveTo>
                  <a:lnTo>
                    <a:pt x="439765" y="0"/>
                  </a:lnTo>
                  <a:lnTo>
                    <a:pt x="879529" y="117835"/>
                  </a:lnTo>
                  <a:lnTo>
                    <a:pt x="439765" y="235669"/>
                  </a:lnTo>
                  <a:lnTo>
                    <a:pt x="0" y="11783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72" name="手繪多邊形: 圖案 471">
              <a:extLst>
                <a:ext uri="{FF2B5EF4-FFF2-40B4-BE49-F238E27FC236}">
                  <a16:creationId xmlns:a16="http://schemas.microsoft.com/office/drawing/2014/main" id="{5628771A-9490-4C91-9B0B-09BC2A100C3F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>
              <a:off x="3237206" y="4138386"/>
              <a:ext cx="761693" cy="439765"/>
            </a:xfrm>
            <a:custGeom>
              <a:avLst/>
              <a:gdLst>
                <a:gd name="connsiteX0" fmla="*/ 0 w 761693"/>
                <a:gd name="connsiteY0" fmla="*/ 439765 h 439765"/>
                <a:gd name="connsiteX1" fmla="*/ 321931 w 761693"/>
                <a:gd name="connsiteY1" fmla="*/ 117835 h 439765"/>
                <a:gd name="connsiteX2" fmla="*/ 761693 w 761693"/>
                <a:gd name="connsiteY2" fmla="*/ 0 h 439765"/>
                <a:gd name="connsiteX3" fmla="*/ 439764 w 761693"/>
                <a:gd name="connsiteY3" fmla="*/ 321930 h 439765"/>
                <a:gd name="connsiteX4" fmla="*/ 0 w 761693"/>
                <a:gd name="connsiteY4" fmla="*/ 439765 h 439765"/>
                <a:gd name="connsiteX5" fmla="*/ 0 w 761693"/>
                <a:gd name="connsiteY5" fmla="*/ 439765 h 439765"/>
                <a:gd name="connsiteX0" fmla="*/ 0 w 761693"/>
                <a:gd name="connsiteY0" fmla="*/ 439765 h 439765"/>
                <a:gd name="connsiteX1" fmla="*/ 321931 w 761693"/>
                <a:gd name="connsiteY1" fmla="*/ 117835 h 439765"/>
                <a:gd name="connsiteX2" fmla="*/ 761693 w 761693"/>
                <a:gd name="connsiteY2" fmla="*/ 0 h 439765"/>
                <a:gd name="connsiteX3" fmla="*/ 439764 w 761693"/>
                <a:gd name="connsiteY3" fmla="*/ 321930 h 439765"/>
                <a:gd name="connsiteX4" fmla="*/ 0 w 761693"/>
                <a:gd name="connsiteY4" fmla="*/ 439765 h 43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3" h="439765">
                  <a:moveTo>
                    <a:pt x="0" y="439765"/>
                  </a:moveTo>
                  <a:lnTo>
                    <a:pt x="321931" y="117835"/>
                  </a:lnTo>
                  <a:lnTo>
                    <a:pt x="761693" y="0"/>
                  </a:lnTo>
                  <a:lnTo>
                    <a:pt x="439764" y="321930"/>
                  </a:lnTo>
                  <a:lnTo>
                    <a:pt x="0" y="43976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D53C6E1C-BDAB-44D2-9895-540D3FF9828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156220" y="1295706"/>
            <a:ext cx="3282447" cy="3282445"/>
            <a:chOff x="1156220" y="1295706"/>
            <a:chExt cx="3282447" cy="328244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95" name="手繪多邊形: 圖案 294">
              <a:extLst>
                <a:ext uri="{FF2B5EF4-FFF2-40B4-BE49-F238E27FC236}">
                  <a16:creationId xmlns:a16="http://schemas.microsoft.com/office/drawing/2014/main" id="{3882DF3C-7D98-4657-AA83-D53FD4315217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2797444" y="1735471"/>
              <a:ext cx="439764" cy="761694"/>
            </a:xfrm>
            <a:custGeom>
              <a:avLst/>
              <a:gdLst>
                <a:gd name="connsiteX0" fmla="*/ 439764 w 439764"/>
                <a:gd name="connsiteY0" fmla="*/ 439764 h 761694"/>
                <a:gd name="connsiteX1" fmla="*/ 117834 w 439764"/>
                <a:gd name="connsiteY1" fmla="*/ 761694 h 761694"/>
                <a:gd name="connsiteX2" fmla="*/ 0 w 439764"/>
                <a:gd name="connsiteY2" fmla="*/ 321931 h 761694"/>
                <a:gd name="connsiteX3" fmla="*/ 321931 w 439764"/>
                <a:gd name="connsiteY3" fmla="*/ 0 h 761694"/>
                <a:gd name="connsiteX4" fmla="*/ 439764 w 439764"/>
                <a:gd name="connsiteY4" fmla="*/ 439764 h 761694"/>
                <a:gd name="connsiteX5" fmla="*/ 439764 w 439764"/>
                <a:gd name="connsiteY5" fmla="*/ 439764 h 761694"/>
                <a:gd name="connsiteX0" fmla="*/ 439764 w 439764"/>
                <a:gd name="connsiteY0" fmla="*/ 439764 h 761694"/>
                <a:gd name="connsiteX1" fmla="*/ 117834 w 439764"/>
                <a:gd name="connsiteY1" fmla="*/ 761694 h 761694"/>
                <a:gd name="connsiteX2" fmla="*/ 0 w 439764"/>
                <a:gd name="connsiteY2" fmla="*/ 321931 h 761694"/>
                <a:gd name="connsiteX3" fmla="*/ 321931 w 439764"/>
                <a:gd name="connsiteY3" fmla="*/ 0 h 761694"/>
                <a:gd name="connsiteX4" fmla="*/ 439764 w 439764"/>
                <a:gd name="connsiteY4" fmla="*/ 439764 h 761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4" h="761694">
                  <a:moveTo>
                    <a:pt x="439764" y="439764"/>
                  </a:moveTo>
                  <a:lnTo>
                    <a:pt x="117834" y="761694"/>
                  </a:lnTo>
                  <a:lnTo>
                    <a:pt x="0" y="321931"/>
                  </a:lnTo>
                  <a:lnTo>
                    <a:pt x="321931" y="0"/>
                  </a:lnTo>
                  <a:lnTo>
                    <a:pt x="439764" y="439764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01" name="手繪多邊形: 圖案 300">
              <a:extLst>
                <a:ext uri="{FF2B5EF4-FFF2-40B4-BE49-F238E27FC236}">
                  <a16:creationId xmlns:a16="http://schemas.microsoft.com/office/drawing/2014/main" id="{BC8EF0C1-A05E-4B0A-B969-29BC24BC03D9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3119375" y="2057399"/>
              <a:ext cx="557598" cy="557599"/>
            </a:xfrm>
            <a:custGeom>
              <a:avLst/>
              <a:gdLst>
                <a:gd name="connsiteX0" fmla="*/ 117833 w 557598"/>
                <a:gd name="connsiteY0" fmla="*/ 117835 h 557599"/>
                <a:gd name="connsiteX1" fmla="*/ 557598 w 557598"/>
                <a:gd name="connsiteY1" fmla="*/ 0 h 557599"/>
                <a:gd name="connsiteX2" fmla="*/ 439764 w 557598"/>
                <a:gd name="connsiteY2" fmla="*/ 439765 h 557599"/>
                <a:gd name="connsiteX3" fmla="*/ 0 w 557598"/>
                <a:gd name="connsiteY3" fmla="*/ 557599 h 557599"/>
                <a:gd name="connsiteX4" fmla="*/ 117833 w 557598"/>
                <a:gd name="connsiteY4" fmla="*/ 117835 h 557599"/>
                <a:gd name="connsiteX5" fmla="*/ 117833 w 557598"/>
                <a:gd name="connsiteY5" fmla="*/ 117835 h 557599"/>
                <a:gd name="connsiteX0" fmla="*/ 117833 w 557598"/>
                <a:gd name="connsiteY0" fmla="*/ 117835 h 557599"/>
                <a:gd name="connsiteX1" fmla="*/ 557598 w 557598"/>
                <a:gd name="connsiteY1" fmla="*/ 0 h 557599"/>
                <a:gd name="connsiteX2" fmla="*/ 439764 w 557598"/>
                <a:gd name="connsiteY2" fmla="*/ 439765 h 557599"/>
                <a:gd name="connsiteX3" fmla="*/ 0 w 557598"/>
                <a:gd name="connsiteY3" fmla="*/ 557599 h 557599"/>
                <a:gd name="connsiteX4" fmla="*/ 117833 w 557598"/>
                <a:gd name="connsiteY4" fmla="*/ 117835 h 55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598" h="557599">
                  <a:moveTo>
                    <a:pt x="117833" y="117835"/>
                  </a:moveTo>
                  <a:lnTo>
                    <a:pt x="557598" y="0"/>
                  </a:lnTo>
                  <a:lnTo>
                    <a:pt x="439764" y="439765"/>
                  </a:lnTo>
                  <a:lnTo>
                    <a:pt x="0" y="557599"/>
                  </a:lnTo>
                  <a:lnTo>
                    <a:pt x="117833" y="11783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37" name="手繪多邊形: 圖案 336">
              <a:extLst>
                <a:ext uri="{FF2B5EF4-FFF2-40B4-BE49-F238E27FC236}">
                  <a16:creationId xmlns:a16="http://schemas.microsoft.com/office/drawing/2014/main" id="{6269C74A-AF5A-4D3A-A05F-5B1CA73FCCE6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2797443" y="3376693"/>
              <a:ext cx="439765" cy="761693"/>
            </a:xfrm>
            <a:custGeom>
              <a:avLst/>
              <a:gdLst>
                <a:gd name="connsiteX0" fmla="*/ 117835 w 439765"/>
                <a:gd name="connsiteY0" fmla="*/ 0 h 761693"/>
                <a:gd name="connsiteX1" fmla="*/ 439765 w 439765"/>
                <a:gd name="connsiteY1" fmla="*/ 321930 h 761693"/>
                <a:gd name="connsiteX2" fmla="*/ 321928 w 439765"/>
                <a:gd name="connsiteY2" fmla="*/ 761693 h 761693"/>
                <a:gd name="connsiteX3" fmla="*/ 0 w 439765"/>
                <a:gd name="connsiteY3" fmla="*/ 439762 h 761693"/>
                <a:gd name="connsiteX4" fmla="*/ 117835 w 439765"/>
                <a:gd name="connsiteY4" fmla="*/ 0 h 761693"/>
                <a:gd name="connsiteX5" fmla="*/ 117835 w 439765"/>
                <a:gd name="connsiteY5" fmla="*/ 0 h 761693"/>
                <a:gd name="connsiteX0" fmla="*/ 117835 w 439765"/>
                <a:gd name="connsiteY0" fmla="*/ 0 h 761693"/>
                <a:gd name="connsiteX1" fmla="*/ 439765 w 439765"/>
                <a:gd name="connsiteY1" fmla="*/ 321930 h 761693"/>
                <a:gd name="connsiteX2" fmla="*/ 321928 w 439765"/>
                <a:gd name="connsiteY2" fmla="*/ 761693 h 761693"/>
                <a:gd name="connsiteX3" fmla="*/ 0 w 439765"/>
                <a:gd name="connsiteY3" fmla="*/ 439762 h 761693"/>
                <a:gd name="connsiteX4" fmla="*/ 117835 w 439765"/>
                <a:gd name="connsiteY4" fmla="*/ 0 h 761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5" h="761693">
                  <a:moveTo>
                    <a:pt x="117835" y="0"/>
                  </a:moveTo>
                  <a:lnTo>
                    <a:pt x="439765" y="321930"/>
                  </a:lnTo>
                  <a:lnTo>
                    <a:pt x="321928" y="761693"/>
                  </a:lnTo>
                  <a:lnTo>
                    <a:pt x="0" y="439762"/>
                  </a:lnTo>
                  <a:lnTo>
                    <a:pt x="117835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43" name="手繪多邊形: 圖案 342">
              <a:extLst>
                <a:ext uri="{FF2B5EF4-FFF2-40B4-BE49-F238E27FC236}">
                  <a16:creationId xmlns:a16="http://schemas.microsoft.com/office/drawing/2014/main" id="{BBD23888-4B2D-411F-9098-E2B7FB944423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3119375" y="3258860"/>
              <a:ext cx="557598" cy="557597"/>
            </a:xfrm>
            <a:custGeom>
              <a:avLst/>
              <a:gdLst>
                <a:gd name="connsiteX0" fmla="*/ 557598 w 557598"/>
                <a:gd name="connsiteY0" fmla="*/ 557597 h 557597"/>
                <a:gd name="connsiteX1" fmla="*/ 117834 w 557598"/>
                <a:gd name="connsiteY1" fmla="*/ 439763 h 557597"/>
                <a:gd name="connsiteX2" fmla="*/ 0 w 557598"/>
                <a:gd name="connsiteY2" fmla="*/ 0 h 557597"/>
                <a:gd name="connsiteX3" fmla="*/ 439764 w 557598"/>
                <a:gd name="connsiteY3" fmla="*/ 117834 h 557597"/>
                <a:gd name="connsiteX4" fmla="*/ 557598 w 557598"/>
                <a:gd name="connsiteY4" fmla="*/ 557597 h 557597"/>
                <a:gd name="connsiteX5" fmla="*/ 557598 w 557598"/>
                <a:gd name="connsiteY5" fmla="*/ 557597 h 557597"/>
                <a:gd name="connsiteX0" fmla="*/ 557598 w 557598"/>
                <a:gd name="connsiteY0" fmla="*/ 557597 h 557597"/>
                <a:gd name="connsiteX1" fmla="*/ 117834 w 557598"/>
                <a:gd name="connsiteY1" fmla="*/ 439763 h 557597"/>
                <a:gd name="connsiteX2" fmla="*/ 0 w 557598"/>
                <a:gd name="connsiteY2" fmla="*/ 0 h 557597"/>
                <a:gd name="connsiteX3" fmla="*/ 439764 w 557598"/>
                <a:gd name="connsiteY3" fmla="*/ 117834 h 557597"/>
                <a:gd name="connsiteX4" fmla="*/ 557598 w 557598"/>
                <a:gd name="connsiteY4" fmla="*/ 557597 h 55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598" h="557597">
                  <a:moveTo>
                    <a:pt x="557598" y="557597"/>
                  </a:moveTo>
                  <a:lnTo>
                    <a:pt x="117834" y="439763"/>
                  </a:lnTo>
                  <a:lnTo>
                    <a:pt x="0" y="0"/>
                  </a:lnTo>
                  <a:lnTo>
                    <a:pt x="439764" y="117834"/>
                  </a:lnTo>
                  <a:lnTo>
                    <a:pt x="557598" y="557597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46" name="手繪多邊形: 圖案 345">
              <a:extLst>
                <a:ext uri="{FF2B5EF4-FFF2-40B4-BE49-F238E27FC236}">
                  <a16:creationId xmlns:a16="http://schemas.microsoft.com/office/drawing/2014/main" id="{BC1256E0-83F1-40B4-B09A-030843682CDA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3559138" y="3698622"/>
              <a:ext cx="557600" cy="557599"/>
            </a:xfrm>
            <a:custGeom>
              <a:avLst/>
              <a:gdLst>
                <a:gd name="connsiteX0" fmla="*/ 117835 w 557600"/>
                <a:gd name="connsiteY0" fmla="*/ 117835 h 557599"/>
                <a:gd name="connsiteX1" fmla="*/ 557600 w 557600"/>
                <a:gd name="connsiteY1" fmla="*/ 0 h 557599"/>
                <a:gd name="connsiteX2" fmla="*/ 439762 w 557600"/>
                <a:gd name="connsiteY2" fmla="*/ 439764 h 557599"/>
                <a:gd name="connsiteX3" fmla="*/ 0 w 557600"/>
                <a:gd name="connsiteY3" fmla="*/ 557599 h 557599"/>
                <a:gd name="connsiteX4" fmla="*/ 117835 w 557600"/>
                <a:gd name="connsiteY4" fmla="*/ 117835 h 557599"/>
                <a:gd name="connsiteX5" fmla="*/ 117835 w 557600"/>
                <a:gd name="connsiteY5" fmla="*/ 117835 h 557599"/>
                <a:gd name="connsiteX0" fmla="*/ 117835 w 557600"/>
                <a:gd name="connsiteY0" fmla="*/ 117835 h 557599"/>
                <a:gd name="connsiteX1" fmla="*/ 557600 w 557600"/>
                <a:gd name="connsiteY1" fmla="*/ 0 h 557599"/>
                <a:gd name="connsiteX2" fmla="*/ 439762 w 557600"/>
                <a:gd name="connsiteY2" fmla="*/ 439764 h 557599"/>
                <a:gd name="connsiteX3" fmla="*/ 0 w 557600"/>
                <a:gd name="connsiteY3" fmla="*/ 557599 h 557599"/>
                <a:gd name="connsiteX4" fmla="*/ 117835 w 557600"/>
                <a:gd name="connsiteY4" fmla="*/ 117835 h 55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600" h="557599">
                  <a:moveTo>
                    <a:pt x="117835" y="117835"/>
                  </a:moveTo>
                  <a:lnTo>
                    <a:pt x="557600" y="0"/>
                  </a:lnTo>
                  <a:lnTo>
                    <a:pt x="439762" y="439764"/>
                  </a:lnTo>
                  <a:lnTo>
                    <a:pt x="0" y="557599"/>
                  </a:lnTo>
                  <a:lnTo>
                    <a:pt x="117835" y="11783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55" name="手繪多邊形: 圖案 354">
              <a:extLst>
                <a:ext uri="{FF2B5EF4-FFF2-40B4-BE49-F238E27FC236}">
                  <a16:creationId xmlns:a16="http://schemas.microsoft.com/office/drawing/2014/main" id="{30629BFF-E520-4868-8D8C-CDE3B1438B4D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3998902" y="2936929"/>
              <a:ext cx="439765" cy="761693"/>
            </a:xfrm>
            <a:custGeom>
              <a:avLst/>
              <a:gdLst>
                <a:gd name="connsiteX0" fmla="*/ 439765 w 439765"/>
                <a:gd name="connsiteY0" fmla="*/ 439763 h 761693"/>
                <a:gd name="connsiteX1" fmla="*/ 117835 w 439765"/>
                <a:gd name="connsiteY1" fmla="*/ 761693 h 761693"/>
                <a:gd name="connsiteX2" fmla="*/ 0 w 439765"/>
                <a:gd name="connsiteY2" fmla="*/ 321931 h 761693"/>
                <a:gd name="connsiteX3" fmla="*/ 321931 w 439765"/>
                <a:gd name="connsiteY3" fmla="*/ 0 h 761693"/>
                <a:gd name="connsiteX4" fmla="*/ 439765 w 439765"/>
                <a:gd name="connsiteY4" fmla="*/ 439763 h 761693"/>
                <a:gd name="connsiteX5" fmla="*/ 439765 w 439765"/>
                <a:gd name="connsiteY5" fmla="*/ 439763 h 761693"/>
                <a:gd name="connsiteX0" fmla="*/ 439765 w 439765"/>
                <a:gd name="connsiteY0" fmla="*/ 439763 h 761693"/>
                <a:gd name="connsiteX1" fmla="*/ 117835 w 439765"/>
                <a:gd name="connsiteY1" fmla="*/ 761693 h 761693"/>
                <a:gd name="connsiteX2" fmla="*/ 0 w 439765"/>
                <a:gd name="connsiteY2" fmla="*/ 321931 h 761693"/>
                <a:gd name="connsiteX3" fmla="*/ 321931 w 439765"/>
                <a:gd name="connsiteY3" fmla="*/ 0 h 761693"/>
                <a:gd name="connsiteX4" fmla="*/ 439765 w 439765"/>
                <a:gd name="connsiteY4" fmla="*/ 439763 h 761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5" h="761693">
                  <a:moveTo>
                    <a:pt x="439765" y="439763"/>
                  </a:moveTo>
                  <a:lnTo>
                    <a:pt x="117835" y="761693"/>
                  </a:lnTo>
                  <a:lnTo>
                    <a:pt x="0" y="321931"/>
                  </a:lnTo>
                  <a:lnTo>
                    <a:pt x="321931" y="0"/>
                  </a:lnTo>
                  <a:lnTo>
                    <a:pt x="439765" y="43976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67" name="手繪多邊形: 圖案 366">
              <a:extLst>
                <a:ext uri="{FF2B5EF4-FFF2-40B4-BE49-F238E27FC236}">
                  <a16:creationId xmlns:a16="http://schemas.microsoft.com/office/drawing/2014/main" id="{0E02105B-C4A1-4BE8-9F3C-12AE34F2BD54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3998903" y="2175234"/>
              <a:ext cx="439764" cy="761696"/>
            </a:xfrm>
            <a:custGeom>
              <a:avLst/>
              <a:gdLst>
                <a:gd name="connsiteX0" fmla="*/ 117834 w 439764"/>
                <a:gd name="connsiteY0" fmla="*/ 0 h 761696"/>
                <a:gd name="connsiteX1" fmla="*/ 439764 w 439764"/>
                <a:gd name="connsiteY1" fmla="*/ 321931 h 761696"/>
                <a:gd name="connsiteX2" fmla="*/ 321931 w 439764"/>
                <a:gd name="connsiteY2" fmla="*/ 761696 h 761696"/>
                <a:gd name="connsiteX3" fmla="*/ 0 w 439764"/>
                <a:gd name="connsiteY3" fmla="*/ 439766 h 761696"/>
                <a:gd name="connsiteX4" fmla="*/ 117834 w 439764"/>
                <a:gd name="connsiteY4" fmla="*/ 0 h 761696"/>
                <a:gd name="connsiteX5" fmla="*/ 117834 w 439764"/>
                <a:gd name="connsiteY5" fmla="*/ 0 h 761696"/>
                <a:gd name="connsiteX0" fmla="*/ 117834 w 439764"/>
                <a:gd name="connsiteY0" fmla="*/ 0 h 761696"/>
                <a:gd name="connsiteX1" fmla="*/ 439764 w 439764"/>
                <a:gd name="connsiteY1" fmla="*/ 321931 h 761696"/>
                <a:gd name="connsiteX2" fmla="*/ 321931 w 439764"/>
                <a:gd name="connsiteY2" fmla="*/ 761696 h 761696"/>
                <a:gd name="connsiteX3" fmla="*/ 0 w 439764"/>
                <a:gd name="connsiteY3" fmla="*/ 439766 h 761696"/>
                <a:gd name="connsiteX4" fmla="*/ 117834 w 439764"/>
                <a:gd name="connsiteY4" fmla="*/ 0 h 761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4" h="761696">
                  <a:moveTo>
                    <a:pt x="117834" y="0"/>
                  </a:moveTo>
                  <a:lnTo>
                    <a:pt x="439764" y="321931"/>
                  </a:lnTo>
                  <a:lnTo>
                    <a:pt x="321931" y="761696"/>
                  </a:lnTo>
                  <a:lnTo>
                    <a:pt x="0" y="439766"/>
                  </a:lnTo>
                  <a:lnTo>
                    <a:pt x="117834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70" name="手繪多邊形: 圖案 369">
              <a:extLst>
                <a:ext uri="{FF2B5EF4-FFF2-40B4-BE49-F238E27FC236}">
                  <a16:creationId xmlns:a16="http://schemas.microsoft.com/office/drawing/2014/main" id="{3DCF4AE9-A86A-4C9F-BA63-0DE922FBFF72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3559139" y="1617636"/>
              <a:ext cx="557598" cy="557597"/>
            </a:xfrm>
            <a:custGeom>
              <a:avLst/>
              <a:gdLst>
                <a:gd name="connsiteX0" fmla="*/ 557598 w 557598"/>
                <a:gd name="connsiteY0" fmla="*/ 557597 h 557597"/>
                <a:gd name="connsiteX1" fmla="*/ 117834 w 557598"/>
                <a:gd name="connsiteY1" fmla="*/ 439763 h 557597"/>
                <a:gd name="connsiteX2" fmla="*/ 0 w 557598"/>
                <a:gd name="connsiteY2" fmla="*/ 0 h 557597"/>
                <a:gd name="connsiteX3" fmla="*/ 439765 w 557598"/>
                <a:gd name="connsiteY3" fmla="*/ 117835 h 557597"/>
                <a:gd name="connsiteX4" fmla="*/ 557598 w 557598"/>
                <a:gd name="connsiteY4" fmla="*/ 557597 h 557597"/>
                <a:gd name="connsiteX5" fmla="*/ 557598 w 557598"/>
                <a:gd name="connsiteY5" fmla="*/ 557597 h 557597"/>
                <a:gd name="connsiteX0" fmla="*/ 557598 w 557598"/>
                <a:gd name="connsiteY0" fmla="*/ 557597 h 557597"/>
                <a:gd name="connsiteX1" fmla="*/ 117834 w 557598"/>
                <a:gd name="connsiteY1" fmla="*/ 439763 h 557597"/>
                <a:gd name="connsiteX2" fmla="*/ 0 w 557598"/>
                <a:gd name="connsiteY2" fmla="*/ 0 h 557597"/>
                <a:gd name="connsiteX3" fmla="*/ 439765 w 557598"/>
                <a:gd name="connsiteY3" fmla="*/ 117835 h 557597"/>
                <a:gd name="connsiteX4" fmla="*/ 557598 w 557598"/>
                <a:gd name="connsiteY4" fmla="*/ 557597 h 55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598" h="557597">
                  <a:moveTo>
                    <a:pt x="557598" y="557597"/>
                  </a:moveTo>
                  <a:lnTo>
                    <a:pt x="117834" y="439763"/>
                  </a:lnTo>
                  <a:lnTo>
                    <a:pt x="0" y="0"/>
                  </a:lnTo>
                  <a:lnTo>
                    <a:pt x="439765" y="117835"/>
                  </a:lnTo>
                  <a:lnTo>
                    <a:pt x="557598" y="557597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76" name="手繪多邊形: 圖案 375">
              <a:extLst>
                <a:ext uri="{FF2B5EF4-FFF2-40B4-BE49-F238E27FC236}">
                  <a16:creationId xmlns:a16="http://schemas.microsoft.com/office/drawing/2014/main" id="{7BAFAA27-AB83-48AB-910E-1586126D86EE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2357680" y="1735470"/>
              <a:ext cx="439764" cy="761696"/>
            </a:xfrm>
            <a:custGeom>
              <a:avLst/>
              <a:gdLst>
                <a:gd name="connsiteX0" fmla="*/ 439764 w 439764"/>
                <a:gd name="connsiteY0" fmla="*/ 321932 h 761696"/>
                <a:gd name="connsiteX1" fmla="*/ 321930 w 439764"/>
                <a:gd name="connsiteY1" fmla="*/ 761696 h 761696"/>
                <a:gd name="connsiteX2" fmla="*/ 0 w 439764"/>
                <a:gd name="connsiteY2" fmla="*/ 439766 h 761696"/>
                <a:gd name="connsiteX3" fmla="*/ 117835 w 439764"/>
                <a:gd name="connsiteY3" fmla="*/ 0 h 761696"/>
                <a:gd name="connsiteX4" fmla="*/ 439764 w 439764"/>
                <a:gd name="connsiteY4" fmla="*/ 321932 h 761696"/>
                <a:gd name="connsiteX5" fmla="*/ 439764 w 439764"/>
                <a:gd name="connsiteY5" fmla="*/ 321932 h 761696"/>
                <a:gd name="connsiteX0" fmla="*/ 439764 w 439764"/>
                <a:gd name="connsiteY0" fmla="*/ 321932 h 761696"/>
                <a:gd name="connsiteX1" fmla="*/ 321930 w 439764"/>
                <a:gd name="connsiteY1" fmla="*/ 761696 h 761696"/>
                <a:gd name="connsiteX2" fmla="*/ 0 w 439764"/>
                <a:gd name="connsiteY2" fmla="*/ 439766 h 761696"/>
                <a:gd name="connsiteX3" fmla="*/ 117835 w 439764"/>
                <a:gd name="connsiteY3" fmla="*/ 0 h 761696"/>
                <a:gd name="connsiteX4" fmla="*/ 439764 w 439764"/>
                <a:gd name="connsiteY4" fmla="*/ 321932 h 761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4" h="761696">
                  <a:moveTo>
                    <a:pt x="439764" y="321932"/>
                  </a:moveTo>
                  <a:lnTo>
                    <a:pt x="321930" y="761696"/>
                  </a:lnTo>
                  <a:lnTo>
                    <a:pt x="0" y="439766"/>
                  </a:lnTo>
                  <a:lnTo>
                    <a:pt x="117835" y="0"/>
                  </a:lnTo>
                  <a:lnTo>
                    <a:pt x="439764" y="321932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82" name="手繪多邊形: 圖案 381">
              <a:extLst>
                <a:ext uri="{FF2B5EF4-FFF2-40B4-BE49-F238E27FC236}">
                  <a16:creationId xmlns:a16="http://schemas.microsoft.com/office/drawing/2014/main" id="{540EBD85-F266-40B8-B216-9FE3DBCEB47E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3237209" y="2936929"/>
              <a:ext cx="761693" cy="439766"/>
            </a:xfrm>
            <a:custGeom>
              <a:avLst/>
              <a:gdLst>
                <a:gd name="connsiteX0" fmla="*/ 761693 w 761693"/>
                <a:gd name="connsiteY0" fmla="*/ 321932 h 439766"/>
                <a:gd name="connsiteX1" fmla="*/ 321929 w 761693"/>
                <a:gd name="connsiteY1" fmla="*/ 439766 h 439766"/>
                <a:gd name="connsiteX2" fmla="*/ 0 w 761693"/>
                <a:gd name="connsiteY2" fmla="*/ 117835 h 439766"/>
                <a:gd name="connsiteX3" fmla="*/ 439763 w 761693"/>
                <a:gd name="connsiteY3" fmla="*/ 0 h 439766"/>
                <a:gd name="connsiteX4" fmla="*/ 761693 w 761693"/>
                <a:gd name="connsiteY4" fmla="*/ 321932 h 439766"/>
                <a:gd name="connsiteX5" fmla="*/ 761693 w 761693"/>
                <a:gd name="connsiteY5" fmla="*/ 321932 h 439766"/>
                <a:gd name="connsiteX0" fmla="*/ 761693 w 761693"/>
                <a:gd name="connsiteY0" fmla="*/ 321932 h 439766"/>
                <a:gd name="connsiteX1" fmla="*/ 321929 w 761693"/>
                <a:gd name="connsiteY1" fmla="*/ 439766 h 439766"/>
                <a:gd name="connsiteX2" fmla="*/ 0 w 761693"/>
                <a:gd name="connsiteY2" fmla="*/ 117835 h 439766"/>
                <a:gd name="connsiteX3" fmla="*/ 439763 w 761693"/>
                <a:gd name="connsiteY3" fmla="*/ 0 h 439766"/>
                <a:gd name="connsiteX4" fmla="*/ 761693 w 761693"/>
                <a:gd name="connsiteY4" fmla="*/ 321932 h 439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3" h="439766">
                  <a:moveTo>
                    <a:pt x="761693" y="321932"/>
                  </a:moveTo>
                  <a:lnTo>
                    <a:pt x="321929" y="439766"/>
                  </a:lnTo>
                  <a:lnTo>
                    <a:pt x="0" y="117835"/>
                  </a:lnTo>
                  <a:lnTo>
                    <a:pt x="439763" y="0"/>
                  </a:lnTo>
                  <a:lnTo>
                    <a:pt x="761693" y="321932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91" name="手繪多邊形: 圖案 390">
              <a:extLst>
                <a:ext uri="{FF2B5EF4-FFF2-40B4-BE49-F238E27FC236}">
                  <a16:creationId xmlns:a16="http://schemas.microsoft.com/office/drawing/2014/main" id="{BEE2F469-2736-4999-B692-305688E676FC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2797445" y="1295707"/>
              <a:ext cx="761694" cy="439764"/>
            </a:xfrm>
            <a:custGeom>
              <a:avLst/>
              <a:gdLst>
                <a:gd name="connsiteX0" fmla="*/ 761694 w 761694"/>
                <a:gd name="connsiteY0" fmla="*/ 321930 h 439764"/>
                <a:gd name="connsiteX1" fmla="*/ 321930 w 761694"/>
                <a:gd name="connsiteY1" fmla="*/ 439764 h 439764"/>
                <a:gd name="connsiteX2" fmla="*/ 0 w 761694"/>
                <a:gd name="connsiteY2" fmla="*/ 117834 h 439764"/>
                <a:gd name="connsiteX3" fmla="*/ 439764 w 761694"/>
                <a:gd name="connsiteY3" fmla="*/ 0 h 439764"/>
                <a:gd name="connsiteX4" fmla="*/ 761694 w 761694"/>
                <a:gd name="connsiteY4" fmla="*/ 321930 h 439764"/>
                <a:gd name="connsiteX5" fmla="*/ 761694 w 761694"/>
                <a:gd name="connsiteY5" fmla="*/ 321930 h 439764"/>
                <a:gd name="connsiteX0" fmla="*/ 761694 w 761694"/>
                <a:gd name="connsiteY0" fmla="*/ 321930 h 439764"/>
                <a:gd name="connsiteX1" fmla="*/ 321930 w 761694"/>
                <a:gd name="connsiteY1" fmla="*/ 439764 h 439764"/>
                <a:gd name="connsiteX2" fmla="*/ 0 w 761694"/>
                <a:gd name="connsiteY2" fmla="*/ 117834 h 439764"/>
                <a:gd name="connsiteX3" fmla="*/ 439764 w 761694"/>
                <a:gd name="connsiteY3" fmla="*/ 0 h 439764"/>
                <a:gd name="connsiteX4" fmla="*/ 761694 w 761694"/>
                <a:gd name="connsiteY4" fmla="*/ 321930 h 43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4" h="439764">
                  <a:moveTo>
                    <a:pt x="761694" y="321930"/>
                  </a:moveTo>
                  <a:lnTo>
                    <a:pt x="321930" y="439764"/>
                  </a:lnTo>
                  <a:lnTo>
                    <a:pt x="0" y="117834"/>
                  </a:lnTo>
                  <a:lnTo>
                    <a:pt x="439764" y="0"/>
                  </a:lnTo>
                  <a:lnTo>
                    <a:pt x="761694" y="32193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94" name="手繪多邊形: 圖案 393">
              <a:extLst>
                <a:ext uri="{FF2B5EF4-FFF2-40B4-BE49-F238E27FC236}">
                  <a16:creationId xmlns:a16="http://schemas.microsoft.com/office/drawing/2014/main" id="{F8485124-F4DD-49DE-8620-B77F960F6325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1917915" y="2057401"/>
              <a:ext cx="557600" cy="557598"/>
            </a:xfrm>
            <a:custGeom>
              <a:avLst/>
              <a:gdLst>
                <a:gd name="connsiteX0" fmla="*/ 439765 w 557600"/>
                <a:gd name="connsiteY0" fmla="*/ 117835 h 557598"/>
                <a:gd name="connsiteX1" fmla="*/ 557600 w 557600"/>
                <a:gd name="connsiteY1" fmla="*/ 557598 h 557598"/>
                <a:gd name="connsiteX2" fmla="*/ 117835 w 557600"/>
                <a:gd name="connsiteY2" fmla="*/ 439765 h 557598"/>
                <a:gd name="connsiteX3" fmla="*/ 0 w 557600"/>
                <a:gd name="connsiteY3" fmla="*/ 0 h 557598"/>
                <a:gd name="connsiteX4" fmla="*/ 439765 w 557600"/>
                <a:gd name="connsiteY4" fmla="*/ 117835 h 557598"/>
                <a:gd name="connsiteX5" fmla="*/ 439765 w 557600"/>
                <a:gd name="connsiteY5" fmla="*/ 117835 h 557598"/>
                <a:gd name="connsiteX0" fmla="*/ 439765 w 557600"/>
                <a:gd name="connsiteY0" fmla="*/ 117835 h 557598"/>
                <a:gd name="connsiteX1" fmla="*/ 557600 w 557600"/>
                <a:gd name="connsiteY1" fmla="*/ 557598 h 557598"/>
                <a:gd name="connsiteX2" fmla="*/ 117835 w 557600"/>
                <a:gd name="connsiteY2" fmla="*/ 439765 h 557598"/>
                <a:gd name="connsiteX3" fmla="*/ 0 w 557600"/>
                <a:gd name="connsiteY3" fmla="*/ 0 h 557598"/>
                <a:gd name="connsiteX4" fmla="*/ 439765 w 557600"/>
                <a:gd name="connsiteY4" fmla="*/ 117835 h 557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600" h="557598">
                  <a:moveTo>
                    <a:pt x="439765" y="117835"/>
                  </a:moveTo>
                  <a:lnTo>
                    <a:pt x="557600" y="557598"/>
                  </a:lnTo>
                  <a:lnTo>
                    <a:pt x="117835" y="439765"/>
                  </a:lnTo>
                  <a:lnTo>
                    <a:pt x="0" y="0"/>
                  </a:lnTo>
                  <a:lnTo>
                    <a:pt x="439765" y="11783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00" name="手繪多邊形: 圖案 399">
              <a:extLst>
                <a:ext uri="{FF2B5EF4-FFF2-40B4-BE49-F238E27FC236}">
                  <a16:creationId xmlns:a16="http://schemas.microsoft.com/office/drawing/2014/main" id="{0CB671A8-1AFF-4872-966A-330F83270DA1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3237209" y="2497165"/>
              <a:ext cx="761694" cy="439764"/>
            </a:xfrm>
            <a:custGeom>
              <a:avLst/>
              <a:gdLst>
                <a:gd name="connsiteX0" fmla="*/ 761694 w 761694"/>
                <a:gd name="connsiteY0" fmla="*/ 117835 h 439764"/>
                <a:gd name="connsiteX1" fmla="*/ 439764 w 761694"/>
                <a:gd name="connsiteY1" fmla="*/ 439764 h 439764"/>
                <a:gd name="connsiteX2" fmla="*/ 0 w 761694"/>
                <a:gd name="connsiteY2" fmla="*/ 321930 h 439764"/>
                <a:gd name="connsiteX3" fmla="*/ 321930 w 761694"/>
                <a:gd name="connsiteY3" fmla="*/ 0 h 439764"/>
                <a:gd name="connsiteX4" fmla="*/ 761694 w 761694"/>
                <a:gd name="connsiteY4" fmla="*/ 117835 h 439764"/>
                <a:gd name="connsiteX5" fmla="*/ 761694 w 761694"/>
                <a:gd name="connsiteY5" fmla="*/ 117835 h 439764"/>
                <a:gd name="connsiteX0" fmla="*/ 761694 w 761694"/>
                <a:gd name="connsiteY0" fmla="*/ 117835 h 439764"/>
                <a:gd name="connsiteX1" fmla="*/ 439764 w 761694"/>
                <a:gd name="connsiteY1" fmla="*/ 439764 h 439764"/>
                <a:gd name="connsiteX2" fmla="*/ 0 w 761694"/>
                <a:gd name="connsiteY2" fmla="*/ 321930 h 439764"/>
                <a:gd name="connsiteX3" fmla="*/ 321930 w 761694"/>
                <a:gd name="connsiteY3" fmla="*/ 0 h 439764"/>
                <a:gd name="connsiteX4" fmla="*/ 761694 w 761694"/>
                <a:gd name="connsiteY4" fmla="*/ 117835 h 43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4" h="439764">
                  <a:moveTo>
                    <a:pt x="761694" y="117835"/>
                  </a:moveTo>
                  <a:lnTo>
                    <a:pt x="439764" y="439764"/>
                  </a:lnTo>
                  <a:lnTo>
                    <a:pt x="0" y="321930"/>
                  </a:lnTo>
                  <a:lnTo>
                    <a:pt x="321930" y="0"/>
                  </a:lnTo>
                  <a:lnTo>
                    <a:pt x="761694" y="11783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06" name="手繪多邊形: 圖案 405">
              <a:extLst>
                <a:ext uri="{FF2B5EF4-FFF2-40B4-BE49-F238E27FC236}">
                  <a16:creationId xmlns:a16="http://schemas.microsoft.com/office/drawing/2014/main" id="{0A28121C-4119-4715-A4AC-EEE7DE82AC13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2035749" y="1295706"/>
              <a:ext cx="761696" cy="439763"/>
            </a:xfrm>
            <a:custGeom>
              <a:avLst/>
              <a:gdLst>
                <a:gd name="connsiteX0" fmla="*/ 761696 w 761696"/>
                <a:gd name="connsiteY0" fmla="*/ 117834 h 439763"/>
                <a:gd name="connsiteX1" fmla="*/ 439766 w 761696"/>
                <a:gd name="connsiteY1" fmla="*/ 439763 h 439763"/>
                <a:gd name="connsiteX2" fmla="*/ 0 w 761696"/>
                <a:gd name="connsiteY2" fmla="*/ 321930 h 439763"/>
                <a:gd name="connsiteX3" fmla="*/ 321931 w 761696"/>
                <a:gd name="connsiteY3" fmla="*/ 0 h 439763"/>
                <a:gd name="connsiteX4" fmla="*/ 761696 w 761696"/>
                <a:gd name="connsiteY4" fmla="*/ 117834 h 439763"/>
                <a:gd name="connsiteX5" fmla="*/ 761696 w 761696"/>
                <a:gd name="connsiteY5" fmla="*/ 117834 h 439763"/>
                <a:gd name="connsiteX0" fmla="*/ 761696 w 761696"/>
                <a:gd name="connsiteY0" fmla="*/ 117834 h 439763"/>
                <a:gd name="connsiteX1" fmla="*/ 439766 w 761696"/>
                <a:gd name="connsiteY1" fmla="*/ 439763 h 439763"/>
                <a:gd name="connsiteX2" fmla="*/ 0 w 761696"/>
                <a:gd name="connsiteY2" fmla="*/ 321930 h 439763"/>
                <a:gd name="connsiteX3" fmla="*/ 321931 w 761696"/>
                <a:gd name="connsiteY3" fmla="*/ 0 h 439763"/>
                <a:gd name="connsiteX4" fmla="*/ 761696 w 761696"/>
                <a:gd name="connsiteY4" fmla="*/ 117834 h 43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6" h="439763">
                  <a:moveTo>
                    <a:pt x="761696" y="117834"/>
                  </a:moveTo>
                  <a:lnTo>
                    <a:pt x="439766" y="439763"/>
                  </a:lnTo>
                  <a:lnTo>
                    <a:pt x="0" y="321930"/>
                  </a:lnTo>
                  <a:lnTo>
                    <a:pt x="321931" y="0"/>
                  </a:lnTo>
                  <a:lnTo>
                    <a:pt x="761696" y="117834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09" name="手繪多邊形: 圖案 408">
              <a:extLst>
                <a:ext uri="{FF2B5EF4-FFF2-40B4-BE49-F238E27FC236}">
                  <a16:creationId xmlns:a16="http://schemas.microsoft.com/office/drawing/2014/main" id="{012534A0-9339-450A-A4B1-6751C3CFE482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1595986" y="2497166"/>
              <a:ext cx="761694" cy="439764"/>
            </a:xfrm>
            <a:custGeom>
              <a:avLst/>
              <a:gdLst>
                <a:gd name="connsiteX0" fmla="*/ 439764 w 761694"/>
                <a:gd name="connsiteY0" fmla="*/ 0 h 439764"/>
                <a:gd name="connsiteX1" fmla="*/ 761694 w 761694"/>
                <a:gd name="connsiteY1" fmla="*/ 321930 h 439764"/>
                <a:gd name="connsiteX2" fmla="*/ 321930 w 761694"/>
                <a:gd name="connsiteY2" fmla="*/ 439764 h 439764"/>
                <a:gd name="connsiteX3" fmla="*/ 0 w 761694"/>
                <a:gd name="connsiteY3" fmla="*/ 117834 h 439764"/>
                <a:gd name="connsiteX4" fmla="*/ 439764 w 761694"/>
                <a:gd name="connsiteY4" fmla="*/ 0 h 439764"/>
                <a:gd name="connsiteX5" fmla="*/ 439764 w 761694"/>
                <a:gd name="connsiteY5" fmla="*/ 0 h 439764"/>
                <a:gd name="connsiteX0" fmla="*/ 439764 w 761694"/>
                <a:gd name="connsiteY0" fmla="*/ 0 h 439764"/>
                <a:gd name="connsiteX1" fmla="*/ 761694 w 761694"/>
                <a:gd name="connsiteY1" fmla="*/ 321930 h 439764"/>
                <a:gd name="connsiteX2" fmla="*/ 321930 w 761694"/>
                <a:gd name="connsiteY2" fmla="*/ 439764 h 439764"/>
                <a:gd name="connsiteX3" fmla="*/ 0 w 761694"/>
                <a:gd name="connsiteY3" fmla="*/ 117834 h 439764"/>
                <a:gd name="connsiteX4" fmla="*/ 439764 w 761694"/>
                <a:gd name="connsiteY4" fmla="*/ 0 h 43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4" h="439764">
                  <a:moveTo>
                    <a:pt x="439764" y="0"/>
                  </a:moveTo>
                  <a:lnTo>
                    <a:pt x="761694" y="321930"/>
                  </a:lnTo>
                  <a:lnTo>
                    <a:pt x="321930" y="439764"/>
                  </a:lnTo>
                  <a:lnTo>
                    <a:pt x="0" y="117834"/>
                  </a:lnTo>
                  <a:lnTo>
                    <a:pt x="439764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18" name="手繪多邊形: 圖案 417">
              <a:extLst>
                <a:ext uri="{FF2B5EF4-FFF2-40B4-BE49-F238E27FC236}">
                  <a16:creationId xmlns:a16="http://schemas.microsoft.com/office/drawing/2014/main" id="{9E746A54-BBA2-4723-B0C1-9247A23D965D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1478151" y="1617637"/>
              <a:ext cx="557598" cy="557598"/>
            </a:xfrm>
            <a:custGeom>
              <a:avLst/>
              <a:gdLst>
                <a:gd name="connsiteX0" fmla="*/ 557598 w 557598"/>
                <a:gd name="connsiteY0" fmla="*/ 0 h 557598"/>
                <a:gd name="connsiteX1" fmla="*/ 439764 w 557598"/>
                <a:gd name="connsiteY1" fmla="*/ 439764 h 557598"/>
                <a:gd name="connsiteX2" fmla="*/ 0 w 557598"/>
                <a:gd name="connsiteY2" fmla="*/ 557598 h 557598"/>
                <a:gd name="connsiteX3" fmla="*/ 117835 w 557598"/>
                <a:gd name="connsiteY3" fmla="*/ 117834 h 557598"/>
                <a:gd name="connsiteX4" fmla="*/ 557598 w 557598"/>
                <a:gd name="connsiteY4" fmla="*/ 0 h 557598"/>
                <a:gd name="connsiteX5" fmla="*/ 557598 w 557598"/>
                <a:gd name="connsiteY5" fmla="*/ 0 h 557598"/>
                <a:gd name="connsiteX0" fmla="*/ 557598 w 557598"/>
                <a:gd name="connsiteY0" fmla="*/ 0 h 557598"/>
                <a:gd name="connsiteX1" fmla="*/ 439764 w 557598"/>
                <a:gd name="connsiteY1" fmla="*/ 439764 h 557598"/>
                <a:gd name="connsiteX2" fmla="*/ 0 w 557598"/>
                <a:gd name="connsiteY2" fmla="*/ 557598 h 557598"/>
                <a:gd name="connsiteX3" fmla="*/ 117835 w 557598"/>
                <a:gd name="connsiteY3" fmla="*/ 117834 h 557598"/>
                <a:gd name="connsiteX4" fmla="*/ 557598 w 557598"/>
                <a:gd name="connsiteY4" fmla="*/ 0 h 557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598" h="557598">
                  <a:moveTo>
                    <a:pt x="557598" y="0"/>
                  </a:moveTo>
                  <a:lnTo>
                    <a:pt x="439764" y="439764"/>
                  </a:lnTo>
                  <a:lnTo>
                    <a:pt x="0" y="557598"/>
                  </a:lnTo>
                  <a:lnTo>
                    <a:pt x="117835" y="117834"/>
                  </a:lnTo>
                  <a:lnTo>
                    <a:pt x="557598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21" name="手繪多邊形: 圖案 420">
              <a:extLst>
                <a:ext uri="{FF2B5EF4-FFF2-40B4-BE49-F238E27FC236}">
                  <a16:creationId xmlns:a16="http://schemas.microsoft.com/office/drawing/2014/main" id="{A439FC19-2EE1-4344-B625-385E4F7A98B6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1595986" y="2936929"/>
              <a:ext cx="761694" cy="439763"/>
            </a:xfrm>
            <a:custGeom>
              <a:avLst/>
              <a:gdLst>
                <a:gd name="connsiteX0" fmla="*/ 321930 w 761694"/>
                <a:gd name="connsiteY0" fmla="*/ 0 h 439763"/>
                <a:gd name="connsiteX1" fmla="*/ 761694 w 761694"/>
                <a:gd name="connsiteY1" fmla="*/ 117834 h 439763"/>
                <a:gd name="connsiteX2" fmla="*/ 439765 w 761694"/>
                <a:gd name="connsiteY2" fmla="*/ 439763 h 439763"/>
                <a:gd name="connsiteX3" fmla="*/ 0 w 761694"/>
                <a:gd name="connsiteY3" fmla="*/ 321928 h 439763"/>
                <a:gd name="connsiteX4" fmla="*/ 321930 w 761694"/>
                <a:gd name="connsiteY4" fmla="*/ 0 h 439763"/>
                <a:gd name="connsiteX5" fmla="*/ 321930 w 761694"/>
                <a:gd name="connsiteY5" fmla="*/ 0 h 439763"/>
                <a:gd name="connsiteX0" fmla="*/ 321930 w 761694"/>
                <a:gd name="connsiteY0" fmla="*/ 0 h 439763"/>
                <a:gd name="connsiteX1" fmla="*/ 761694 w 761694"/>
                <a:gd name="connsiteY1" fmla="*/ 117834 h 439763"/>
                <a:gd name="connsiteX2" fmla="*/ 439765 w 761694"/>
                <a:gd name="connsiteY2" fmla="*/ 439763 h 439763"/>
                <a:gd name="connsiteX3" fmla="*/ 0 w 761694"/>
                <a:gd name="connsiteY3" fmla="*/ 321928 h 439763"/>
                <a:gd name="connsiteX4" fmla="*/ 321930 w 761694"/>
                <a:gd name="connsiteY4" fmla="*/ 0 h 43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4" h="439763">
                  <a:moveTo>
                    <a:pt x="321930" y="0"/>
                  </a:moveTo>
                  <a:lnTo>
                    <a:pt x="761694" y="117834"/>
                  </a:lnTo>
                  <a:lnTo>
                    <a:pt x="439765" y="439763"/>
                  </a:lnTo>
                  <a:lnTo>
                    <a:pt x="0" y="321928"/>
                  </a:lnTo>
                  <a:lnTo>
                    <a:pt x="32193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30" name="手繪多邊形: 圖案 429">
              <a:extLst>
                <a:ext uri="{FF2B5EF4-FFF2-40B4-BE49-F238E27FC236}">
                  <a16:creationId xmlns:a16="http://schemas.microsoft.com/office/drawing/2014/main" id="{23964B63-601B-4EFF-9D01-A1A77817184A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1156222" y="2175235"/>
              <a:ext cx="439764" cy="761694"/>
            </a:xfrm>
            <a:custGeom>
              <a:avLst/>
              <a:gdLst>
                <a:gd name="connsiteX0" fmla="*/ 321929 w 439764"/>
                <a:gd name="connsiteY0" fmla="*/ 0 h 761694"/>
                <a:gd name="connsiteX1" fmla="*/ 439764 w 439764"/>
                <a:gd name="connsiteY1" fmla="*/ 439765 h 761694"/>
                <a:gd name="connsiteX2" fmla="*/ 117834 w 439764"/>
                <a:gd name="connsiteY2" fmla="*/ 761694 h 761694"/>
                <a:gd name="connsiteX3" fmla="*/ 0 w 439764"/>
                <a:gd name="connsiteY3" fmla="*/ 321929 h 761694"/>
                <a:gd name="connsiteX4" fmla="*/ 321929 w 439764"/>
                <a:gd name="connsiteY4" fmla="*/ 0 h 761694"/>
                <a:gd name="connsiteX5" fmla="*/ 321929 w 439764"/>
                <a:gd name="connsiteY5" fmla="*/ 0 h 761694"/>
                <a:gd name="connsiteX0" fmla="*/ 321929 w 439764"/>
                <a:gd name="connsiteY0" fmla="*/ 0 h 761694"/>
                <a:gd name="connsiteX1" fmla="*/ 439764 w 439764"/>
                <a:gd name="connsiteY1" fmla="*/ 439765 h 761694"/>
                <a:gd name="connsiteX2" fmla="*/ 117834 w 439764"/>
                <a:gd name="connsiteY2" fmla="*/ 761694 h 761694"/>
                <a:gd name="connsiteX3" fmla="*/ 0 w 439764"/>
                <a:gd name="connsiteY3" fmla="*/ 321929 h 761694"/>
                <a:gd name="connsiteX4" fmla="*/ 321929 w 439764"/>
                <a:gd name="connsiteY4" fmla="*/ 0 h 761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4" h="761694">
                  <a:moveTo>
                    <a:pt x="321929" y="0"/>
                  </a:moveTo>
                  <a:lnTo>
                    <a:pt x="439764" y="439765"/>
                  </a:lnTo>
                  <a:lnTo>
                    <a:pt x="117834" y="761694"/>
                  </a:lnTo>
                  <a:lnTo>
                    <a:pt x="0" y="321929"/>
                  </a:lnTo>
                  <a:lnTo>
                    <a:pt x="321929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33" name="手繪多邊形: 圖案 432">
              <a:extLst>
                <a:ext uri="{FF2B5EF4-FFF2-40B4-BE49-F238E27FC236}">
                  <a16:creationId xmlns:a16="http://schemas.microsoft.com/office/drawing/2014/main" id="{13783867-4396-4431-A7BB-D7C2CB3A7952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1917915" y="3258857"/>
              <a:ext cx="557600" cy="557599"/>
            </a:xfrm>
            <a:custGeom>
              <a:avLst/>
              <a:gdLst>
                <a:gd name="connsiteX0" fmla="*/ 117836 w 557600"/>
                <a:gd name="connsiteY0" fmla="*/ 117835 h 557599"/>
                <a:gd name="connsiteX1" fmla="*/ 557600 w 557600"/>
                <a:gd name="connsiteY1" fmla="*/ 0 h 557599"/>
                <a:gd name="connsiteX2" fmla="*/ 439765 w 557600"/>
                <a:gd name="connsiteY2" fmla="*/ 439764 h 557599"/>
                <a:gd name="connsiteX3" fmla="*/ 0 w 557600"/>
                <a:gd name="connsiteY3" fmla="*/ 557599 h 557599"/>
                <a:gd name="connsiteX4" fmla="*/ 117836 w 557600"/>
                <a:gd name="connsiteY4" fmla="*/ 117835 h 557599"/>
                <a:gd name="connsiteX5" fmla="*/ 117836 w 557600"/>
                <a:gd name="connsiteY5" fmla="*/ 117835 h 557599"/>
                <a:gd name="connsiteX0" fmla="*/ 117836 w 557600"/>
                <a:gd name="connsiteY0" fmla="*/ 117835 h 557599"/>
                <a:gd name="connsiteX1" fmla="*/ 557600 w 557600"/>
                <a:gd name="connsiteY1" fmla="*/ 0 h 557599"/>
                <a:gd name="connsiteX2" fmla="*/ 439765 w 557600"/>
                <a:gd name="connsiteY2" fmla="*/ 439764 h 557599"/>
                <a:gd name="connsiteX3" fmla="*/ 0 w 557600"/>
                <a:gd name="connsiteY3" fmla="*/ 557599 h 557599"/>
                <a:gd name="connsiteX4" fmla="*/ 117836 w 557600"/>
                <a:gd name="connsiteY4" fmla="*/ 117835 h 55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600" h="557599">
                  <a:moveTo>
                    <a:pt x="117836" y="117835"/>
                  </a:moveTo>
                  <a:lnTo>
                    <a:pt x="557600" y="0"/>
                  </a:lnTo>
                  <a:lnTo>
                    <a:pt x="439765" y="439764"/>
                  </a:lnTo>
                  <a:lnTo>
                    <a:pt x="0" y="557599"/>
                  </a:lnTo>
                  <a:lnTo>
                    <a:pt x="117836" y="11783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42" name="手繪多邊形: 圖案 441">
              <a:extLst>
                <a:ext uri="{FF2B5EF4-FFF2-40B4-BE49-F238E27FC236}">
                  <a16:creationId xmlns:a16="http://schemas.microsoft.com/office/drawing/2014/main" id="{66C8EC0A-7BF3-4F3D-BE19-17A85AD38A5C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1156220" y="2936929"/>
              <a:ext cx="439765" cy="761694"/>
            </a:xfrm>
            <a:custGeom>
              <a:avLst/>
              <a:gdLst>
                <a:gd name="connsiteX0" fmla="*/ 117835 w 439765"/>
                <a:gd name="connsiteY0" fmla="*/ 0 h 761694"/>
                <a:gd name="connsiteX1" fmla="*/ 439765 w 439765"/>
                <a:gd name="connsiteY1" fmla="*/ 321929 h 761694"/>
                <a:gd name="connsiteX2" fmla="*/ 321930 w 439765"/>
                <a:gd name="connsiteY2" fmla="*/ 761694 h 761694"/>
                <a:gd name="connsiteX3" fmla="*/ 0 w 439765"/>
                <a:gd name="connsiteY3" fmla="*/ 439763 h 761694"/>
                <a:gd name="connsiteX4" fmla="*/ 117835 w 439765"/>
                <a:gd name="connsiteY4" fmla="*/ 0 h 761694"/>
                <a:gd name="connsiteX5" fmla="*/ 117835 w 439765"/>
                <a:gd name="connsiteY5" fmla="*/ 0 h 761694"/>
                <a:gd name="connsiteX0" fmla="*/ 117835 w 439765"/>
                <a:gd name="connsiteY0" fmla="*/ 0 h 761694"/>
                <a:gd name="connsiteX1" fmla="*/ 439765 w 439765"/>
                <a:gd name="connsiteY1" fmla="*/ 321929 h 761694"/>
                <a:gd name="connsiteX2" fmla="*/ 321930 w 439765"/>
                <a:gd name="connsiteY2" fmla="*/ 761694 h 761694"/>
                <a:gd name="connsiteX3" fmla="*/ 0 w 439765"/>
                <a:gd name="connsiteY3" fmla="*/ 439763 h 761694"/>
                <a:gd name="connsiteX4" fmla="*/ 117835 w 439765"/>
                <a:gd name="connsiteY4" fmla="*/ 0 h 761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5" h="761694">
                  <a:moveTo>
                    <a:pt x="117835" y="0"/>
                  </a:moveTo>
                  <a:lnTo>
                    <a:pt x="439765" y="321929"/>
                  </a:lnTo>
                  <a:lnTo>
                    <a:pt x="321930" y="761694"/>
                  </a:lnTo>
                  <a:lnTo>
                    <a:pt x="0" y="439763"/>
                  </a:lnTo>
                  <a:lnTo>
                    <a:pt x="117835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45" name="手繪多邊形: 圖案 444">
              <a:extLst>
                <a:ext uri="{FF2B5EF4-FFF2-40B4-BE49-F238E27FC236}">
                  <a16:creationId xmlns:a16="http://schemas.microsoft.com/office/drawing/2014/main" id="{FAF67220-FC4A-4ECB-B3EA-E9985D7069FA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2357680" y="3376691"/>
              <a:ext cx="439764" cy="761695"/>
            </a:xfrm>
            <a:custGeom>
              <a:avLst/>
              <a:gdLst>
                <a:gd name="connsiteX0" fmla="*/ 0 w 439764"/>
                <a:gd name="connsiteY0" fmla="*/ 321930 h 761695"/>
                <a:gd name="connsiteX1" fmla="*/ 321930 w 439764"/>
                <a:gd name="connsiteY1" fmla="*/ 0 h 761695"/>
                <a:gd name="connsiteX2" fmla="*/ 439764 w 439764"/>
                <a:gd name="connsiteY2" fmla="*/ 439764 h 761695"/>
                <a:gd name="connsiteX3" fmla="*/ 117833 w 439764"/>
                <a:gd name="connsiteY3" fmla="*/ 761695 h 761695"/>
                <a:gd name="connsiteX4" fmla="*/ 0 w 439764"/>
                <a:gd name="connsiteY4" fmla="*/ 321930 h 761695"/>
                <a:gd name="connsiteX5" fmla="*/ 0 w 439764"/>
                <a:gd name="connsiteY5" fmla="*/ 321930 h 761695"/>
                <a:gd name="connsiteX0" fmla="*/ 0 w 439764"/>
                <a:gd name="connsiteY0" fmla="*/ 321930 h 761695"/>
                <a:gd name="connsiteX1" fmla="*/ 321930 w 439764"/>
                <a:gd name="connsiteY1" fmla="*/ 0 h 761695"/>
                <a:gd name="connsiteX2" fmla="*/ 439764 w 439764"/>
                <a:gd name="connsiteY2" fmla="*/ 439764 h 761695"/>
                <a:gd name="connsiteX3" fmla="*/ 117833 w 439764"/>
                <a:gd name="connsiteY3" fmla="*/ 761695 h 761695"/>
                <a:gd name="connsiteX4" fmla="*/ 0 w 439764"/>
                <a:gd name="connsiteY4" fmla="*/ 321930 h 76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4" h="761695">
                  <a:moveTo>
                    <a:pt x="0" y="321930"/>
                  </a:moveTo>
                  <a:lnTo>
                    <a:pt x="321930" y="0"/>
                  </a:lnTo>
                  <a:lnTo>
                    <a:pt x="439764" y="439764"/>
                  </a:lnTo>
                  <a:lnTo>
                    <a:pt x="117833" y="761695"/>
                  </a:lnTo>
                  <a:lnTo>
                    <a:pt x="0" y="32193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54" name="手繪多邊形: 圖案 453">
              <a:extLst>
                <a:ext uri="{FF2B5EF4-FFF2-40B4-BE49-F238E27FC236}">
                  <a16:creationId xmlns:a16="http://schemas.microsoft.com/office/drawing/2014/main" id="{4FA5740D-5D45-43E9-A9BE-DF19AD0B070D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1478151" y="3698623"/>
              <a:ext cx="557598" cy="557598"/>
            </a:xfrm>
            <a:custGeom>
              <a:avLst/>
              <a:gdLst>
                <a:gd name="connsiteX0" fmla="*/ 0 w 557598"/>
                <a:gd name="connsiteY0" fmla="*/ 0 h 557598"/>
                <a:gd name="connsiteX1" fmla="*/ 439764 w 557598"/>
                <a:gd name="connsiteY1" fmla="*/ 117834 h 557598"/>
                <a:gd name="connsiteX2" fmla="*/ 557598 w 557598"/>
                <a:gd name="connsiteY2" fmla="*/ 557598 h 557598"/>
                <a:gd name="connsiteX3" fmla="*/ 117834 w 557598"/>
                <a:gd name="connsiteY3" fmla="*/ 439763 h 557598"/>
                <a:gd name="connsiteX4" fmla="*/ 0 w 557598"/>
                <a:gd name="connsiteY4" fmla="*/ 0 h 557598"/>
                <a:gd name="connsiteX5" fmla="*/ 0 w 557598"/>
                <a:gd name="connsiteY5" fmla="*/ 0 h 557598"/>
                <a:gd name="connsiteX0" fmla="*/ 0 w 557598"/>
                <a:gd name="connsiteY0" fmla="*/ 0 h 557598"/>
                <a:gd name="connsiteX1" fmla="*/ 439764 w 557598"/>
                <a:gd name="connsiteY1" fmla="*/ 117834 h 557598"/>
                <a:gd name="connsiteX2" fmla="*/ 557598 w 557598"/>
                <a:gd name="connsiteY2" fmla="*/ 557598 h 557598"/>
                <a:gd name="connsiteX3" fmla="*/ 117834 w 557598"/>
                <a:gd name="connsiteY3" fmla="*/ 439763 h 557598"/>
                <a:gd name="connsiteX4" fmla="*/ 0 w 557598"/>
                <a:gd name="connsiteY4" fmla="*/ 0 h 557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598" h="557598">
                  <a:moveTo>
                    <a:pt x="0" y="0"/>
                  </a:moveTo>
                  <a:lnTo>
                    <a:pt x="439764" y="117834"/>
                  </a:lnTo>
                  <a:lnTo>
                    <a:pt x="557598" y="557598"/>
                  </a:lnTo>
                  <a:lnTo>
                    <a:pt x="117834" y="439763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63" name="手繪多邊形: 圖案 462">
              <a:extLst>
                <a:ext uri="{FF2B5EF4-FFF2-40B4-BE49-F238E27FC236}">
                  <a16:creationId xmlns:a16="http://schemas.microsoft.com/office/drawing/2014/main" id="{DD0B9209-53B4-4B86-80D9-339708BAD5D1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2035749" y="4138386"/>
              <a:ext cx="761694" cy="439763"/>
            </a:xfrm>
            <a:custGeom>
              <a:avLst/>
              <a:gdLst>
                <a:gd name="connsiteX0" fmla="*/ 0 w 761694"/>
                <a:gd name="connsiteY0" fmla="*/ 117834 h 439763"/>
                <a:gd name="connsiteX1" fmla="*/ 439764 w 761694"/>
                <a:gd name="connsiteY1" fmla="*/ 0 h 439763"/>
                <a:gd name="connsiteX2" fmla="*/ 761694 w 761694"/>
                <a:gd name="connsiteY2" fmla="*/ 321930 h 439763"/>
                <a:gd name="connsiteX3" fmla="*/ 321929 w 761694"/>
                <a:gd name="connsiteY3" fmla="*/ 439763 h 439763"/>
                <a:gd name="connsiteX4" fmla="*/ 0 w 761694"/>
                <a:gd name="connsiteY4" fmla="*/ 117834 h 439763"/>
                <a:gd name="connsiteX5" fmla="*/ 0 w 761694"/>
                <a:gd name="connsiteY5" fmla="*/ 117834 h 439763"/>
                <a:gd name="connsiteX0" fmla="*/ 0 w 761694"/>
                <a:gd name="connsiteY0" fmla="*/ 117834 h 439763"/>
                <a:gd name="connsiteX1" fmla="*/ 439764 w 761694"/>
                <a:gd name="connsiteY1" fmla="*/ 0 h 439763"/>
                <a:gd name="connsiteX2" fmla="*/ 761694 w 761694"/>
                <a:gd name="connsiteY2" fmla="*/ 321930 h 439763"/>
                <a:gd name="connsiteX3" fmla="*/ 321929 w 761694"/>
                <a:gd name="connsiteY3" fmla="*/ 439763 h 439763"/>
                <a:gd name="connsiteX4" fmla="*/ 0 w 761694"/>
                <a:gd name="connsiteY4" fmla="*/ 117834 h 43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4" h="439763">
                  <a:moveTo>
                    <a:pt x="0" y="117834"/>
                  </a:moveTo>
                  <a:lnTo>
                    <a:pt x="439764" y="0"/>
                  </a:lnTo>
                  <a:lnTo>
                    <a:pt x="761694" y="321930"/>
                  </a:lnTo>
                  <a:lnTo>
                    <a:pt x="321929" y="439763"/>
                  </a:lnTo>
                  <a:lnTo>
                    <a:pt x="0" y="117834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69" name="手繪多邊形: 圖案 468">
              <a:extLst>
                <a:ext uri="{FF2B5EF4-FFF2-40B4-BE49-F238E27FC236}">
                  <a16:creationId xmlns:a16="http://schemas.microsoft.com/office/drawing/2014/main" id="{2650F750-AB51-459D-BD2E-5B080FD69B78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2797442" y="4138386"/>
              <a:ext cx="761695" cy="439765"/>
            </a:xfrm>
            <a:custGeom>
              <a:avLst/>
              <a:gdLst>
                <a:gd name="connsiteX0" fmla="*/ 0 w 761695"/>
                <a:gd name="connsiteY0" fmla="*/ 321930 h 439765"/>
                <a:gd name="connsiteX1" fmla="*/ 321929 w 761695"/>
                <a:gd name="connsiteY1" fmla="*/ 0 h 439765"/>
                <a:gd name="connsiteX2" fmla="*/ 761695 w 761695"/>
                <a:gd name="connsiteY2" fmla="*/ 117835 h 439765"/>
                <a:gd name="connsiteX3" fmla="*/ 439764 w 761695"/>
                <a:gd name="connsiteY3" fmla="*/ 439765 h 439765"/>
                <a:gd name="connsiteX4" fmla="*/ 0 w 761695"/>
                <a:gd name="connsiteY4" fmla="*/ 321930 h 439765"/>
                <a:gd name="connsiteX5" fmla="*/ 0 w 761695"/>
                <a:gd name="connsiteY5" fmla="*/ 321930 h 439765"/>
                <a:gd name="connsiteX0" fmla="*/ 0 w 761695"/>
                <a:gd name="connsiteY0" fmla="*/ 321930 h 439765"/>
                <a:gd name="connsiteX1" fmla="*/ 321929 w 761695"/>
                <a:gd name="connsiteY1" fmla="*/ 0 h 439765"/>
                <a:gd name="connsiteX2" fmla="*/ 761695 w 761695"/>
                <a:gd name="connsiteY2" fmla="*/ 117835 h 439765"/>
                <a:gd name="connsiteX3" fmla="*/ 439764 w 761695"/>
                <a:gd name="connsiteY3" fmla="*/ 439765 h 439765"/>
                <a:gd name="connsiteX4" fmla="*/ 0 w 761695"/>
                <a:gd name="connsiteY4" fmla="*/ 321930 h 43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5" h="439765">
                  <a:moveTo>
                    <a:pt x="0" y="321930"/>
                  </a:moveTo>
                  <a:lnTo>
                    <a:pt x="321929" y="0"/>
                  </a:lnTo>
                  <a:lnTo>
                    <a:pt x="761695" y="117835"/>
                  </a:lnTo>
                  <a:lnTo>
                    <a:pt x="439764" y="439765"/>
                  </a:lnTo>
                  <a:lnTo>
                    <a:pt x="0" y="32193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C95FA021-103C-474B-984A-4CBBCF3C545F}"/>
              </a:ext>
            </a:extLst>
          </p:cNvPr>
          <p:cNvGrpSpPr/>
          <p:nvPr/>
        </p:nvGrpSpPr>
        <p:grpSpPr>
          <a:xfrm>
            <a:off x="1274056" y="1413540"/>
            <a:ext cx="3046777" cy="3046776"/>
            <a:chOff x="1274056" y="1413540"/>
            <a:chExt cx="3046777" cy="3046776"/>
          </a:xfrm>
          <a:solidFill>
            <a:schemeClr val="accent2">
              <a:lumMod val="75000"/>
            </a:schemeClr>
          </a:solidFill>
        </p:grpSpPr>
        <p:sp>
          <p:nvSpPr>
            <p:cNvPr id="304" name="手繪多邊形: 圖案 303">
              <a:extLst>
                <a:ext uri="{FF2B5EF4-FFF2-40B4-BE49-F238E27FC236}">
                  <a16:creationId xmlns:a16="http://schemas.microsoft.com/office/drawing/2014/main" id="{E5522719-A250-47F8-B0FE-16206FCD8CB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3119375" y="1617637"/>
              <a:ext cx="557598" cy="557598"/>
            </a:xfrm>
            <a:custGeom>
              <a:avLst/>
              <a:gdLst>
                <a:gd name="connsiteX0" fmla="*/ 557598 w 557598"/>
                <a:gd name="connsiteY0" fmla="*/ 439763 h 557598"/>
                <a:gd name="connsiteX1" fmla="*/ 117833 w 557598"/>
                <a:gd name="connsiteY1" fmla="*/ 557598 h 557598"/>
                <a:gd name="connsiteX2" fmla="*/ 0 w 557598"/>
                <a:gd name="connsiteY2" fmla="*/ 117834 h 557598"/>
                <a:gd name="connsiteX3" fmla="*/ 439764 w 557598"/>
                <a:gd name="connsiteY3" fmla="*/ 0 h 557598"/>
                <a:gd name="connsiteX4" fmla="*/ 557598 w 557598"/>
                <a:gd name="connsiteY4" fmla="*/ 439763 h 557598"/>
                <a:gd name="connsiteX5" fmla="*/ 557598 w 557598"/>
                <a:gd name="connsiteY5" fmla="*/ 439763 h 557598"/>
                <a:gd name="connsiteX0" fmla="*/ 557598 w 557598"/>
                <a:gd name="connsiteY0" fmla="*/ 439763 h 557598"/>
                <a:gd name="connsiteX1" fmla="*/ 117833 w 557598"/>
                <a:gd name="connsiteY1" fmla="*/ 557598 h 557598"/>
                <a:gd name="connsiteX2" fmla="*/ 0 w 557598"/>
                <a:gd name="connsiteY2" fmla="*/ 117834 h 557598"/>
                <a:gd name="connsiteX3" fmla="*/ 439764 w 557598"/>
                <a:gd name="connsiteY3" fmla="*/ 0 h 557598"/>
                <a:gd name="connsiteX4" fmla="*/ 557598 w 557598"/>
                <a:gd name="connsiteY4" fmla="*/ 439763 h 557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598" h="557598">
                  <a:moveTo>
                    <a:pt x="557598" y="439763"/>
                  </a:moveTo>
                  <a:lnTo>
                    <a:pt x="117833" y="557598"/>
                  </a:lnTo>
                  <a:lnTo>
                    <a:pt x="0" y="117834"/>
                  </a:lnTo>
                  <a:lnTo>
                    <a:pt x="439764" y="0"/>
                  </a:lnTo>
                  <a:lnTo>
                    <a:pt x="557598" y="43976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40" name="手繪多邊形: 圖案 339">
              <a:extLst>
                <a:ext uri="{FF2B5EF4-FFF2-40B4-BE49-F238E27FC236}">
                  <a16:creationId xmlns:a16="http://schemas.microsoft.com/office/drawing/2014/main" id="{24B15FCB-F3F0-4CF2-ABF5-0E430637E45F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3119371" y="3698624"/>
              <a:ext cx="557601" cy="557598"/>
            </a:xfrm>
            <a:custGeom>
              <a:avLst/>
              <a:gdLst>
                <a:gd name="connsiteX0" fmla="*/ 117837 w 557601"/>
                <a:gd name="connsiteY0" fmla="*/ 0 h 557598"/>
                <a:gd name="connsiteX1" fmla="*/ 557601 w 557601"/>
                <a:gd name="connsiteY1" fmla="*/ 117834 h 557598"/>
                <a:gd name="connsiteX2" fmla="*/ 439766 w 557601"/>
                <a:gd name="connsiteY2" fmla="*/ 557598 h 557598"/>
                <a:gd name="connsiteX3" fmla="*/ 0 w 557601"/>
                <a:gd name="connsiteY3" fmla="*/ 439763 h 557598"/>
                <a:gd name="connsiteX4" fmla="*/ 117837 w 557601"/>
                <a:gd name="connsiteY4" fmla="*/ 0 h 557598"/>
                <a:gd name="connsiteX5" fmla="*/ 117837 w 557601"/>
                <a:gd name="connsiteY5" fmla="*/ 0 h 557598"/>
                <a:gd name="connsiteX0" fmla="*/ 117837 w 557601"/>
                <a:gd name="connsiteY0" fmla="*/ 0 h 557598"/>
                <a:gd name="connsiteX1" fmla="*/ 557601 w 557601"/>
                <a:gd name="connsiteY1" fmla="*/ 117834 h 557598"/>
                <a:gd name="connsiteX2" fmla="*/ 439766 w 557601"/>
                <a:gd name="connsiteY2" fmla="*/ 557598 h 557598"/>
                <a:gd name="connsiteX3" fmla="*/ 0 w 557601"/>
                <a:gd name="connsiteY3" fmla="*/ 439763 h 557598"/>
                <a:gd name="connsiteX4" fmla="*/ 117837 w 557601"/>
                <a:gd name="connsiteY4" fmla="*/ 0 h 557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601" h="557598">
                  <a:moveTo>
                    <a:pt x="117837" y="0"/>
                  </a:moveTo>
                  <a:lnTo>
                    <a:pt x="557601" y="117834"/>
                  </a:lnTo>
                  <a:lnTo>
                    <a:pt x="439766" y="557598"/>
                  </a:lnTo>
                  <a:lnTo>
                    <a:pt x="0" y="439763"/>
                  </a:lnTo>
                  <a:lnTo>
                    <a:pt x="117837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49" name="手繪多邊形: 圖案 348">
              <a:extLst>
                <a:ext uri="{FF2B5EF4-FFF2-40B4-BE49-F238E27FC236}">
                  <a16:creationId xmlns:a16="http://schemas.microsoft.com/office/drawing/2014/main" id="{530C9DA6-D275-4F13-8F42-76054974C448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3559138" y="3258860"/>
              <a:ext cx="557599" cy="557597"/>
            </a:xfrm>
            <a:custGeom>
              <a:avLst/>
              <a:gdLst>
                <a:gd name="connsiteX0" fmla="*/ 557599 w 557599"/>
                <a:gd name="connsiteY0" fmla="*/ 439762 h 557597"/>
                <a:gd name="connsiteX1" fmla="*/ 117834 w 557599"/>
                <a:gd name="connsiteY1" fmla="*/ 557597 h 557597"/>
                <a:gd name="connsiteX2" fmla="*/ 0 w 557599"/>
                <a:gd name="connsiteY2" fmla="*/ 117834 h 557597"/>
                <a:gd name="connsiteX3" fmla="*/ 439764 w 557599"/>
                <a:gd name="connsiteY3" fmla="*/ 0 h 557597"/>
                <a:gd name="connsiteX4" fmla="*/ 557599 w 557599"/>
                <a:gd name="connsiteY4" fmla="*/ 439762 h 557597"/>
                <a:gd name="connsiteX5" fmla="*/ 557599 w 557599"/>
                <a:gd name="connsiteY5" fmla="*/ 439762 h 557597"/>
                <a:gd name="connsiteX0" fmla="*/ 557599 w 557599"/>
                <a:gd name="connsiteY0" fmla="*/ 439762 h 557597"/>
                <a:gd name="connsiteX1" fmla="*/ 117834 w 557599"/>
                <a:gd name="connsiteY1" fmla="*/ 557597 h 557597"/>
                <a:gd name="connsiteX2" fmla="*/ 0 w 557599"/>
                <a:gd name="connsiteY2" fmla="*/ 117834 h 557597"/>
                <a:gd name="connsiteX3" fmla="*/ 439764 w 557599"/>
                <a:gd name="connsiteY3" fmla="*/ 0 h 557597"/>
                <a:gd name="connsiteX4" fmla="*/ 557599 w 557599"/>
                <a:gd name="connsiteY4" fmla="*/ 439762 h 55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599" h="557597">
                  <a:moveTo>
                    <a:pt x="557599" y="439762"/>
                  </a:moveTo>
                  <a:lnTo>
                    <a:pt x="117834" y="557597"/>
                  </a:lnTo>
                  <a:lnTo>
                    <a:pt x="0" y="117834"/>
                  </a:lnTo>
                  <a:lnTo>
                    <a:pt x="439764" y="0"/>
                  </a:lnTo>
                  <a:lnTo>
                    <a:pt x="557599" y="439762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73" name="手繪多邊形: 圖案 372">
              <a:extLst>
                <a:ext uri="{FF2B5EF4-FFF2-40B4-BE49-F238E27FC236}">
                  <a16:creationId xmlns:a16="http://schemas.microsoft.com/office/drawing/2014/main" id="{E0AC3B2F-750C-4ECC-AC86-72CBAA26CAAA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3559139" y="2057400"/>
              <a:ext cx="557598" cy="557600"/>
            </a:xfrm>
            <a:custGeom>
              <a:avLst/>
              <a:gdLst>
                <a:gd name="connsiteX0" fmla="*/ 117834 w 557598"/>
                <a:gd name="connsiteY0" fmla="*/ 0 h 557600"/>
                <a:gd name="connsiteX1" fmla="*/ 557598 w 557598"/>
                <a:gd name="connsiteY1" fmla="*/ 117834 h 557600"/>
                <a:gd name="connsiteX2" fmla="*/ 439764 w 557598"/>
                <a:gd name="connsiteY2" fmla="*/ 557600 h 557600"/>
                <a:gd name="connsiteX3" fmla="*/ 0 w 557598"/>
                <a:gd name="connsiteY3" fmla="*/ 439765 h 557600"/>
                <a:gd name="connsiteX4" fmla="*/ 117834 w 557598"/>
                <a:gd name="connsiteY4" fmla="*/ 0 h 557600"/>
                <a:gd name="connsiteX5" fmla="*/ 117834 w 557598"/>
                <a:gd name="connsiteY5" fmla="*/ 0 h 557600"/>
                <a:gd name="connsiteX0" fmla="*/ 117834 w 557598"/>
                <a:gd name="connsiteY0" fmla="*/ 0 h 557600"/>
                <a:gd name="connsiteX1" fmla="*/ 557598 w 557598"/>
                <a:gd name="connsiteY1" fmla="*/ 117834 h 557600"/>
                <a:gd name="connsiteX2" fmla="*/ 439764 w 557598"/>
                <a:gd name="connsiteY2" fmla="*/ 557600 h 557600"/>
                <a:gd name="connsiteX3" fmla="*/ 0 w 557598"/>
                <a:gd name="connsiteY3" fmla="*/ 439765 h 557600"/>
                <a:gd name="connsiteX4" fmla="*/ 117834 w 557598"/>
                <a:gd name="connsiteY4" fmla="*/ 0 h 5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598" h="557600">
                  <a:moveTo>
                    <a:pt x="117834" y="0"/>
                  </a:moveTo>
                  <a:lnTo>
                    <a:pt x="557598" y="117834"/>
                  </a:lnTo>
                  <a:lnTo>
                    <a:pt x="439764" y="557600"/>
                  </a:lnTo>
                  <a:lnTo>
                    <a:pt x="0" y="439765"/>
                  </a:lnTo>
                  <a:lnTo>
                    <a:pt x="117834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79" name="手繪多邊形: 圖案 378">
              <a:extLst>
                <a:ext uri="{FF2B5EF4-FFF2-40B4-BE49-F238E27FC236}">
                  <a16:creationId xmlns:a16="http://schemas.microsoft.com/office/drawing/2014/main" id="{78718429-83A0-4448-80AC-E1F2E0070DEF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475515" y="1413540"/>
              <a:ext cx="643860" cy="643861"/>
            </a:xfrm>
            <a:custGeom>
              <a:avLst/>
              <a:gdLst>
                <a:gd name="connsiteX0" fmla="*/ 643860 w 643860"/>
                <a:gd name="connsiteY0" fmla="*/ 321930 h 643861"/>
                <a:gd name="connsiteX1" fmla="*/ 321929 w 643860"/>
                <a:gd name="connsiteY1" fmla="*/ 643861 h 643861"/>
                <a:gd name="connsiteX2" fmla="*/ 0 w 643860"/>
                <a:gd name="connsiteY2" fmla="*/ 321929 h 643861"/>
                <a:gd name="connsiteX3" fmla="*/ 321930 w 643860"/>
                <a:gd name="connsiteY3" fmla="*/ 0 h 643861"/>
                <a:gd name="connsiteX4" fmla="*/ 643860 w 643860"/>
                <a:gd name="connsiteY4" fmla="*/ 321930 h 643861"/>
                <a:gd name="connsiteX5" fmla="*/ 643860 w 643860"/>
                <a:gd name="connsiteY5" fmla="*/ 321930 h 643861"/>
                <a:gd name="connsiteX0" fmla="*/ 643860 w 643860"/>
                <a:gd name="connsiteY0" fmla="*/ 321930 h 643861"/>
                <a:gd name="connsiteX1" fmla="*/ 321929 w 643860"/>
                <a:gd name="connsiteY1" fmla="*/ 643861 h 643861"/>
                <a:gd name="connsiteX2" fmla="*/ 0 w 643860"/>
                <a:gd name="connsiteY2" fmla="*/ 321929 h 643861"/>
                <a:gd name="connsiteX3" fmla="*/ 321930 w 643860"/>
                <a:gd name="connsiteY3" fmla="*/ 0 h 643861"/>
                <a:gd name="connsiteX4" fmla="*/ 643860 w 643860"/>
                <a:gd name="connsiteY4" fmla="*/ 321930 h 643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3860" h="643861">
                  <a:moveTo>
                    <a:pt x="643860" y="321930"/>
                  </a:moveTo>
                  <a:lnTo>
                    <a:pt x="321929" y="643861"/>
                  </a:lnTo>
                  <a:lnTo>
                    <a:pt x="0" y="321929"/>
                  </a:lnTo>
                  <a:lnTo>
                    <a:pt x="321930" y="0"/>
                  </a:lnTo>
                  <a:lnTo>
                    <a:pt x="643860" y="32193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85" name="手繪多邊形: 圖案 384">
              <a:extLst>
                <a:ext uri="{FF2B5EF4-FFF2-40B4-BE49-F238E27FC236}">
                  <a16:creationId xmlns:a16="http://schemas.microsoft.com/office/drawing/2014/main" id="{CDCF6EEF-71DD-48A5-99E5-3DB9089F5A44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3676972" y="2614999"/>
              <a:ext cx="643861" cy="643861"/>
            </a:xfrm>
            <a:custGeom>
              <a:avLst/>
              <a:gdLst>
                <a:gd name="connsiteX0" fmla="*/ 643861 w 643861"/>
                <a:gd name="connsiteY0" fmla="*/ 321930 h 643861"/>
                <a:gd name="connsiteX1" fmla="*/ 321930 w 643861"/>
                <a:gd name="connsiteY1" fmla="*/ 643861 h 643861"/>
                <a:gd name="connsiteX2" fmla="*/ 0 w 643861"/>
                <a:gd name="connsiteY2" fmla="*/ 321929 h 643861"/>
                <a:gd name="connsiteX3" fmla="*/ 321930 w 643861"/>
                <a:gd name="connsiteY3" fmla="*/ 0 h 643861"/>
                <a:gd name="connsiteX4" fmla="*/ 643861 w 643861"/>
                <a:gd name="connsiteY4" fmla="*/ 321930 h 643861"/>
                <a:gd name="connsiteX5" fmla="*/ 643861 w 643861"/>
                <a:gd name="connsiteY5" fmla="*/ 321930 h 643861"/>
                <a:gd name="connsiteX0" fmla="*/ 643861 w 643861"/>
                <a:gd name="connsiteY0" fmla="*/ 321930 h 643861"/>
                <a:gd name="connsiteX1" fmla="*/ 321930 w 643861"/>
                <a:gd name="connsiteY1" fmla="*/ 643861 h 643861"/>
                <a:gd name="connsiteX2" fmla="*/ 0 w 643861"/>
                <a:gd name="connsiteY2" fmla="*/ 321929 h 643861"/>
                <a:gd name="connsiteX3" fmla="*/ 321930 w 643861"/>
                <a:gd name="connsiteY3" fmla="*/ 0 h 643861"/>
                <a:gd name="connsiteX4" fmla="*/ 643861 w 643861"/>
                <a:gd name="connsiteY4" fmla="*/ 321930 h 643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3861" h="643861">
                  <a:moveTo>
                    <a:pt x="643861" y="321930"/>
                  </a:moveTo>
                  <a:lnTo>
                    <a:pt x="321930" y="643861"/>
                  </a:lnTo>
                  <a:lnTo>
                    <a:pt x="0" y="321929"/>
                  </a:lnTo>
                  <a:lnTo>
                    <a:pt x="321930" y="0"/>
                  </a:lnTo>
                  <a:lnTo>
                    <a:pt x="643861" y="32193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97" name="手繪多邊形: 圖案 396">
              <a:extLst>
                <a:ext uri="{FF2B5EF4-FFF2-40B4-BE49-F238E27FC236}">
                  <a16:creationId xmlns:a16="http://schemas.microsoft.com/office/drawing/2014/main" id="{45777136-7FC5-4DE2-B913-558D132C0EEE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917915" y="1617636"/>
              <a:ext cx="557600" cy="557599"/>
            </a:xfrm>
            <a:custGeom>
              <a:avLst/>
              <a:gdLst>
                <a:gd name="connsiteX0" fmla="*/ 557600 w 557600"/>
                <a:gd name="connsiteY0" fmla="*/ 117833 h 557599"/>
                <a:gd name="connsiteX1" fmla="*/ 439765 w 557600"/>
                <a:gd name="connsiteY1" fmla="*/ 557599 h 557599"/>
                <a:gd name="connsiteX2" fmla="*/ 0 w 557600"/>
                <a:gd name="connsiteY2" fmla="*/ 439764 h 557599"/>
                <a:gd name="connsiteX3" fmla="*/ 117834 w 557600"/>
                <a:gd name="connsiteY3" fmla="*/ 0 h 557599"/>
                <a:gd name="connsiteX4" fmla="*/ 557600 w 557600"/>
                <a:gd name="connsiteY4" fmla="*/ 117833 h 557599"/>
                <a:gd name="connsiteX5" fmla="*/ 557600 w 557600"/>
                <a:gd name="connsiteY5" fmla="*/ 117833 h 557599"/>
                <a:gd name="connsiteX0" fmla="*/ 557600 w 557600"/>
                <a:gd name="connsiteY0" fmla="*/ 117833 h 557599"/>
                <a:gd name="connsiteX1" fmla="*/ 439765 w 557600"/>
                <a:gd name="connsiteY1" fmla="*/ 557599 h 557599"/>
                <a:gd name="connsiteX2" fmla="*/ 0 w 557600"/>
                <a:gd name="connsiteY2" fmla="*/ 439764 h 557599"/>
                <a:gd name="connsiteX3" fmla="*/ 117834 w 557600"/>
                <a:gd name="connsiteY3" fmla="*/ 0 h 557599"/>
                <a:gd name="connsiteX4" fmla="*/ 557600 w 557600"/>
                <a:gd name="connsiteY4" fmla="*/ 117833 h 55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600" h="557599">
                  <a:moveTo>
                    <a:pt x="557600" y="117833"/>
                  </a:moveTo>
                  <a:lnTo>
                    <a:pt x="439765" y="557599"/>
                  </a:lnTo>
                  <a:lnTo>
                    <a:pt x="0" y="439764"/>
                  </a:lnTo>
                  <a:lnTo>
                    <a:pt x="117834" y="0"/>
                  </a:lnTo>
                  <a:lnTo>
                    <a:pt x="557600" y="11783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12" name="手繪多邊形: 圖案 411">
              <a:extLst>
                <a:ext uri="{FF2B5EF4-FFF2-40B4-BE49-F238E27FC236}">
                  <a16:creationId xmlns:a16="http://schemas.microsoft.com/office/drawing/2014/main" id="{3997B151-19D4-4AD5-91E3-85AB71233745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478150" y="2057400"/>
              <a:ext cx="557599" cy="557599"/>
            </a:xfrm>
            <a:custGeom>
              <a:avLst/>
              <a:gdLst>
                <a:gd name="connsiteX0" fmla="*/ 439764 w 557599"/>
                <a:gd name="connsiteY0" fmla="*/ 0 h 557599"/>
                <a:gd name="connsiteX1" fmla="*/ 557599 w 557599"/>
                <a:gd name="connsiteY1" fmla="*/ 439765 h 557599"/>
                <a:gd name="connsiteX2" fmla="*/ 117835 w 557599"/>
                <a:gd name="connsiteY2" fmla="*/ 557599 h 557599"/>
                <a:gd name="connsiteX3" fmla="*/ 0 w 557599"/>
                <a:gd name="connsiteY3" fmla="*/ 117834 h 557599"/>
                <a:gd name="connsiteX4" fmla="*/ 439764 w 557599"/>
                <a:gd name="connsiteY4" fmla="*/ 0 h 557599"/>
                <a:gd name="connsiteX5" fmla="*/ 439764 w 557599"/>
                <a:gd name="connsiteY5" fmla="*/ 0 h 557599"/>
                <a:gd name="connsiteX0" fmla="*/ 439764 w 557599"/>
                <a:gd name="connsiteY0" fmla="*/ 0 h 557599"/>
                <a:gd name="connsiteX1" fmla="*/ 557599 w 557599"/>
                <a:gd name="connsiteY1" fmla="*/ 439765 h 557599"/>
                <a:gd name="connsiteX2" fmla="*/ 117835 w 557599"/>
                <a:gd name="connsiteY2" fmla="*/ 557599 h 557599"/>
                <a:gd name="connsiteX3" fmla="*/ 0 w 557599"/>
                <a:gd name="connsiteY3" fmla="*/ 117834 h 557599"/>
                <a:gd name="connsiteX4" fmla="*/ 439764 w 557599"/>
                <a:gd name="connsiteY4" fmla="*/ 0 h 55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599" h="557599">
                  <a:moveTo>
                    <a:pt x="439764" y="0"/>
                  </a:moveTo>
                  <a:lnTo>
                    <a:pt x="557599" y="439765"/>
                  </a:lnTo>
                  <a:lnTo>
                    <a:pt x="117835" y="557599"/>
                  </a:lnTo>
                  <a:lnTo>
                    <a:pt x="0" y="117834"/>
                  </a:lnTo>
                  <a:lnTo>
                    <a:pt x="439764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24" name="手繪多邊形: 圖案 423">
              <a:extLst>
                <a:ext uri="{FF2B5EF4-FFF2-40B4-BE49-F238E27FC236}">
                  <a16:creationId xmlns:a16="http://schemas.microsoft.com/office/drawing/2014/main" id="{2A270036-BC65-4AF4-B0BB-5F1CEC85E334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274056" y="2615000"/>
              <a:ext cx="643860" cy="643858"/>
            </a:xfrm>
            <a:custGeom>
              <a:avLst/>
              <a:gdLst>
                <a:gd name="connsiteX0" fmla="*/ 321930 w 643860"/>
                <a:gd name="connsiteY0" fmla="*/ 0 h 643858"/>
                <a:gd name="connsiteX1" fmla="*/ 643860 w 643860"/>
                <a:gd name="connsiteY1" fmla="*/ 321930 h 643858"/>
                <a:gd name="connsiteX2" fmla="*/ 321930 w 643860"/>
                <a:gd name="connsiteY2" fmla="*/ 643858 h 643858"/>
                <a:gd name="connsiteX3" fmla="*/ 0 w 643860"/>
                <a:gd name="connsiteY3" fmla="*/ 321929 h 643858"/>
                <a:gd name="connsiteX4" fmla="*/ 321930 w 643860"/>
                <a:gd name="connsiteY4" fmla="*/ 0 h 643858"/>
                <a:gd name="connsiteX5" fmla="*/ 321930 w 643860"/>
                <a:gd name="connsiteY5" fmla="*/ 0 h 643858"/>
                <a:gd name="connsiteX0" fmla="*/ 321930 w 643860"/>
                <a:gd name="connsiteY0" fmla="*/ 0 h 643858"/>
                <a:gd name="connsiteX1" fmla="*/ 643860 w 643860"/>
                <a:gd name="connsiteY1" fmla="*/ 321930 h 643858"/>
                <a:gd name="connsiteX2" fmla="*/ 321930 w 643860"/>
                <a:gd name="connsiteY2" fmla="*/ 643858 h 643858"/>
                <a:gd name="connsiteX3" fmla="*/ 0 w 643860"/>
                <a:gd name="connsiteY3" fmla="*/ 321929 h 643858"/>
                <a:gd name="connsiteX4" fmla="*/ 321930 w 643860"/>
                <a:gd name="connsiteY4" fmla="*/ 0 h 643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3860" h="643858">
                  <a:moveTo>
                    <a:pt x="321930" y="0"/>
                  </a:moveTo>
                  <a:lnTo>
                    <a:pt x="643860" y="321930"/>
                  </a:lnTo>
                  <a:lnTo>
                    <a:pt x="321930" y="643858"/>
                  </a:lnTo>
                  <a:lnTo>
                    <a:pt x="0" y="321929"/>
                  </a:lnTo>
                  <a:lnTo>
                    <a:pt x="32193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36" name="手繪多邊形: 圖案 435">
              <a:extLst>
                <a:ext uri="{FF2B5EF4-FFF2-40B4-BE49-F238E27FC236}">
                  <a16:creationId xmlns:a16="http://schemas.microsoft.com/office/drawing/2014/main" id="{20E42CEF-D7A2-4BC2-81B4-8BE006FC422F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1478151" y="3258857"/>
              <a:ext cx="557600" cy="557599"/>
            </a:xfrm>
            <a:custGeom>
              <a:avLst/>
              <a:gdLst>
                <a:gd name="connsiteX0" fmla="*/ 117835 w 557600"/>
                <a:gd name="connsiteY0" fmla="*/ 0 h 557599"/>
                <a:gd name="connsiteX1" fmla="*/ 557600 w 557600"/>
                <a:gd name="connsiteY1" fmla="*/ 117835 h 557599"/>
                <a:gd name="connsiteX2" fmla="*/ 439764 w 557600"/>
                <a:gd name="connsiteY2" fmla="*/ 557599 h 557599"/>
                <a:gd name="connsiteX3" fmla="*/ 0 w 557600"/>
                <a:gd name="connsiteY3" fmla="*/ 439765 h 557599"/>
                <a:gd name="connsiteX4" fmla="*/ 117835 w 557600"/>
                <a:gd name="connsiteY4" fmla="*/ 0 h 557599"/>
                <a:gd name="connsiteX5" fmla="*/ 117835 w 557600"/>
                <a:gd name="connsiteY5" fmla="*/ 0 h 557599"/>
                <a:gd name="connsiteX0" fmla="*/ 117835 w 557600"/>
                <a:gd name="connsiteY0" fmla="*/ 0 h 557599"/>
                <a:gd name="connsiteX1" fmla="*/ 557600 w 557600"/>
                <a:gd name="connsiteY1" fmla="*/ 117835 h 557599"/>
                <a:gd name="connsiteX2" fmla="*/ 439764 w 557600"/>
                <a:gd name="connsiteY2" fmla="*/ 557599 h 557599"/>
                <a:gd name="connsiteX3" fmla="*/ 0 w 557600"/>
                <a:gd name="connsiteY3" fmla="*/ 439765 h 557599"/>
                <a:gd name="connsiteX4" fmla="*/ 117835 w 557600"/>
                <a:gd name="connsiteY4" fmla="*/ 0 h 55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600" h="557599">
                  <a:moveTo>
                    <a:pt x="117835" y="0"/>
                  </a:moveTo>
                  <a:lnTo>
                    <a:pt x="557600" y="117835"/>
                  </a:lnTo>
                  <a:lnTo>
                    <a:pt x="439764" y="557599"/>
                  </a:lnTo>
                  <a:lnTo>
                    <a:pt x="0" y="439765"/>
                  </a:lnTo>
                  <a:lnTo>
                    <a:pt x="117835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48" name="手繪多邊形: 圖案 447">
              <a:extLst>
                <a:ext uri="{FF2B5EF4-FFF2-40B4-BE49-F238E27FC236}">
                  <a16:creationId xmlns:a16="http://schemas.microsoft.com/office/drawing/2014/main" id="{88B055B8-4F72-4499-A6A1-D337A2972148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1917915" y="3698621"/>
              <a:ext cx="557598" cy="557599"/>
            </a:xfrm>
            <a:custGeom>
              <a:avLst/>
              <a:gdLst>
                <a:gd name="connsiteX0" fmla="*/ 0 w 557598"/>
                <a:gd name="connsiteY0" fmla="*/ 117835 h 557599"/>
                <a:gd name="connsiteX1" fmla="*/ 439765 w 557598"/>
                <a:gd name="connsiteY1" fmla="*/ 0 h 557599"/>
                <a:gd name="connsiteX2" fmla="*/ 557598 w 557598"/>
                <a:gd name="connsiteY2" fmla="*/ 439765 h 557599"/>
                <a:gd name="connsiteX3" fmla="*/ 117834 w 557598"/>
                <a:gd name="connsiteY3" fmla="*/ 557599 h 557599"/>
                <a:gd name="connsiteX4" fmla="*/ 0 w 557598"/>
                <a:gd name="connsiteY4" fmla="*/ 117835 h 557599"/>
                <a:gd name="connsiteX5" fmla="*/ 0 w 557598"/>
                <a:gd name="connsiteY5" fmla="*/ 117835 h 557599"/>
                <a:gd name="connsiteX0" fmla="*/ 0 w 557598"/>
                <a:gd name="connsiteY0" fmla="*/ 117835 h 557599"/>
                <a:gd name="connsiteX1" fmla="*/ 439765 w 557598"/>
                <a:gd name="connsiteY1" fmla="*/ 0 h 557599"/>
                <a:gd name="connsiteX2" fmla="*/ 557598 w 557598"/>
                <a:gd name="connsiteY2" fmla="*/ 439765 h 557599"/>
                <a:gd name="connsiteX3" fmla="*/ 117834 w 557598"/>
                <a:gd name="connsiteY3" fmla="*/ 557599 h 557599"/>
                <a:gd name="connsiteX4" fmla="*/ 0 w 557598"/>
                <a:gd name="connsiteY4" fmla="*/ 117835 h 55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598" h="557599">
                  <a:moveTo>
                    <a:pt x="0" y="117835"/>
                  </a:moveTo>
                  <a:lnTo>
                    <a:pt x="439765" y="0"/>
                  </a:lnTo>
                  <a:lnTo>
                    <a:pt x="557598" y="439765"/>
                  </a:lnTo>
                  <a:lnTo>
                    <a:pt x="117834" y="557599"/>
                  </a:lnTo>
                  <a:lnTo>
                    <a:pt x="0" y="11783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57" name="手繪多邊形: 圖案 456">
              <a:extLst>
                <a:ext uri="{FF2B5EF4-FFF2-40B4-BE49-F238E27FC236}">
                  <a16:creationId xmlns:a16="http://schemas.microsoft.com/office/drawing/2014/main" id="{F6F31636-7E5F-4871-87F7-85D804A2E71E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2475512" y="3816455"/>
              <a:ext cx="643859" cy="643861"/>
            </a:xfrm>
            <a:custGeom>
              <a:avLst/>
              <a:gdLst>
                <a:gd name="connsiteX0" fmla="*/ 0 w 643859"/>
                <a:gd name="connsiteY0" fmla="*/ 321931 h 643861"/>
                <a:gd name="connsiteX1" fmla="*/ 321931 w 643859"/>
                <a:gd name="connsiteY1" fmla="*/ 0 h 643861"/>
                <a:gd name="connsiteX2" fmla="*/ 643859 w 643859"/>
                <a:gd name="connsiteY2" fmla="*/ 321931 h 643861"/>
                <a:gd name="connsiteX3" fmla="*/ 321930 w 643859"/>
                <a:gd name="connsiteY3" fmla="*/ 643861 h 643861"/>
                <a:gd name="connsiteX4" fmla="*/ 0 w 643859"/>
                <a:gd name="connsiteY4" fmla="*/ 321931 h 643861"/>
                <a:gd name="connsiteX5" fmla="*/ 0 w 643859"/>
                <a:gd name="connsiteY5" fmla="*/ 321931 h 643861"/>
                <a:gd name="connsiteX0" fmla="*/ 0 w 643859"/>
                <a:gd name="connsiteY0" fmla="*/ 321931 h 643861"/>
                <a:gd name="connsiteX1" fmla="*/ 321931 w 643859"/>
                <a:gd name="connsiteY1" fmla="*/ 0 h 643861"/>
                <a:gd name="connsiteX2" fmla="*/ 643859 w 643859"/>
                <a:gd name="connsiteY2" fmla="*/ 321931 h 643861"/>
                <a:gd name="connsiteX3" fmla="*/ 321930 w 643859"/>
                <a:gd name="connsiteY3" fmla="*/ 643861 h 643861"/>
                <a:gd name="connsiteX4" fmla="*/ 0 w 643859"/>
                <a:gd name="connsiteY4" fmla="*/ 321931 h 643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3859" h="643861">
                  <a:moveTo>
                    <a:pt x="0" y="321931"/>
                  </a:moveTo>
                  <a:lnTo>
                    <a:pt x="321931" y="0"/>
                  </a:lnTo>
                  <a:lnTo>
                    <a:pt x="643859" y="321931"/>
                  </a:lnTo>
                  <a:lnTo>
                    <a:pt x="321930" y="643861"/>
                  </a:lnTo>
                  <a:lnTo>
                    <a:pt x="0" y="321931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78144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9C74814-25EE-4827-8BF9-9DF58F81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水晶球 </a:t>
            </a:r>
            <a:r>
              <a:rPr lang="en-US" altLang="zh-TW" dirty="0"/>
              <a:t>– </a:t>
            </a:r>
            <a:r>
              <a:rPr lang="zh-TW" altLang="en-US" dirty="0"/>
              <a:t>錯覺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861F45B-62BE-4053-A68F-815AC8EE86EE}"/>
              </a:ext>
            </a:extLst>
          </p:cNvPr>
          <p:cNvGrpSpPr/>
          <p:nvPr/>
        </p:nvGrpSpPr>
        <p:grpSpPr>
          <a:xfrm>
            <a:off x="1917916" y="2057402"/>
            <a:ext cx="1759056" cy="1759054"/>
            <a:chOff x="1917916" y="2057402"/>
            <a:chExt cx="1759056" cy="1759054"/>
          </a:xfrm>
          <a:solidFill>
            <a:schemeClr val="tx1"/>
          </a:solidFill>
        </p:grpSpPr>
        <p:sp>
          <p:nvSpPr>
            <p:cNvPr id="298" name="手繪多邊形: 圖案 297">
              <a:extLst>
                <a:ext uri="{FF2B5EF4-FFF2-40B4-BE49-F238E27FC236}">
                  <a16:creationId xmlns:a16="http://schemas.microsoft.com/office/drawing/2014/main" id="{F61C3274-217F-4F17-948C-96D1BE9F0802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2679610" y="2057402"/>
              <a:ext cx="235668" cy="879528"/>
            </a:xfrm>
            <a:custGeom>
              <a:avLst/>
              <a:gdLst>
                <a:gd name="connsiteX0" fmla="*/ 235668 w 235668"/>
                <a:gd name="connsiteY0" fmla="*/ 439763 h 879528"/>
                <a:gd name="connsiteX1" fmla="*/ 117834 w 235668"/>
                <a:gd name="connsiteY1" fmla="*/ 879528 h 879528"/>
                <a:gd name="connsiteX2" fmla="*/ 0 w 235668"/>
                <a:gd name="connsiteY2" fmla="*/ 439764 h 879528"/>
                <a:gd name="connsiteX3" fmla="*/ 117834 w 235668"/>
                <a:gd name="connsiteY3" fmla="*/ 0 h 879528"/>
                <a:gd name="connsiteX4" fmla="*/ 235668 w 235668"/>
                <a:gd name="connsiteY4" fmla="*/ 439763 h 879528"/>
                <a:gd name="connsiteX5" fmla="*/ 235668 w 235668"/>
                <a:gd name="connsiteY5" fmla="*/ 439763 h 879528"/>
                <a:gd name="connsiteX0" fmla="*/ 235668 w 235668"/>
                <a:gd name="connsiteY0" fmla="*/ 439763 h 879528"/>
                <a:gd name="connsiteX1" fmla="*/ 117834 w 235668"/>
                <a:gd name="connsiteY1" fmla="*/ 879528 h 879528"/>
                <a:gd name="connsiteX2" fmla="*/ 0 w 235668"/>
                <a:gd name="connsiteY2" fmla="*/ 439764 h 879528"/>
                <a:gd name="connsiteX3" fmla="*/ 117834 w 235668"/>
                <a:gd name="connsiteY3" fmla="*/ 0 h 879528"/>
                <a:gd name="connsiteX4" fmla="*/ 235668 w 235668"/>
                <a:gd name="connsiteY4" fmla="*/ 439763 h 87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668" h="879528">
                  <a:moveTo>
                    <a:pt x="235668" y="439763"/>
                  </a:moveTo>
                  <a:lnTo>
                    <a:pt x="117834" y="879528"/>
                  </a:lnTo>
                  <a:lnTo>
                    <a:pt x="0" y="439764"/>
                  </a:lnTo>
                  <a:lnTo>
                    <a:pt x="117834" y="0"/>
                  </a:lnTo>
                  <a:lnTo>
                    <a:pt x="235668" y="439763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50268750-1752-4CB7-A891-FFA8256E1EDB}"/>
                </a:ext>
              </a:extLst>
            </p:cNvPr>
            <p:cNvGrpSpPr/>
            <p:nvPr/>
          </p:nvGrpSpPr>
          <p:grpSpPr>
            <a:xfrm>
              <a:off x="1917916" y="2175234"/>
              <a:ext cx="1759056" cy="1641222"/>
              <a:chOff x="1917916" y="2175234"/>
              <a:chExt cx="1759056" cy="1641222"/>
            </a:xfrm>
            <a:grpFill/>
          </p:grpSpPr>
          <p:sp>
            <p:nvSpPr>
              <p:cNvPr id="293" name="手繪多邊形: 圖案 292">
                <a:extLst>
                  <a:ext uri="{FF2B5EF4-FFF2-40B4-BE49-F238E27FC236}">
                    <a16:creationId xmlns:a16="http://schemas.microsoft.com/office/drawing/2014/main" id="{CCF4D021-7044-4A60-9532-A4C15781D88B}"/>
                  </a:ext>
                </a:extLst>
              </p:cNvPr>
              <p:cNvSpPr/>
              <p:nvPr>
                <p:custDataLst>
                  <p:tags r:id="rId52"/>
                </p:custDataLst>
              </p:nvPr>
            </p:nvSpPr>
            <p:spPr>
              <a:xfrm>
                <a:off x="2797444" y="2175234"/>
                <a:ext cx="439764" cy="761695"/>
              </a:xfrm>
              <a:custGeom>
                <a:avLst/>
                <a:gdLst>
                  <a:gd name="connsiteX0" fmla="*/ 117834 w 439764"/>
                  <a:gd name="connsiteY0" fmla="*/ 321930 h 761695"/>
                  <a:gd name="connsiteX1" fmla="*/ 439764 w 439764"/>
                  <a:gd name="connsiteY1" fmla="*/ 0 h 761695"/>
                  <a:gd name="connsiteX2" fmla="*/ 321931 w 439764"/>
                  <a:gd name="connsiteY2" fmla="*/ 439764 h 761695"/>
                  <a:gd name="connsiteX3" fmla="*/ 0 w 439764"/>
                  <a:gd name="connsiteY3" fmla="*/ 761695 h 761695"/>
                  <a:gd name="connsiteX4" fmla="*/ 117834 w 439764"/>
                  <a:gd name="connsiteY4" fmla="*/ 321930 h 761695"/>
                  <a:gd name="connsiteX5" fmla="*/ 117834 w 439764"/>
                  <a:gd name="connsiteY5" fmla="*/ 321930 h 761695"/>
                  <a:gd name="connsiteX0" fmla="*/ 117834 w 439764"/>
                  <a:gd name="connsiteY0" fmla="*/ 321930 h 761695"/>
                  <a:gd name="connsiteX1" fmla="*/ 439764 w 439764"/>
                  <a:gd name="connsiteY1" fmla="*/ 0 h 761695"/>
                  <a:gd name="connsiteX2" fmla="*/ 321931 w 439764"/>
                  <a:gd name="connsiteY2" fmla="*/ 439764 h 761695"/>
                  <a:gd name="connsiteX3" fmla="*/ 0 w 439764"/>
                  <a:gd name="connsiteY3" fmla="*/ 761695 h 761695"/>
                  <a:gd name="connsiteX4" fmla="*/ 117834 w 439764"/>
                  <a:gd name="connsiteY4" fmla="*/ 321930 h 76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9764" h="761695">
                    <a:moveTo>
                      <a:pt x="117834" y="321930"/>
                    </a:moveTo>
                    <a:lnTo>
                      <a:pt x="439764" y="0"/>
                    </a:lnTo>
                    <a:lnTo>
                      <a:pt x="321931" y="439764"/>
                    </a:lnTo>
                    <a:lnTo>
                      <a:pt x="0" y="761695"/>
                    </a:lnTo>
                    <a:lnTo>
                      <a:pt x="117834" y="32193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7" name="手繪多邊形: 圖案 306">
                <a:extLst>
                  <a:ext uri="{FF2B5EF4-FFF2-40B4-BE49-F238E27FC236}">
                    <a16:creationId xmlns:a16="http://schemas.microsoft.com/office/drawing/2014/main" id="{8511C47A-05D8-46C5-9E6B-D88F840B8A28}"/>
                  </a:ext>
                </a:extLst>
              </p:cNvPr>
              <p:cNvSpPr/>
              <p:nvPr>
                <p:custDataLst>
                  <p:tags r:id="rId53"/>
                </p:custDataLst>
              </p:nvPr>
            </p:nvSpPr>
            <p:spPr>
              <a:xfrm>
                <a:off x="2679609" y="2936930"/>
                <a:ext cx="235669" cy="879526"/>
              </a:xfrm>
              <a:custGeom>
                <a:avLst/>
                <a:gdLst>
                  <a:gd name="connsiteX0" fmla="*/ 117834 w 235669"/>
                  <a:gd name="connsiteY0" fmla="*/ 0 h 879526"/>
                  <a:gd name="connsiteX1" fmla="*/ 235669 w 235669"/>
                  <a:gd name="connsiteY1" fmla="*/ 439764 h 879526"/>
                  <a:gd name="connsiteX2" fmla="*/ 117834 w 235669"/>
                  <a:gd name="connsiteY2" fmla="*/ 879526 h 879526"/>
                  <a:gd name="connsiteX3" fmla="*/ 0 w 235669"/>
                  <a:gd name="connsiteY3" fmla="*/ 439762 h 879526"/>
                  <a:gd name="connsiteX4" fmla="*/ 117834 w 235669"/>
                  <a:gd name="connsiteY4" fmla="*/ 0 h 879526"/>
                  <a:gd name="connsiteX5" fmla="*/ 117834 w 235669"/>
                  <a:gd name="connsiteY5" fmla="*/ 0 h 879526"/>
                  <a:gd name="connsiteX0" fmla="*/ 117834 w 235669"/>
                  <a:gd name="connsiteY0" fmla="*/ 0 h 879526"/>
                  <a:gd name="connsiteX1" fmla="*/ 235669 w 235669"/>
                  <a:gd name="connsiteY1" fmla="*/ 439764 h 879526"/>
                  <a:gd name="connsiteX2" fmla="*/ 117834 w 235669"/>
                  <a:gd name="connsiteY2" fmla="*/ 879526 h 879526"/>
                  <a:gd name="connsiteX3" fmla="*/ 0 w 235669"/>
                  <a:gd name="connsiteY3" fmla="*/ 439762 h 879526"/>
                  <a:gd name="connsiteX4" fmla="*/ 117834 w 235669"/>
                  <a:gd name="connsiteY4" fmla="*/ 0 h 879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669" h="879526">
                    <a:moveTo>
                      <a:pt x="117834" y="0"/>
                    </a:moveTo>
                    <a:lnTo>
                      <a:pt x="235669" y="439764"/>
                    </a:lnTo>
                    <a:lnTo>
                      <a:pt x="117834" y="879526"/>
                    </a:lnTo>
                    <a:lnTo>
                      <a:pt x="0" y="439762"/>
                    </a:lnTo>
                    <a:lnTo>
                      <a:pt x="117834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10" name="手繪多邊形: 圖案 309">
                <a:extLst>
                  <a:ext uri="{FF2B5EF4-FFF2-40B4-BE49-F238E27FC236}">
                    <a16:creationId xmlns:a16="http://schemas.microsoft.com/office/drawing/2014/main" id="{6CD3BD10-70F2-4E13-A13D-03161269F296}"/>
                  </a:ext>
                </a:extLst>
              </p:cNvPr>
              <p:cNvSpPr/>
              <p:nvPr>
                <p:custDataLst>
                  <p:tags r:id="rId54"/>
                </p:custDataLst>
              </p:nvPr>
            </p:nvSpPr>
            <p:spPr>
              <a:xfrm>
                <a:off x="2797443" y="2936930"/>
                <a:ext cx="439765" cy="761694"/>
              </a:xfrm>
              <a:custGeom>
                <a:avLst/>
                <a:gdLst>
                  <a:gd name="connsiteX0" fmla="*/ 117835 w 439765"/>
                  <a:gd name="connsiteY0" fmla="*/ 439764 h 761694"/>
                  <a:gd name="connsiteX1" fmla="*/ 0 w 439765"/>
                  <a:gd name="connsiteY1" fmla="*/ 0 h 761694"/>
                  <a:gd name="connsiteX2" fmla="*/ 321931 w 439765"/>
                  <a:gd name="connsiteY2" fmla="*/ 321931 h 761694"/>
                  <a:gd name="connsiteX3" fmla="*/ 439765 w 439765"/>
                  <a:gd name="connsiteY3" fmla="*/ 761694 h 761694"/>
                  <a:gd name="connsiteX4" fmla="*/ 117835 w 439765"/>
                  <a:gd name="connsiteY4" fmla="*/ 439764 h 761694"/>
                  <a:gd name="connsiteX5" fmla="*/ 117835 w 439765"/>
                  <a:gd name="connsiteY5" fmla="*/ 439764 h 761694"/>
                  <a:gd name="connsiteX0" fmla="*/ 117835 w 439765"/>
                  <a:gd name="connsiteY0" fmla="*/ 439764 h 761694"/>
                  <a:gd name="connsiteX1" fmla="*/ 0 w 439765"/>
                  <a:gd name="connsiteY1" fmla="*/ 0 h 761694"/>
                  <a:gd name="connsiteX2" fmla="*/ 321931 w 439765"/>
                  <a:gd name="connsiteY2" fmla="*/ 321931 h 761694"/>
                  <a:gd name="connsiteX3" fmla="*/ 439765 w 439765"/>
                  <a:gd name="connsiteY3" fmla="*/ 761694 h 761694"/>
                  <a:gd name="connsiteX4" fmla="*/ 117835 w 439765"/>
                  <a:gd name="connsiteY4" fmla="*/ 439764 h 761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9765" h="761694">
                    <a:moveTo>
                      <a:pt x="117835" y="439764"/>
                    </a:moveTo>
                    <a:lnTo>
                      <a:pt x="0" y="0"/>
                    </a:lnTo>
                    <a:lnTo>
                      <a:pt x="321931" y="321931"/>
                    </a:lnTo>
                    <a:lnTo>
                      <a:pt x="439765" y="761694"/>
                    </a:lnTo>
                    <a:lnTo>
                      <a:pt x="117835" y="439764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13" name="手繪多邊形: 圖案 312">
                <a:extLst>
                  <a:ext uri="{FF2B5EF4-FFF2-40B4-BE49-F238E27FC236}">
                    <a16:creationId xmlns:a16="http://schemas.microsoft.com/office/drawing/2014/main" id="{37DBA050-2E2C-4973-8146-C43E9FBE2D3F}"/>
                  </a:ext>
                </a:extLst>
              </p:cNvPr>
              <p:cNvSpPr/>
              <p:nvPr>
                <p:custDataLst>
                  <p:tags r:id="rId55"/>
                </p:custDataLst>
              </p:nvPr>
            </p:nvSpPr>
            <p:spPr>
              <a:xfrm>
                <a:off x="2357680" y="2175236"/>
                <a:ext cx="439764" cy="761694"/>
              </a:xfrm>
              <a:custGeom>
                <a:avLst/>
                <a:gdLst>
                  <a:gd name="connsiteX0" fmla="*/ 321930 w 439764"/>
                  <a:gd name="connsiteY0" fmla="*/ 321930 h 761694"/>
                  <a:gd name="connsiteX1" fmla="*/ 439764 w 439764"/>
                  <a:gd name="connsiteY1" fmla="*/ 761694 h 761694"/>
                  <a:gd name="connsiteX2" fmla="*/ 117835 w 439764"/>
                  <a:gd name="connsiteY2" fmla="*/ 439763 h 761694"/>
                  <a:gd name="connsiteX3" fmla="*/ 0 w 439764"/>
                  <a:gd name="connsiteY3" fmla="*/ 0 h 761694"/>
                  <a:gd name="connsiteX4" fmla="*/ 321930 w 439764"/>
                  <a:gd name="connsiteY4" fmla="*/ 321930 h 761694"/>
                  <a:gd name="connsiteX5" fmla="*/ 321930 w 439764"/>
                  <a:gd name="connsiteY5" fmla="*/ 321930 h 761694"/>
                  <a:gd name="connsiteX0" fmla="*/ 321930 w 439764"/>
                  <a:gd name="connsiteY0" fmla="*/ 321930 h 761694"/>
                  <a:gd name="connsiteX1" fmla="*/ 439764 w 439764"/>
                  <a:gd name="connsiteY1" fmla="*/ 761694 h 761694"/>
                  <a:gd name="connsiteX2" fmla="*/ 117835 w 439764"/>
                  <a:gd name="connsiteY2" fmla="*/ 439763 h 761694"/>
                  <a:gd name="connsiteX3" fmla="*/ 0 w 439764"/>
                  <a:gd name="connsiteY3" fmla="*/ 0 h 761694"/>
                  <a:gd name="connsiteX4" fmla="*/ 321930 w 439764"/>
                  <a:gd name="connsiteY4" fmla="*/ 321930 h 761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9764" h="761694">
                    <a:moveTo>
                      <a:pt x="321930" y="321930"/>
                    </a:moveTo>
                    <a:lnTo>
                      <a:pt x="439764" y="761694"/>
                    </a:lnTo>
                    <a:lnTo>
                      <a:pt x="117835" y="439763"/>
                    </a:lnTo>
                    <a:lnTo>
                      <a:pt x="0" y="0"/>
                    </a:lnTo>
                    <a:lnTo>
                      <a:pt x="321930" y="32193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16" name="手繪多邊形: 圖案 315">
                <a:extLst>
                  <a:ext uri="{FF2B5EF4-FFF2-40B4-BE49-F238E27FC236}">
                    <a16:creationId xmlns:a16="http://schemas.microsoft.com/office/drawing/2014/main" id="{7CA6CA02-95B4-4E1F-9071-0858EA47E27A}"/>
                  </a:ext>
                </a:extLst>
              </p:cNvPr>
              <p:cNvSpPr/>
              <p:nvPr>
                <p:custDataLst>
                  <p:tags r:id="rId56"/>
                </p:custDataLst>
              </p:nvPr>
            </p:nvSpPr>
            <p:spPr>
              <a:xfrm>
                <a:off x="2797443" y="2936929"/>
                <a:ext cx="761695" cy="439765"/>
              </a:xfrm>
              <a:custGeom>
                <a:avLst/>
                <a:gdLst>
                  <a:gd name="connsiteX0" fmla="*/ 321931 w 761695"/>
                  <a:gd name="connsiteY0" fmla="*/ 321931 h 439765"/>
                  <a:gd name="connsiteX1" fmla="*/ 0 w 761695"/>
                  <a:gd name="connsiteY1" fmla="*/ 0 h 439765"/>
                  <a:gd name="connsiteX2" fmla="*/ 439766 w 761695"/>
                  <a:gd name="connsiteY2" fmla="*/ 117834 h 439765"/>
                  <a:gd name="connsiteX3" fmla="*/ 761695 w 761695"/>
                  <a:gd name="connsiteY3" fmla="*/ 439765 h 439765"/>
                  <a:gd name="connsiteX4" fmla="*/ 321931 w 761695"/>
                  <a:gd name="connsiteY4" fmla="*/ 321931 h 439765"/>
                  <a:gd name="connsiteX5" fmla="*/ 321931 w 761695"/>
                  <a:gd name="connsiteY5" fmla="*/ 321931 h 439765"/>
                  <a:gd name="connsiteX0" fmla="*/ 321931 w 761695"/>
                  <a:gd name="connsiteY0" fmla="*/ 321931 h 439765"/>
                  <a:gd name="connsiteX1" fmla="*/ 0 w 761695"/>
                  <a:gd name="connsiteY1" fmla="*/ 0 h 439765"/>
                  <a:gd name="connsiteX2" fmla="*/ 439766 w 761695"/>
                  <a:gd name="connsiteY2" fmla="*/ 117834 h 439765"/>
                  <a:gd name="connsiteX3" fmla="*/ 761695 w 761695"/>
                  <a:gd name="connsiteY3" fmla="*/ 439765 h 439765"/>
                  <a:gd name="connsiteX4" fmla="*/ 321931 w 761695"/>
                  <a:gd name="connsiteY4" fmla="*/ 321931 h 439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1695" h="439765">
                    <a:moveTo>
                      <a:pt x="321931" y="321931"/>
                    </a:moveTo>
                    <a:lnTo>
                      <a:pt x="0" y="0"/>
                    </a:lnTo>
                    <a:lnTo>
                      <a:pt x="439766" y="117834"/>
                    </a:lnTo>
                    <a:lnTo>
                      <a:pt x="761695" y="439765"/>
                    </a:lnTo>
                    <a:lnTo>
                      <a:pt x="321931" y="321931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19" name="手繪多邊形: 圖案 318">
                <a:extLst>
                  <a:ext uri="{FF2B5EF4-FFF2-40B4-BE49-F238E27FC236}">
                    <a16:creationId xmlns:a16="http://schemas.microsoft.com/office/drawing/2014/main" id="{AE2BDCD9-A370-4EBA-844D-F3F35C96D8DA}"/>
                  </a:ext>
                </a:extLst>
              </p:cNvPr>
              <p:cNvSpPr/>
              <p:nvPr>
                <p:custDataLst>
                  <p:tags r:id="rId57"/>
                </p:custDataLst>
              </p:nvPr>
            </p:nvSpPr>
            <p:spPr>
              <a:xfrm>
                <a:off x="2035750" y="2497166"/>
                <a:ext cx="761694" cy="439764"/>
              </a:xfrm>
              <a:custGeom>
                <a:avLst/>
                <a:gdLst>
                  <a:gd name="connsiteX0" fmla="*/ 439765 w 761694"/>
                  <a:gd name="connsiteY0" fmla="*/ 117833 h 439764"/>
                  <a:gd name="connsiteX1" fmla="*/ 761694 w 761694"/>
                  <a:gd name="connsiteY1" fmla="*/ 439764 h 439764"/>
                  <a:gd name="connsiteX2" fmla="*/ 321930 w 761694"/>
                  <a:gd name="connsiteY2" fmla="*/ 321930 h 439764"/>
                  <a:gd name="connsiteX3" fmla="*/ 0 w 761694"/>
                  <a:gd name="connsiteY3" fmla="*/ 0 h 439764"/>
                  <a:gd name="connsiteX4" fmla="*/ 439765 w 761694"/>
                  <a:gd name="connsiteY4" fmla="*/ 117833 h 439764"/>
                  <a:gd name="connsiteX5" fmla="*/ 439765 w 761694"/>
                  <a:gd name="connsiteY5" fmla="*/ 117833 h 439764"/>
                  <a:gd name="connsiteX0" fmla="*/ 439765 w 761694"/>
                  <a:gd name="connsiteY0" fmla="*/ 117833 h 439764"/>
                  <a:gd name="connsiteX1" fmla="*/ 761694 w 761694"/>
                  <a:gd name="connsiteY1" fmla="*/ 439764 h 439764"/>
                  <a:gd name="connsiteX2" fmla="*/ 321930 w 761694"/>
                  <a:gd name="connsiteY2" fmla="*/ 321930 h 439764"/>
                  <a:gd name="connsiteX3" fmla="*/ 0 w 761694"/>
                  <a:gd name="connsiteY3" fmla="*/ 0 h 439764"/>
                  <a:gd name="connsiteX4" fmla="*/ 439765 w 761694"/>
                  <a:gd name="connsiteY4" fmla="*/ 117833 h 43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1694" h="439764">
                    <a:moveTo>
                      <a:pt x="439765" y="117833"/>
                    </a:moveTo>
                    <a:lnTo>
                      <a:pt x="761694" y="439764"/>
                    </a:lnTo>
                    <a:lnTo>
                      <a:pt x="321930" y="321930"/>
                    </a:lnTo>
                    <a:lnTo>
                      <a:pt x="0" y="0"/>
                    </a:lnTo>
                    <a:lnTo>
                      <a:pt x="439765" y="117833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22" name="手繪多邊形: 圖案 321">
                <a:extLst>
                  <a:ext uri="{FF2B5EF4-FFF2-40B4-BE49-F238E27FC236}">
                    <a16:creationId xmlns:a16="http://schemas.microsoft.com/office/drawing/2014/main" id="{C223C4E3-F49E-4F2D-91BC-F6BF6BE96BBF}"/>
                  </a:ext>
                </a:extLst>
              </p:cNvPr>
              <p:cNvSpPr/>
              <p:nvPr>
                <p:custDataLst>
                  <p:tags r:id="rId58"/>
                </p:custDataLst>
              </p:nvPr>
            </p:nvSpPr>
            <p:spPr>
              <a:xfrm>
                <a:off x="2797443" y="2819094"/>
                <a:ext cx="879529" cy="235669"/>
              </a:xfrm>
              <a:custGeom>
                <a:avLst/>
                <a:gdLst>
                  <a:gd name="connsiteX0" fmla="*/ 439766 w 879529"/>
                  <a:gd name="connsiteY0" fmla="*/ 235669 h 235669"/>
                  <a:gd name="connsiteX1" fmla="*/ 0 w 879529"/>
                  <a:gd name="connsiteY1" fmla="*/ 117835 h 235669"/>
                  <a:gd name="connsiteX2" fmla="*/ 439765 w 879529"/>
                  <a:gd name="connsiteY2" fmla="*/ 0 h 235669"/>
                  <a:gd name="connsiteX3" fmla="*/ 879529 w 879529"/>
                  <a:gd name="connsiteY3" fmla="*/ 117834 h 235669"/>
                  <a:gd name="connsiteX4" fmla="*/ 439766 w 879529"/>
                  <a:gd name="connsiteY4" fmla="*/ 235669 h 235669"/>
                  <a:gd name="connsiteX5" fmla="*/ 439766 w 879529"/>
                  <a:gd name="connsiteY5" fmla="*/ 235669 h 235669"/>
                  <a:gd name="connsiteX0" fmla="*/ 439766 w 879529"/>
                  <a:gd name="connsiteY0" fmla="*/ 235669 h 235669"/>
                  <a:gd name="connsiteX1" fmla="*/ 0 w 879529"/>
                  <a:gd name="connsiteY1" fmla="*/ 117835 h 235669"/>
                  <a:gd name="connsiteX2" fmla="*/ 439765 w 879529"/>
                  <a:gd name="connsiteY2" fmla="*/ 0 h 235669"/>
                  <a:gd name="connsiteX3" fmla="*/ 879529 w 879529"/>
                  <a:gd name="connsiteY3" fmla="*/ 117834 h 235669"/>
                  <a:gd name="connsiteX4" fmla="*/ 439766 w 879529"/>
                  <a:gd name="connsiteY4" fmla="*/ 235669 h 235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529" h="235669">
                    <a:moveTo>
                      <a:pt x="439766" y="235669"/>
                    </a:moveTo>
                    <a:lnTo>
                      <a:pt x="0" y="117835"/>
                    </a:lnTo>
                    <a:lnTo>
                      <a:pt x="439765" y="0"/>
                    </a:lnTo>
                    <a:lnTo>
                      <a:pt x="879529" y="117834"/>
                    </a:lnTo>
                    <a:lnTo>
                      <a:pt x="439766" y="235669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25" name="手繪多邊形: 圖案 324">
                <a:extLst>
                  <a:ext uri="{FF2B5EF4-FFF2-40B4-BE49-F238E27FC236}">
                    <a16:creationId xmlns:a16="http://schemas.microsoft.com/office/drawing/2014/main" id="{D1593AD1-D555-499F-9CFB-D83F794205DB}"/>
                  </a:ext>
                </a:extLst>
              </p:cNvPr>
              <p:cNvSpPr/>
              <p:nvPr>
                <p:custDataLst>
                  <p:tags r:id="rId59"/>
                </p:custDataLst>
              </p:nvPr>
            </p:nvSpPr>
            <p:spPr>
              <a:xfrm>
                <a:off x="1917916" y="2819096"/>
                <a:ext cx="879528" cy="235668"/>
              </a:xfrm>
              <a:custGeom>
                <a:avLst/>
                <a:gdLst>
                  <a:gd name="connsiteX0" fmla="*/ 439764 w 879528"/>
                  <a:gd name="connsiteY0" fmla="*/ 0 h 235668"/>
                  <a:gd name="connsiteX1" fmla="*/ 879528 w 879528"/>
                  <a:gd name="connsiteY1" fmla="*/ 117834 h 235668"/>
                  <a:gd name="connsiteX2" fmla="*/ 439764 w 879528"/>
                  <a:gd name="connsiteY2" fmla="*/ 235668 h 235668"/>
                  <a:gd name="connsiteX3" fmla="*/ 0 w 879528"/>
                  <a:gd name="connsiteY3" fmla="*/ 117834 h 235668"/>
                  <a:gd name="connsiteX4" fmla="*/ 439764 w 879528"/>
                  <a:gd name="connsiteY4" fmla="*/ 0 h 235668"/>
                  <a:gd name="connsiteX5" fmla="*/ 439764 w 879528"/>
                  <a:gd name="connsiteY5" fmla="*/ 0 h 235668"/>
                  <a:gd name="connsiteX0" fmla="*/ 439764 w 879528"/>
                  <a:gd name="connsiteY0" fmla="*/ 0 h 235668"/>
                  <a:gd name="connsiteX1" fmla="*/ 879528 w 879528"/>
                  <a:gd name="connsiteY1" fmla="*/ 117834 h 235668"/>
                  <a:gd name="connsiteX2" fmla="*/ 439764 w 879528"/>
                  <a:gd name="connsiteY2" fmla="*/ 235668 h 235668"/>
                  <a:gd name="connsiteX3" fmla="*/ 0 w 879528"/>
                  <a:gd name="connsiteY3" fmla="*/ 117834 h 235668"/>
                  <a:gd name="connsiteX4" fmla="*/ 439764 w 879528"/>
                  <a:gd name="connsiteY4" fmla="*/ 0 h 235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528" h="235668">
                    <a:moveTo>
                      <a:pt x="439764" y="0"/>
                    </a:moveTo>
                    <a:lnTo>
                      <a:pt x="879528" y="117834"/>
                    </a:lnTo>
                    <a:lnTo>
                      <a:pt x="439764" y="235668"/>
                    </a:lnTo>
                    <a:lnTo>
                      <a:pt x="0" y="117834"/>
                    </a:lnTo>
                    <a:lnTo>
                      <a:pt x="439764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28" name="手繪多邊形: 圖案 327">
                <a:extLst>
                  <a:ext uri="{FF2B5EF4-FFF2-40B4-BE49-F238E27FC236}">
                    <a16:creationId xmlns:a16="http://schemas.microsoft.com/office/drawing/2014/main" id="{43729D42-D365-44B7-BC91-4B6E6B8795B8}"/>
                  </a:ext>
                </a:extLst>
              </p:cNvPr>
              <p:cNvSpPr/>
              <p:nvPr>
                <p:custDataLst>
                  <p:tags r:id="rId60"/>
                </p:custDataLst>
              </p:nvPr>
            </p:nvSpPr>
            <p:spPr>
              <a:xfrm>
                <a:off x="2797443" y="2497164"/>
                <a:ext cx="761695" cy="439765"/>
              </a:xfrm>
              <a:custGeom>
                <a:avLst/>
                <a:gdLst>
                  <a:gd name="connsiteX0" fmla="*/ 439765 w 761695"/>
                  <a:gd name="connsiteY0" fmla="*/ 321930 h 439765"/>
                  <a:gd name="connsiteX1" fmla="*/ 0 w 761695"/>
                  <a:gd name="connsiteY1" fmla="*/ 439765 h 439765"/>
                  <a:gd name="connsiteX2" fmla="*/ 321931 w 761695"/>
                  <a:gd name="connsiteY2" fmla="*/ 117834 h 439765"/>
                  <a:gd name="connsiteX3" fmla="*/ 761695 w 761695"/>
                  <a:gd name="connsiteY3" fmla="*/ 0 h 439765"/>
                  <a:gd name="connsiteX4" fmla="*/ 439765 w 761695"/>
                  <a:gd name="connsiteY4" fmla="*/ 321930 h 439765"/>
                  <a:gd name="connsiteX5" fmla="*/ 439765 w 761695"/>
                  <a:gd name="connsiteY5" fmla="*/ 321930 h 439765"/>
                  <a:gd name="connsiteX0" fmla="*/ 439765 w 761695"/>
                  <a:gd name="connsiteY0" fmla="*/ 321930 h 439765"/>
                  <a:gd name="connsiteX1" fmla="*/ 0 w 761695"/>
                  <a:gd name="connsiteY1" fmla="*/ 439765 h 439765"/>
                  <a:gd name="connsiteX2" fmla="*/ 321931 w 761695"/>
                  <a:gd name="connsiteY2" fmla="*/ 117834 h 439765"/>
                  <a:gd name="connsiteX3" fmla="*/ 761695 w 761695"/>
                  <a:gd name="connsiteY3" fmla="*/ 0 h 439765"/>
                  <a:gd name="connsiteX4" fmla="*/ 439765 w 761695"/>
                  <a:gd name="connsiteY4" fmla="*/ 321930 h 439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1695" h="439765">
                    <a:moveTo>
                      <a:pt x="439765" y="321930"/>
                    </a:moveTo>
                    <a:lnTo>
                      <a:pt x="0" y="439765"/>
                    </a:lnTo>
                    <a:lnTo>
                      <a:pt x="321931" y="117834"/>
                    </a:lnTo>
                    <a:lnTo>
                      <a:pt x="761695" y="0"/>
                    </a:lnTo>
                    <a:lnTo>
                      <a:pt x="439765" y="32193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31" name="手繪多邊形: 圖案 330">
                <a:extLst>
                  <a:ext uri="{FF2B5EF4-FFF2-40B4-BE49-F238E27FC236}">
                    <a16:creationId xmlns:a16="http://schemas.microsoft.com/office/drawing/2014/main" id="{83BB8977-596F-41E0-8D3F-B7539375F319}"/>
                  </a:ext>
                </a:extLst>
              </p:cNvPr>
              <p:cNvSpPr/>
              <p:nvPr>
                <p:custDataLst>
                  <p:tags r:id="rId61"/>
                </p:custDataLst>
              </p:nvPr>
            </p:nvSpPr>
            <p:spPr>
              <a:xfrm>
                <a:off x="2035750" y="2936929"/>
                <a:ext cx="761693" cy="439763"/>
              </a:xfrm>
              <a:custGeom>
                <a:avLst/>
                <a:gdLst>
                  <a:gd name="connsiteX0" fmla="*/ 321929 w 761693"/>
                  <a:gd name="connsiteY0" fmla="*/ 117834 h 439763"/>
                  <a:gd name="connsiteX1" fmla="*/ 761693 w 761693"/>
                  <a:gd name="connsiteY1" fmla="*/ 0 h 439763"/>
                  <a:gd name="connsiteX2" fmla="*/ 439764 w 761693"/>
                  <a:gd name="connsiteY2" fmla="*/ 321928 h 439763"/>
                  <a:gd name="connsiteX3" fmla="*/ 0 w 761693"/>
                  <a:gd name="connsiteY3" fmla="*/ 439763 h 439763"/>
                  <a:gd name="connsiteX4" fmla="*/ 321929 w 761693"/>
                  <a:gd name="connsiteY4" fmla="*/ 117834 h 439763"/>
                  <a:gd name="connsiteX5" fmla="*/ 321929 w 761693"/>
                  <a:gd name="connsiteY5" fmla="*/ 117834 h 439763"/>
                  <a:gd name="connsiteX0" fmla="*/ 321929 w 761693"/>
                  <a:gd name="connsiteY0" fmla="*/ 117834 h 439763"/>
                  <a:gd name="connsiteX1" fmla="*/ 761693 w 761693"/>
                  <a:gd name="connsiteY1" fmla="*/ 0 h 439763"/>
                  <a:gd name="connsiteX2" fmla="*/ 439764 w 761693"/>
                  <a:gd name="connsiteY2" fmla="*/ 321928 h 439763"/>
                  <a:gd name="connsiteX3" fmla="*/ 0 w 761693"/>
                  <a:gd name="connsiteY3" fmla="*/ 439763 h 439763"/>
                  <a:gd name="connsiteX4" fmla="*/ 321929 w 761693"/>
                  <a:gd name="connsiteY4" fmla="*/ 117834 h 439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1693" h="439763">
                    <a:moveTo>
                      <a:pt x="321929" y="117834"/>
                    </a:moveTo>
                    <a:lnTo>
                      <a:pt x="761693" y="0"/>
                    </a:lnTo>
                    <a:lnTo>
                      <a:pt x="439764" y="321928"/>
                    </a:lnTo>
                    <a:lnTo>
                      <a:pt x="0" y="439763"/>
                    </a:lnTo>
                    <a:lnTo>
                      <a:pt x="321929" y="117834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34" name="手繪多邊形: 圖案 333">
                <a:extLst>
                  <a:ext uri="{FF2B5EF4-FFF2-40B4-BE49-F238E27FC236}">
                    <a16:creationId xmlns:a16="http://schemas.microsoft.com/office/drawing/2014/main" id="{A886E16E-09BB-440B-A13D-B1B7A9356F4D}"/>
                  </a:ext>
                </a:extLst>
              </p:cNvPr>
              <p:cNvSpPr/>
              <p:nvPr>
                <p:custDataLst>
                  <p:tags r:id="rId62"/>
                </p:custDataLst>
              </p:nvPr>
            </p:nvSpPr>
            <p:spPr>
              <a:xfrm>
                <a:off x="2357680" y="2936930"/>
                <a:ext cx="439764" cy="761692"/>
              </a:xfrm>
              <a:custGeom>
                <a:avLst/>
                <a:gdLst>
                  <a:gd name="connsiteX0" fmla="*/ 117835 w 439764"/>
                  <a:gd name="connsiteY0" fmla="*/ 321928 h 761692"/>
                  <a:gd name="connsiteX1" fmla="*/ 439764 w 439764"/>
                  <a:gd name="connsiteY1" fmla="*/ 0 h 761692"/>
                  <a:gd name="connsiteX2" fmla="*/ 321930 w 439764"/>
                  <a:gd name="connsiteY2" fmla="*/ 439762 h 761692"/>
                  <a:gd name="connsiteX3" fmla="*/ 0 w 439764"/>
                  <a:gd name="connsiteY3" fmla="*/ 761692 h 761692"/>
                  <a:gd name="connsiteX4" fmla="*/ 117835 w 439764"/>
                  <a:gd name="connsiteY4" fmla="*/ 321928 h 761692"/>
                  <a:gd name="connsiteX5" fmla="*/ 117835 w 439764"/>
                  <a:gd name="connsiteY5" fmla="*/ 321928 h 761692"/>
                  <a:gd name="connsiteX0" fmla="*/ 117835 w 439764"/>
                  <a:gd name="connsiteY0" fmla="*/ 321928 h 761692"/>
                  <a:gd name="connsiteX1" fmla="*/ 439764 w 439764"/>
                  <a:gd name="connsiteY1" fmla="*/ 0 h 761692"/>
                  <a:gd name="connsiteX2" fmla="*/ 321930 w 439764"/>
                  <a:gd name="connsiteY2" fmla="*/ 439762 h 761692"/>
                  <a:gd name="connsiteX3" fmla="*/ 0 w 439764"/>
                  <a:gd name="connsiteY3" fmla="*/ 761692 h 761692"/>
                  <a:gd name="connsiteX4" fmla="*/ 117835 w 439764"/>
                  <a:gd name="connsiteY4" fmla="*/ 321928 h 761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9764" h="761692">
                    <a:moveTo>
                      <a:pt x="117835" y="321928"/>
                    </a:moveTo>
                    <a:lnTo>
                      <a:pt x="439764" y="0"/>
                    </a:lnTo>
                    <a:lnTo>
                      <a:pt x="321930" y="439762"/>
                    </a:lnTo>
                    <a:lnTo>
                      <a:pt x="0" y="761692"/>
                    </a:lnTo>
                    <a:lnTo>
                      <a:pt x="117835" y="32192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9F01C39A-9051-4E7D-B9EA-AD78D92604E1}"/>
              </a:ext>
            </a:extLst>
          </p:cNvPr>
          <p:cNvGrpSpPr/>
          <p:nvPr/>
        </p:nvGrpSpPr>
        <p:grpSpPr>
          <a:xfrm>
            <a:off x="1038386" y="1177871"/>
            <a:ext cx="3518116" cy="3518114"/>
            <a:chOff x="1038386" y="1177871"/>
            <a:chExt cx="3518116" cy="3518114"/>
          </a:xfrm>
        </p:grpSpPr>
        <p:sp>
          <p:nvSpPr>
            <p:cNvPr id="352" name="手繪多邊形: 圖案 351">
              <a:extLst>
                <a:ext uri="{FF2B5EF4-FFF2-40B4-BE49-F238E27FC236}">
                  <a16:creationId xmlns:a16="http://schemas.microsoft.com/office/drawing/2014/main" id="{823A7B60-2DC5-4157-8AAC-56715DBE9068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3998900" y="3376693"/>
              <a:ext cx="439768" cy="761694"/>
            </a:xfrm>
            <a:custGeom>
              <a:avLst/>
              <a:gdLst>
                <a:gd name="connsiteX0" fmla="*/ 117838 w 439768"/>
                <a:gd name="connsiteY0" fmla="*/ 321930 h 761694"/>
                <a:gd name="connsiteX1" fmla="*/ 439768 w 439768"/>
                <a:gd name="connsiteY1" fmla="*/ 0 h 761694"/>
                <a:gd name="connsiteX2" fmla="*/ 321932 w 439768"/>
                <a:gd name="connsiteY2" fmla="*/ 439766 h 761694"/>
                <a:gd name="connsiteX3" fmla="*/ 0 w 439768"/>
                <a:gd name="connsiteY3" fmla="*/ 761694 h 761694"/>
                <a:gd name="connsiteX4" fmla="*/ 117838 w 439768"/>
                <a:gd name="connsiteY4" fmla="*/ 321930 h 761694"/>
                <a:gd name="connsiteX5" fmla="*/ 117838 w 439768"/>
                <a:gd name="connsiteY5" fmla="*/ 321930 h 761694"/>
                <a:gd name="connsiteX0" fmla="*/ 117838 w 439768"/>
                <a:gd name="connsiteY0" fmla="*/ 321930 h 761694"/>
                <a:gd name="connsiteX1" fmla="*/ 439768 w 439768"/>
                <a:gd name="connsiteY1" fmla="*/ 0 h 761694"/>
                <a:gd name="connsiteX2" fmla="*/ 321932 w 439768"/>
                <a:gd name="connsiteY2" fmla="*/ 439766 h 761694"/>
                <a:gd name="connsiteX3" fmla="*/ 0 w 439768"/>
                <a:gd name="connsiteY3" fmla="*/ 761694 h 761694"/>
                <a:gd name="connsiteX4" fmla="*/ 117838 w 439768"/>
                <a:gd name="connsiteY4" fmla="*/ 321930 h 761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8" h="761694">
                  <a:moveTo>
                    <a:pt x="117838" y="321930"/>
                  </a:moveTo>
                  <a:lnTo>
                    <a:pt x="439768" y="0"/>
                  </a:lnTo>
                  <a:lnTo>
                    <a:pt x="321932" y="439766"/>
                  </a:lnTo>
                  <a:lnTo>
                    <a:pt x="0" y="761694"/>
                  </a:lnTo>
                  <a:lnTo>
                    <a:pt x="117838" y="321930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61" name="手繪多邊形: 圖案 360">
              <a:extLst>
                <a:ext uri="{FF2B5EF4-FFF2-40B4-BE49-F238E27FC236}">
                  <a16:creationId xmlns:a16="http://schemas.microsoft.com/office/drawing/2014/main" id="{283F6534-C9CF-4F98-B2B8-9F375CB58E49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4320834" y="2497165"/>
              <a:ext cx="235668" cy="879528"/>
            </a:xfrm>
            <a:custGeom>
              <a:avLst/>
              <a:gdLst>
                <a:gd name="connsiteX0" fmla="*/ 235668 w 235668"/>
                <a:gd name="connsiteY0" fmla="*/ 439764 h 879528"/>
                <a:gd name="connsiteX1" fmla="*/ 117834 w 235668"/>
                <a:gd name="connsiteY1" fmla="*/ 879528 h 879528"/>
                <a:gd name="connsiteX2" fmla="*/ 0 w 235668"/>
                <a:gd name="connsiteY2" fmla="*/ 439765 h 879528"/>
                <a:gd name="connsiteX3" fmla="*/ 117833 w 235668"/>
                <a:gd name="connsiteY3" fmla="*/ 0 h 879528"/>
                <a:gd name="connsiteX4" fmla="*/ 235668 w 235668"/>
                <a:gd name="connsiteY4" fmla="*/ 439764 h 879528"/>
                <a:gd name="connsiteX5" fmla="*/ 235668 w 235668"/>
                <a:gd name="connsiteY5" fmla="*/ 439764 h 879528"/>
                <a:gd name="connsiteX0" fmla="*/ 235668 w 235668"/>
                <a:gd name="connsiteY0" fmla="*/ 439764 h 879528"/>
                <a:gd name="connsiteX1" fmla="*/ 117834 w 235668"/>
                <a:gd name="connsiteY1" fmla="*/ 879528 h 879528"/>
                <a:gd name="connsiteX2" fmla="*/ 0 w 235668"/>
                <a:gd name="connsiteY2" fmla="*/ 439765 h 879528"/>
                <a:gd name="connsiteX3" fmla="*/ 117833 w 235668"/>
                <a:gd name="connsiteY3" fmla="*/ 0 h 879528"/>
                <a:gd name="connsiteX4" fmla="*/ 235668 w 235668"/>
                <a:gd name="connsiteY4" fmla="*/ 439764 h 87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668" h="879528">
                  <a:moveTo>
                    <a:pt x="235668" y="439764"/>
                  </a:moveTo>
                  <a:lnTo>
                    <a:pt x="117834" y="879528"/>
                  </a:lnTo>
                  <a:lnTo>
                    <a:pt x="0" y="439765"/>
                  </a:lnTo>
                  <a:lnTo>
                    <a:pt x="117833" y="0"/>
                  </a:lnTo>
                  <a:lnTo>
                    <a:pt x="235668" y="439764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64" name="手繪多邊形: 圖案 363">
              <a:extLst>
                <a:ext uri="{FF2B5EF4-FFF2-40B4-BE49-F238E27FC236}">
                  <a16:creationId xmlns:a16="http://schemas.microsoft.com/office/drawing/2014/main" id="{253AA360-CC87-4B80-A556-DE98223053F1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3998903" y="1735471"/>
              <a:ext cx="439763" cy="761693"/>
            </a:xfrm>
            <a:custGeom>
              <a:avLst/>
              <a:gdLst>
                <a:gd name="connsiteX0" fmla="*/ 439763 w 439763"/>
                <a:gd name="connsiteY0" fmla="*/ 761693 h 761693"/>
                <a:gd name="connsiteX1" fmla="*/ 117833 w 439763"/>
                <a:gd name="connsiteY1" fmla="*/ 439762 h 761693"/>
                <a:gd name="connsiteX2" fmla="*/ 0 w 439763"/>
                <a:gd name="connsiteY2" fmla="*/ 0 h 761693"/>
                <a:gd name="connsiteX3" fmla="*/ 321930 w 439763"/>
                <a:gd name="connsiteY3" fmla="*/ 321930 h 761693"/>
                <a:gd name="connsiteX4" fmla="*/ 439763 w 439763"/>
                <a:gd name="connsiteY4" fmla="*/ 761693 h 761693"/>
                <a:gd name="connsiteX5" fmla="*/ 439763 w 439763"/>
                <a:gd name="connsiteY5" fmla="*/ 761693 h 761693"/>
                <a:gd name="connsiteX0" fmla="*/ 439763 w 439763"/>
                <a:gd name="connsiteY0" fmla="*/ 761693 h 761693"/>
                <a:gd name="connsiteX1" fmla="*/ 117833 w 439763"/>
                <a:gd name="connsiteY1" fmla="*/ 439762 h 761693"/>
                <a:gd name="connsiteX2" fmla="*/ 0 w 439763"/>
                <a:gd name="connsiteY2" fmla="*/ 0 h 761693"/>
                <a:gd name="connsiteX3" fmla="*/ 321930 w 439763"/>
                <a:gd name="connsiteY3" fmla="*/ 321930 h 761693"/>
                <a:gd name="connsiteX4" fmla="*/ 439763 w 439763"/>
                <a:gd name="connsiteY4" fmla="*/ 761693 h 761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3" h="761693">
                  <a:moveTo>
                    <a:pt x="439763" y="761693"/>
                  </a:moveTo>
                  <a:lnTo>
                    <a:pt x="117833" y="439762"/>
                  </a:lnTo>
                  <a:lnTo>
                    <a:pt x="0" y="0"/>
                  </a:lnTo>
                  <a:lnTo>
                    <a:pt x="321930" y="321930"/>
                  </a:lnTo>
                  <a:lnTo>
                    <a:pt x="439763" y="761693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88" name="手繪多邊形: 圖案 387">
              <a:extLst>
                <a:ext uri="{FF2B5EF4-FFF2-40B4-BE49-F238E27FC236}">
                  <a16:creationId xmlns:a16="http://schemas.microsoft.com/office/drawing/2014/main" id="{B81FF810-16F6-4B92-BA46-2DBE11BE4FBE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3237208" y="1295706"/>
              <a:ext cx="761695" cy="439765"/>
            </a:xfrm>
            <a:custGeom>
              <a:avLst/>
              <a:gdLst>
                <a:gd name="connsiteX0" fmla="*/ 761695 w 761695"/>
                <a:gd name="connsiteY0" fmla="*/ 439765 h 439765"/>
                <a:gd name="connsiteX1" fmla="*/ 321930 w 761695"/>
                <a:gd name="connsiteY1" fmla="*/ 321930 h 439765"/>
                <a:gd name="connsiteX2" fmla="*/ 0 w 761695"/>
                <a:gd name="connsiteY2" fmla="*/ 0 h 439765"/>
                <a:gd name="connsiteX3" fmla="*/ 439765 w 761695"/>
                <a:gd name="connsiteY3" fmla="*/ 117834 h 439765"/>
                <a:gd name="connsiteX4" fmla="*/ 761695 w 761695"/>
                <a:gd name="connsiteY4" fmla="*/ 439765 h 439765"/>
                <a:gd name="connsiteX5" fmla="*/ 761695 w 761695"/>
                <a:gd name="connsiteY5" fmla="*/ 439765 h 439765"/>
                <a:gd name="connsiteX0" fmla="*/ 761695 w 761695"/>
                <a:gd name="connsiteY0" fmla="*/ 439765 h 439765"/>
                <a:gd name="connsiteX1" fmla="*/ 321930 w 761695"/>
                <a:gd name="connsiteY1" fmla="*/ 321930 h 439765"/>
                <a:gd name="connsiteX2" fmla="*/ 0 w 761695"/>
                <a:gd name="connsiteY2" fmla="*/ 0 h 439765"/>
                <a:gd name="connsiteX3" fmla="*/ 439765 w 761695"/>
                <a:gd name="connsiteY3" fmla="*/ 117834 h 439765"/>
                <a:gd name="connsiteX4" fmla="*/ 761695 w 761695"/>
                <a:gd name="connsiteY4" fmla="*/ 439765 h 43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5" h="439765">
                  <a:moveTo>
                    <a:pt x="761695" y="439765"/>
                  </a:moveTo>
                  <a:lnTo>
                    <a:pt x="321930" y="321930"/>
                  </a:lnTo>
                  <a:lnTo>
                    <a:pt x="0" y="0"/>
                  </a:lnTo>
                  <a:lnTo>
                    <a:pt x="439765" y="117834"/>
                  </a:lnTo>
                  <a:lnTo>
                    <a:pt x="761695" y="439765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03" name="手繪多邊形: 圖案 402">
              <a:extLst>
                <a:ext uri="{FF2B5EF4-FFF2-40B4-BE49-F238E27FC236}">
                  <a16:creationId xmlns:a16="http://schemas.microsoft.com/office/drawing/2014/main" id="{19C4290B-6EB2-4337-95F1-5A1E20C69C3D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2357679" y="1177871"/>
              <a:ext cx="879529" cy="235669"/>
            </a:xfrm>
            <a:custGeom>
              <a:avLst/>
              <a:gdLst>
                <a:gd name="connsiteX0" fmla="*/ 879529 w 879529"/>
                <a:gd name="connsiteY0" fmla="*/ 117835 h 235669"/>
                <a:gd name="connsiteX1" fmla="*/ 439765 w 879529"/>
                <a:gd name="connsiteY1" fmla="*/ 235669 h 235669"/>
                <a:gd name="connsiteX2" fmla="*/ 0 w 879529"/>
                <a:gd name="connsiteY2" fmla="*/ 117835 h 235669"/>
                <a:gd name="connsiteX3" fmla="*/ 439764 w 879529"/>
                <a:gd name="connsiteY3" fmla="*/ 0 h 235669"/>
                <a:gd name="connsiteX4" fmla="*/ 879529 w 879529"/>
                <a:gd name="connsiteY4" fmla="*/ 117835 h 235669"/>
                <a:gd name="connsiteX5" fmla="*/ 879529 w 879529"/>
                <a:gd name="connsiteY5" fmla="*/ 117835 h 235669"/>
                <a:gd name="connsiteX0" fmla="*/ 879529 w 879529"/>
                <a:gd name="connsiteY0" fmla="*/ 117835 h 235669"/>
                <a:gd name="connsiteX1" fmla="*/ 439765 w 879529"/>
                <a:gd name="connsiteY1" fmla="*/ 235669 h 235669"/>
                <a:gd name="connsiteX2" fmla="*/ 0 w 879529"/>
                <a:gd name="connsiteY2" fmla="*/ 117835 h 235669"/>
                <a:gd name="connsiteX3" fmla="*/ 439764 w 879529"/>
                <a:gd name="connsiteY3" fmla="*/ 0 h 235669"/>
                <a:gd name="connsiteX4" fmla="*/ 879529 w 879529"/>
                <a:gd name="connsiteY4" fmla="*/ 117835 h 23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529" h="235669">
                  <a:moveTo>
                    <a:pt x="879529" y="117835"/>
                  </a:moveTo>
                  <a:lnTo>
                    <a:pt x="439765" y="235669"/>
                  </a:lnTo>
                  <a:lnTo>
                    <a:pt x="0" y="117835"/>
                  </a:lnTo>
                  <a:lnTo>
                    <a:pt x="439764" y="0"/>
                  </a:lnTo>
                  <a:lnTo>
                    <a:pt x="879529" y="117835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15" name="手繪多邊形: 圖案 414">
              <a:extLst>
                <a:ext uri="{FF2B5EF4-FFF2-40B4-BE49-F238E27FC236}">
                  <a16:creationId xmlns:a16="http://schemas.microsoft.com/office/drawing/2014/main" id="{BA96E1FA-76AF-4156-899B-4FA97990962B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1595986" y="1295707"/>
              <a:ext cx="761694" cy="439764"/>
            </a:xfrm>
            <a:custGeom>
              <a:avLst/>
              <a:gdLst>
                <a:gd name="connsiteX0" fmla="*/ 761694 w 761694"/>
                <a:gd name="connsiteY0" fmla="*/ 0 h 439764"/>
                <a:gd name="connsiteX1" fmla="*/ 439763 w 761694"/>
                <a:gd name="connsiteY1" fmla="*/ 321930 h 439764"/>
                <a:gd name="connsiteX2" fmla="*/ 0 w 761694"/>
                <a:gd name="connsiteY2" fmla="*/ 439764 h 439764"/>
                <a:gd name="connsiteX3" fmla="*/ 321929 w 761694"/>
                <a:gd name="connsiteY3" fmla="*/ 117834 h 439764"/>
                <a:gd name="connsiteX4" fmla="*/ 761694 w 761694"/>
                <a:gd name="connsiteY4" fmla="*/ 0 h 439764"/>
                <a:gd name="connsiteX5" fmla="*/ 761694 w 761694"/>
                <a:gd name="connsiteY5" fmla="*/ 0 h 439764"/>
                <a:gd name="connsiteX0" fmla="*/ 761694 w 761694"/>
                <a:gd name="connsiteY0" fmla="*/ 0 h 439764"/>
                <a:gd name="connsiteX1" fmla="*/ 439763 w 761694"/>
                <a:gd name="connsiteY1" fmla="*/ 321930 h 439764"/>
                <a:gd name="connsiteX2" fmla="*/ 0 w 761694"/>
                <a:gd name="connsiteY2" fmla="*/ 439764 h 439764"/>
                <a:gd name="connsiteX3" fmla="*/ 321929 w 761694"/>
                <a:gd name="connsiteY3" fmla="*/ 117834 h 439764"/>
                <a:gd name="connsiteX4" fmla="*/ 761694 w 761694"/>
                <a:gd name="connsiteY4" fmla="*/ 0 h 43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4" h="439764">
                  <a:moveTo>
                    <a:pt x="761694" y="0"/>
                  </a:moveTo>
                  <a:lnTo>
                    <a:pt x="439763" y="321930"/>
                  </a:lnTo>
                  <a:lnTo>
                    <a:pt x="0" y="439764"/>
                  </a:lnTo>
                  <a:lnTo>
                    <a:pt x="321929" y="117834"/>
                  </a:lnTo>
                  <a:lnTo>
                    <a:pt x="761694" y="0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27" name="手繪多邊形: 圖案 426">
              <a:extLst>
                <a:ext uri="{FF2B5EF4-FFF2-40B4-BE49-F238E27FC236}">
                  <a16:creationId xmlns:a16="http://schemas.microsoft.com/office/drawing/2014/main" id="{026BE937-E11C-476E-9DB1-41513B30599F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1156222" y="1735470"/>
              <a:ext cx="439764" cy="761693"/>
            </a:xfrm>
            <a:custGeom>
              <a:avLst/>
              <a:gdLst>
                <a:gd name="connsiteX0" fmla="*/ 439764 w 439764"/>
                <a:gd name="connsiteY0" fmla="*/ 0 h 761693"/>
                <a:gd name="connsiteX1" fmla="*/ 321929 w 439764"/>
                <a:gd name="connsiteY1" fmla="*/ 439764 h 761693"/>
                <a:gd name="connsiteX2" fmla="*/ 0 w 439764"/>
                <a:gd name="connsiteY2" fmla="*/ 761693 h 761693"/>
                <a:gd name="connsiteX3" fmla="*/ 117834 w 439764"/>
                <a:gd name="connsiteY3" fmla="*/ 321929 h 761693"/>
                <a:gd name="connsiteX4" fmla="*/ 439764 w 439764"/>
                <a:gd name="connsiteY4" fmla="*/ 0 h 761693"/>
                <a:gd name="connsiteX5" fmla="*/ 439764 w 439764"/>
                <a:gd name="connsiteY5" fmla="*/ 0 h 761693"/>
                <a:gd name="connsiteX0" fmla="*/ 439764 w 439764"/>
                <a:gd name="connsiteY0" fmla="*/ 0 h 761693"/>
                <a:gd name="connsiteX1" fmla="*/ 321929 w 439764"/>
                <a:gd name="connsiteY1" fmla="*/ 439764 h 761693"/>
                <a:gd name="connsiteX2" fmla="*/ 0 w 439764"/>
                <a:gd name="connsiteY2" fmla="*/ 761693 h 761693"/>
                <a:gd name="connsiteX3" fmla="*/ 117834 w 439764"/>
                <a:gd name="connsiteY3" fmla="*/ 321929 h 761693"/>
                <a:gd name="connsiteX4" fmla="*/ 439764 w 439764"/>
                <a:gd name="connsiteY4" fmla="*/ 0 h 761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4" h="761693">
                  <a:moveTo>
                    <a:pt x="439764" y="0"/>
                  </a:moveTo>
                  <a:lnTo>
                    <a:pt x="321929" y="439764"/>
                  </a:lnTo>
                  <a:lnTo>
                    <a:pt x="0" y="761693"/>
                  </a:lnTo>
                  <a:lnTo>
                    <a:pt x="117834" y="321929"/>
                  </a:lnTo>
                  <a:lnTo>
                    <a:pt x="439764" y="0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39" name="手繪多邊形: 圖案 438">
              <a:extLst>
                <a:ext uri="{FF2B5EF4-FFF2-40B4-BE49-F238E27FC236}">
                  <a16:creationId xmlns:a16="http://schemas.microsoft.com/office/drawing/2014/main" id="{E76BB330-1432-480C-AE3D-759995140844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1038386" y="2497164"/>
              <a:ext cx="235670" cy="879528"/>
            </a:xfrm>
            <a:custGeom>
              <a:avLst/>
              <a:gdLst>
                <a:gd name="connsiteX0" fmla="*/ 117836 w 235670"/>
                <a:gd name="connsiteY0" fmla="*/ 0 h 879528"/>
                <a:gd name="connsiteX1" fmla="*/ 235670 w 235670"/>
                <a:gd name="connsiteY1" fmla="*/ 439765 h 879528"/>
                <a:gd name="connsiteX2" fmla="*/ 117835 w 235670"/>
                <a:gd name="connsiteY2" fmla="*/ 879528 h 879528"/>
                <a:gd name="connsiteX3" fmla="*/ 0 w 235670"/>
                <a:gd name="connsiteY3" fmla="*/ 439764 h 879528"/>
                <a:gd name="connsiteX4" fmla="*/ 117836 w 235670"/>
                <a:gd name="connsiteY4" fmla="*/ 0 h 879528"/>
                <a:gd name="connsiteX5" fmla="*/ 117836 w 235670"/>
                <a:gd name="connsiteY5" fmla="*/ 0 h 879528"/>
                <a:gd name="connsiteX0" fmla="*/ 117836 w 235670"/>
                <a:gd name="connsiteY0" fmla="*/ 0 h 879528"/>
                <a:gd name="connsiteX1" fmla="*/ 235670 w 235670"/>
                <a:gd name="connsiteY1" fmla="*/ 439765 h 879528"/>
                <a:gd name="connsiteX2" fmla="*/ 117835 w 235670"/>
                <a:gd name="connsiteY2" fmla="*/ 879528 h 879528"/>
                <a:gd name="connsiteX3" fmla="*/ 0 w 235670"/>
                <a:gd name="connsiteY3" fmla="*/ 439764 h 879528"/>
                <a:gd name="connsiteX4" fmla="*/ 117836 w 235670"/>
                <a:gd name="connsiteY4" fmla="*/ 0 h 87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670" h="879528">
                  <a:moveTo>
                    <a:pt x="117836" y="0"/>
                  </a:moveTo>
                  <a:lnTo>
                    <a:pt x="235670" y="439765"/>
                  </a:lnTo>
                  <a:lnTo>
                    <a:pt x="117835" y="879528"/>
                  </a:lnTo>
                  <a:lnTo>
                    <a:pt x="0" y="439764"/>
                  </a:lnTo>
                  <a:lnTo>
                    <a:pt x="117836" y="0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51" name="手繪多邊形: 圖案 450">
              <a:extLst>
                <a:ext uri="{FF2B5EF4-FFF2-40B4-BE49-F238E27FC236}">
                  <a16:creationId xmlns:a16="http://schemas.microsoft.com/office/drawing/2014/main" id="{978FEC80-A9B3-424C-87CE-C15E69C12004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1156221" y="3376692"/>
              <a:ext cx="439764" cy="761694"/>
            </a:xfrm>
            <a:custGeom>
              <a:avLst/>
              <a:gdLst>
                <a:gd name="connsiteX0" fmla="*/ 0 w 439764"/>
                <a:gd name="connsiteY0" fmla="*/ 0 h 761694"/>
                <a:gd name="connsiteX1" fmla="*/ 321930 w 439764"/>
                <a:gd name="connsiteY1" fmla="*/ 321931 h 761694"/>
                <a:gd name="connsiteX2" fmla="*/ 439764 w 439764"/>
                <a:gd name="connsiteY2" fmla="*/ 761694 h 761694"/>
                <a:gd name="connsiteX3" fmla="*/ 117833 w 439764"/>
                <a:gd name="connsiteY3" fmla="*/ 439764 h 761694"/>
                <a:gd name="connsiteX4" fmla="*/ 0 w 439764"/>
                <a:gd name="connsiteY4" fmla="*/ 0 h 761694"/>
                <a:gd name="connsiteX5" fmla="*/ 0 w 439764"/>
                <a:gd name="connsiteY5" fmla="*/ 0 h 761694"/>
                <a:gd name="connsiteX0" fmla="*/ 0 w 439764"/>
                <a:gd name="connsiteY0" fmla="*/ 0 h 761694"/>
                <a:gd name="connsiteX1" fmla="*/ 321930 w 439764"/>
                <a:gd name="connsiteY1" fmla="*/ 321931 h 761694"/>
                <a:gd name="connsiteX2" fmla="*/ 439764 w 439764"/>
                <a:gd name="connsiteY2" fmla="*/ 761694 h 761694"/>
                <a:gd name="connsiteX3" fmla="*/ 117833 w 439764"/>
                <a:gd name="connsiteY3" fmla="*/ 439764 h 761694"/>
                <a:gd name="connsiteX4" fmla="*/ 0 w 439764"/>
                <a:gd name="connsiteY4" fmla="*/ 0 h 761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4" h="761694">
                  <a:moveTo>
                    <a:pt x="0" y="0"/>
                  </a:moveTo>
                  <a:lnTo>
                    <a:pt x="321930" y="321931"/>
                  </a:lnTo>
                  <a:lnTo>
                    <a:pt x="439764" y="761694"/>
                  </a:lnTo>
                  <a:lnTo>
                    <a:pt x="117833" y="439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60" name="手繪多邊形: 圖案 459">
              <a:extLst>
                <a:ext uri="{FF2B5EF4-FFF2-40B4-BE49-F238E27FC236}">
                  <a16:creationId xmlns:a16="http://schemas.microsoft.com/office/drawing/2014/main" id="{CB5BB9F5-0F53-4FF2-990B-6B4C0E3F39A4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1595984" y="4138386"/>
              <a:ext cx="761693" cy="439764"/>
            </a:xfrm>
            <a:custGeom>
              <a:avLst/>
              <a:gdLst>
                <a:gd name="connsiteX0" fmla="*/ 0 w 761693"/>
                <a:gd name="connsiteY0" fmla="*/ 0 h 439764"/>
                <a:gd name="connsiteX1" fmla="*/ 439764 w 761693"/>
                <a:gd name="connsiteY1" fmla="*/ 117835 h 439764"/>
                <a:gd name="connsiteX2" fmla="*/ 761693 w 761693"/>
                <a:gd name="connsiteY2" fmla="*/ 439764 h 439764"/>
                <a:gd name="connsiteX3" fmla="*/ 321929 w 761693"/>
                <a:gd name="connsiteY3" fmla="*/ 321930 h 439764"/>
                <a:gd name="connsiteX4" fmla="*/ 0 w 761693"/>
                <a:gd name="connsiteY4" fmla="*/ 0 h 439764"/>
                <a:gd name="connsiteX5" fmla="*/ 0 w 761693"/>
                <a:gd name="connsiteY5" fmla="*/ 0 h 439764"/>
                <a:gd name="connsiteX0" fmla="*/ 0 w 761693"/>
                <a:gd name="connsiteY0" fmla="*/ 0 h 439764"/>
                <a:gd name="connsiteX1" fmla="*/ 439764 w 761693"/>
                <a:gd name="connsiteY1" fmla="*/ 117835 h 439764"/>
                <a:gd name="connsiteX2" fmla="*/ 761693 w 761693"/>
                <a:gd name="connsiteY2" fmla="*/ 439764 h 439764"/>
                <a:gd name="connsiteX3" fmla="*/ 321929 w 761693"/>
                <a:gd name="connsiteY3" fmla="*/ 321930 h 439764"/>
                <a:gd name="connsiteX4" fmla="*/ 0 w 761693"/>
                <a:gd name="connsiteY4" fmla="*/ 0 h 43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3" h="439764">
                  <a:moveTo>
                    <a:pt x="0" y="0"/>
                  </a:moveTo>
                  <a:lnTo>
                    <a:pt x="439764" y="117835"/>
                  </a:lnTo>
                  <a:lnTo>
                    <a:pt x="761693" y="439764"/>
                  </a:lnTo>
                  <a:lnTo>
                    <a:pt x="321929" y="3219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66" name="手繪多邊形: 圖案 465">
              <a:extLst>
                <a:ext uri="{FF2B5EF4-FFF2-40B4-BE49-F238E27FC236}">
                  <a16:creationId xmlns:a16="http://schemas.microsoft.com/office/drawing/2014/main" id="{19C97BCC-4C13-47E6-8FC7-37C349B50477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2357677" y="4460316"/>
              <a:ext cx="879529" cy="235669"/>
            </a:xfrm>
            <a:custGeom>
              <a:avLst/>
              <a:gdLst>
                <a:gd name="connsiteX0" fmla="*/ 0 w 879529"/>
                <a:gd name="connsiteY0" fmla="*/ 117833 h 235669"/>
                <a:gd name="connsiteX1" fmla="*/ 439765 w 879529"/>
                <a:gd name="connsiteY1" fmla="*/ 0 h 235669"/>
                <a:gd name="connsiteX2" fmla="*/ 879529 w 879529"/>
                <a:gd name="connsiteY2" fmla="*/ 117835 h 235669"/>
                <a:gd name="connsiteX3" fmla="*/ 439765 w 879529"/>
                <a:gd name="connsiteY3" fmla="*/ 235669 h 235669"/>
                <a:gd name="connsiteX4" fmla="*/ 0 w 879529"/>
                <a:gd name="connsiteY4" fmla="*/ 117833 h 235669"/>
                <a:gd name="connsiteX5" fmla="*/ 0 w 879529"/>
                <a:gd name="connsiteY5" fmla="*/ 117833 h 235669"/>
                <a:gd name="connsiteX0" fmla="*/ 0 w 879529"/>
                <a:gd name="connsiteY0" fmla="*/ 117833 h 235669"/>
                <a:gd name="connsiteX1" fmla="*/ 439765 w 879529"/>
                <a:gd name="connsiteY1" fmla="*/ 0 h 235669"/>
                <a:gd name="connsiteX2" fmla="*/ 879529 w 879529"/>
                <a:gd name="connsiteY2" fmla="*/ 117835 h 235669"/>
                <a:gd name="connsiteX3" fmla="*/ 439765 w 879529"/>
                <a:gd name="connsiteY3" fmla="*/ 235669 h 235669"/>
                <a:gd name="connsiteX4" fmla="*/ 0 w 879529"/>
                <a:gd name="connsiteY4" fmla="*/ 117833 h 23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529" h="235669">
                  <a:moveTo>
                    <a:pt x="0" y="117833"/>
                  </a:moveTo>
                  <a:lnTo>
                    <a:pt x="439765" y="0"/>
                  </a:lnTo>
                  <a:lnTo>
                    <a:pt x="879529" y="117835"/>
                  </a:lnTo>
                  <a:lnTo>
                    <a:pt x="439765" y="235669"/>
                  </a:lnTo>
                  <a:lnTo>
                    <a:pt x="0" y="117833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72" name="手繪多邊形: 圖案 471">
              <a:extLst>
                <a:ext uri="{FF2B5EF4-FFF2-40B4-BE49-F238E27FC236}">
                  <a16:creationId xmlns:a16="http://schemas.microsoft.com/office/drawing/2014/main" id="{5628771A-9490-4C91-9B0B-09BC2A100C3F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3237206" y="4138386"/>
              <a:ext cx="761693" cy="439765"/>
            </a:xfrm>
            <a:custGeom>
              <a:avLst/>
              <a:gdLst>
                <a:gd name="connsiteX0" fmla="*/ 0 w 761693"/>
                <a:gd name="connsiteY0" fmla="*/ 439765 h 439765"/>
                <a:gd name="connsiteX1" fmla="*/ 321931 w 761693"/>
                <a:gd name="connsiteY1" fmla="*/ 117835 h 439765"/>
                <a:gd name="connsiteX2" fmla="*/ 761693 w 761693"/>
                <a:gd name="connsiteY2" fmla="*/ 0 h 439765"/>
                <a:gd name="connsiteX3" fmla="*/ 439764 w 761693"/>
                <a:gd name="connsiteY3" fmla="*/ 321930 h 439765"/>
                <a:gd name="connsiteX4" fmla="*/ 0 w 761693"/>
                <a:gd name="connsiteY4" fmla="*/ 439765 h 439765"/>
                <a:gd name="connsiteX5" fmla="*/ 0 w 761693"/>
                <a:gd name="connsiteY5" fmla="*/ 439765 h 439765"/>
                <a:gd name="connsiteX0" fmla="*/ 0 w 761693"/>
                <a:gd name="connsiteY0" fmla="*/ 439765 h 439765"/>
                <a:gd name="connsiteX1" fmla="*/ 321931 w 761693"/>
                <a:gd name="connsiteY1" fmla="*/ 117835 h 439765"/>
                <a:gd name="connsiteX2" fmla="*/ 761693 w 761693"/>
                <a:gd name="connsiteY2" fmla="*/ 0 h 439765"/>
                <a:gd name="connsiteX3" fmla="*/ 439764 w 761693"/>
                <a:gd name="connsiteY3" fmla="*/ 321930 h 439765"/>
                <a:gd name="connsiteX4" fmla="*/ 0 w 761693"/>
                <a:gd name="connsiteY4" fmla="*/ 439765 h 43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3" h="439765">
                  <a:moveTo>
                    <a:pt x="0" y="439765"/>
                  </a:moveTo>
                  <a:lnTo>
                    <a:pt x="321931" y="117835"/>
                  </a:lnTo>
                  <a:lnTo>
                    <a:pt x="761693" y="0"/>
                  </a:lnTo>
                  <a:lnTo>
                    <a:pt x="439764" y="321930"/>
                  </a:lnTo>
                  <a:lnTo>
                    <a:pt x="0" y="439765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D53C6E1C-BDAB-44D2-9895-540D3FF98281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156220" y="1295706"/>
            <a:ext cx="3282447" cy="3282445"/>
            <a:chOff x="1156220" y="1295706"/>
            <a:chExt cx="3282447" cy="328244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95" name="手繪多邊形: 圖案 294">
              <a:extLst>
                <a:ext uri="{FF2B5EF4-FFF2-40B4-BE49-F238E27FC236}">
                  <a16:creationId xmlns:a16="http://schemas.microsoft.com/office/drawing/2014/main" id="{3882DF3C-7D98-4657-AA83-D53FD4315217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2797444" y="1735471"/>
              <a:ext cx="439764" cy="761694"/>
            </a:xfrm>
            <a:custGeom>
              <a:avLst/>
              <a:gdLst>
                <a:gd name="connsiteX0" fmla="*/ 439764 w 439764"/>
                <a:gd name="connsiteY0" fmla="*/ 439764 h 761694"/>
                <a:gd name="connsiteX1" fmla="*/ 117834 w 439764"/>
                <a:gd name="connsiteY1" fmla="*/ 761694 h 761694"/>
                <a:gd name="connsiteX2" fmla="*/ 0 w 439764"/>
                <a:gd name="connsiteY2" fmla="*/ 321931 h 761694"/>
                <a:gd name="connsiteX3" fmla="*/ 321931 w 439764"/>
                <a:gd name="connsiteY3" fmla="*/ 0 h 761694"/>
                <a:gd name="connsiteX4" fmla="*/ 439764 w 439764"/>
                <a:gd name="connsiteY4" fmla="*/ 439764 h 761694"/>
                <a:gd name="connsiteX5" fmla="*/ 439764 w 439764"/>
                <a:gd name="connsiteY5" fmla="*/ 439764 h 761694"/>
                <a:gd name="connsiteX0" fmla="*/ 439764 w 439764"/>
                <a:gd name="connsiteY0" fmla="*/ 439764 h 761694"/>
                <a:gd name="connsiteX1" fmla="*/ 117834 w 439764"/>
                <a:gd name="connsiteY1" fmla="*/ 761694 h 761694"/>
                <a:gd name="connsiteX2" fmla="*/ 0 w 439764"/>
                <a:gd name="connsiteY2" fmla="*/ 321931 h 761694"/>
                <a:gd name="connsiteX3" fmla="*/ 321931 w 439764"/>
                <a:gd name="connsiteY3" fmla="*/ 0 h 761694"/>
                <a:gd name="connsiteX4" fmla="*/ 439764 w 439764"/>
                <a:gd name="connsiteY4" fmla="*/ 439764 h 761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4" h="761694">
                  <a:moveTo>
                    <a:pt x="439764" y="439764"/>
                  </a:moveTo>
                  <a:lnTo>
                    <a:pt x="117834" y="761694"/>
                  </a:lnTo>
                  <a:lnTo>
                    <a:pt x="0" y="321931"/>
                  </a:lnTo>
                  <a:lnTo>
                    <a:pt x="321931" y="0"/>
                  </a:lnTo>
                  <a:lnTo>
                    <a:pt x="439764" y="439764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01" name="手繪多邊形: 圖案 300">
              <a:extLst>
                <a:ext uri="{FF2B5EF4-FFF2-40B4-BE49-F238E27FC236}">
                  <a16:creationId xmlns:a16="http://schemas.microsoft.com/office/drawing/2014/main" id="{BC8EF0C1-A05E-4B0A-B969-29BC24BC03D9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3119375" y="2057399"/>
              <a:ext cx="557598" cy="557599"/>
            </a:xfrm>
            <a:custGeom>
              <a:avLst/>
              <a:gdLst>
                <a:gd name="connsiteX0" fmla="*/ 117833 w 557598"/>
                <a:gd name="connsiteY0" fmla="*/ 117835 h 557599"/>
                <a:gd name="connsiteX1" fmla="*/ 557598 w 557598"/>
                <a:gd name="connsiteY1" fmla="*/ 0 h 557599"/>
                <a:gd name="connsiteX2" fmla="*/ 439764 w 557598"/>
                <a:gd name="connsiteY2" fmla="*/ 439765 h 557599"/>
                <a:gd name="connsiteX3" fmla="*/ 0 w 557598"/>
                <a:gd name="connsiteY3" fmla="*/ 557599 h 557599"/>
                <a:gd name="connsiteX4" fmla="*/ 117833 w 557598"/>
                <a:gd name="connsiteY4" fmla="*/ 117835 h 557599"/>
                <a:gd name="connsiteX5" fmla="*/ 117833 w 557598"/>
                <a:gd name="connsiteY5" fmla="*/ 117835 h 557599"/>
                <a:gd name="connsiteX0" fmla="*/ 117833 w 557598"/>
                <a:gd name="connsiteY0" fmla="*/ 117835 h 557599"/>
                <a:gd name="connsiteX1" fmla="*/ 557598 w 557598"/>
                <a:gd name="connsiteY1" fmla="*/ 0 h 557599"/>
                <a:gd name="connsiteX2" fmla="*/ 439764 w 557598"/>
                <a:gd name="connsiteY2" fmla="*/ 439765 h 557599"/>
                <a:gd name="connsiteX3" fmla="*/ 0 w 557598"/>
                <a:gd name="connsiteY3" fmla="*/ 557599 h 557599"/>
                <a:gd name="connsiteX4" fmla="*/ 117833 w 557598"/>
                <a:gd name="connsiteY4" fmla="*/ 117835 h 55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598" h="557599">
                  <a:moveTo>
                    <a:pt x="117833" y="117835"/>
                  </a:moveTo>
                  <a:lnTo>
                    <a:pt x="557598" y="0"/>
                  </a:lnTo>
                  <a:lnTo>
                    <a:pt x="439764" y="439765"/>
                  </a:lnTo>
                  <a:lnTo>
                    <a:pt x="0" y="557599"/>
                  </a:lnTo>
                  <a:lnTo>
                    <a:pt x="117833" y="11783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37" name="手繪多邊形: 圖案 336">
              <a:extLst>
                <a:ext uri="{FF2B5EF4-FFF2-40B4-BE49-F238E27FC236}">
                  <a16:creationId xmlns:a16="http://schemas.microsoft.com/office/drawing/2014/main" id="{6269C74A-AF5A-4D3A-A05F-5B1CA73FCCE6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2797443" y="3376693"/>
              <a:ext cx="439765" cy="761693"/>
            </a:xfrm>
            <a:custGeom>
              <a:avLst/>
              <a:gdLst>
                <a:gd name="connsiteX0" fmla="*/ 117835 w 439765"/>
                <a:gd name="connsiteY0" fmla="*/ 0 h 761693"/>
                <a:gd name="connsiteX1" fmla="*/ 439765 w 439765"/>
                <a:gd name="connsiteY1" fmla="*/ 321930 h 761693"/>
                <a:gd name="connsiteX2" fmla="*/ 321928 w 439765"/>
                <a:gd name="connsiteY2" fmla="*/ 761693 h 761693"/>
                <a:gd name="connsiteX3" fmla="*/ 0 w 439765"/>
                <a:gd name="connsiteY3" fmla="*/ 439762 h 761693"/>
                <a:gd name="connsiteX4" fmla="*/ 117835 w 439765"/>
                <a:gd name="connsiteY4" fmla="*/ 0 h 761693"/>
                <a:gd name="connsiteX5" fmla="*/ 117835 w 439765"/>
                <a:gd name="connsiteY5" fmla="*/ 0 h 761693"/>
                <a:gd name="connsiteX0" fmla="*/ 117835 w 439765"/>
                <a:gd name="connsiteY0" fmla="*/ 0 h 761693"/>
                <a:gd name="connsiteX1" fmla="*/ 439765 w 439765"/>
                <a:gd name="connsiteY1" fmla="*/ 321930 h 761693"/>
                <a:gd name="connsiteX2" fmla="*/ 321928 w 439765"/>
                <a:gd name="connsiteY2" fmla="*/ 761693 h 761693"/>
                <a:gd name="connsiteX3" fmla="*/ 0 w 439765"/>
                <a:gd name="connsiteY3" fmla="*/ 439762 h 761693"/>
                <a:gd name="connsiteX4" fmla="*/ 117835 w 439765"/>
                <a:gd name="connsiteY4" fmla="*/ 0 h 761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5" h="761693">
                  <a:moveTo>
                    <a:pt x="117835" y="0"/>
                  </a:moveTo>
                  <a:lnTo>
                    <a:pt x="439765" y="321930"/>
                  </a:lnTo>
                  <a:lnTo>
                    <a:pt x="321928" y="761693"/>
                  </a:lnTo>
                  <a:lnTo>
                    <a:pt x="0" y="439762"/>
                  </a:lnTo>
                  <a:lnTo>
                    <a:pt x="117835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43" name="手繪多邊形: 圖案 342">
              <a:extLst>
                <a:ext uri="{FF2B5EF4-FFF2-40B4-BE49-F238E27FC236}">
                  <a16:creationId xmlns:a16="http://schemas.microsoft.com/office/drawing/2014/main" id="{BBD23888-4B2D-411F-9098-E2B7FB944423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3119375" y="3258860"/>
              <a:ext cx="557598" cy="557597"/>
            </a:xfrm>
            <a:custGeom>
              <a:avLst/>
              <a:gdLst>
                <a:gd name="connsiteX0" fmla="*/ 557598 w 557598"/>
                <a:gd name="connsiteY0" fmla="*/ 557597 h 557597"/>
                <a:gd name="connsiteX1" fmla="*/ 117834 w 557598"/>
                <a:gd name="connsiteY1" fmla="*/ 439763 h 557597"/>
                <a:gd name="connsiteX2" fmla="*/ 0 w 557598"/>
                <a:gd name="connsiteY2" fmla="*/ 0 h 557597"/>
                <a:gd name="connsiteX3" fmla="*/ 439764 w 557598"/>
                <a:gd name="connsiteY3" fmla="*/ 117834 h 557597"/>
                <a:gd name="connsiteX4" fmla="*/ 557598 w 557598"/>
                <a:gd name="connsiteY4" fmla="*/ 557597 h 557597"/>
                <a:gd name="connsiteX5" fmla="*/ 557598 w 557598"/>
                <a:gd name="connsiteY5" fmla="*/ 557597 h 557597"/>
                <a:gd name="connsiteX0" fmla="*/ 557598 w 557598"/>
                <a:gd name="connsiteY0" fmla="*/ 557597 h 557597"/>
                <a:gd name="connsiteX1" fmla="*/ 117834 w 557598"/>
                <a:gd name="connsiteY1" fmla="*/ 439763 h 557597"/>
                <a:gd name="connsiteX2" fmla="*/ 0 w 557598"/>
                <a:gd name="connsiteY2" fmla="*/ 0 h 557597"/>
                <a:gd name="connsiteX3" fmla="*/ 439764 w 557598"/>
                <a:gd name="connsiteY3" fmla="*/ 117834 h 557597"/>
                <a:gd name="connsiteX4" fmla="*/ 557598 w 557598"/>
                <a:gd name="connsiteY4" fmla="*/ 557597 h 55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598" h="557597">
                  <a:moveTo>
                    <a:pt x="557598" y="557597"/>
                  </a:moveTo>
                  <a:lnTo>
                    <a:pt x="117834" y="439763"/>
                  </a:lnTo>
                  <a:lnTo>
                    <a:pt x="0" y="0"/>
                  </a:lnTo>
                  <a:lnTo>
                    <a:pt x="439764" y="117834"/>
                  </a:lnTo>
                  <a:lnTo>
                    <a:pt x="557598" y="557597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46" name="手繪多邊形: 圖案 345">
              <a:extLst>
                <a:ext uri="{FF2B5EF4-FFF2-40B4-BE49-F238E27FC236}">
                  <a16:creationId xmlns:a16="http://schemas.microsoft.com/office/drawing/2014/main" id="{BC1256E0-83F1-40B4-B09A-030843682CDA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3559138" y="3698622"/>
              <a:ext cx="557600" cy="557599"/>
            </a:xfrm>
            <a:custGeom>
              <a:avLst/>
              <a:gdLst>
                <a:gd name="connsiteX0" fmla="*/ 117835 w 557600"/>
                <a:gd name="connsiteY0" fmla="*/ 117835 h 557599"/>
                <a:gd name="connsiteX1" fmla="*/ 557600 w 557600"/>
                <a:gd name="connsiteY1" fmla="*/ 0 h 557599"/>
                <a:gd name="connsiteX2" fmla="*/ 439762 w 557600"/>
                <a:gd name="connsiteY2" fmla="*/ 439764 h 557599"/>
                <a:gd name="connsiteX3" fmla="*/ 0 w 557600"/>
                <a:gd name="connsiteY3" fmla="*/ 557599 h 557599"/>
                <a:gd name="connsiteX4" fmla="*/ 117835 w 557600"/>
                <a:gd name="connsiteY4" fmla="*/ 117835 h 557599"/>
                <a:gd name="connsiteX5" fmla="*/ 117835 w 557600"/>
                <a:gd name="connsiteY5" fmla="*/ 117835 h 557599"/>
                <a:gd name="connsiteX0" fmla="*/ 117835 w 557600"/>
                <a:gd name="connsiteY0" fmla="*/ 117835 h 557599"/>
                <a:gd name="connsiteX1" fmla="*/ 557600 w 557600"/>
                <a:gd name="connsiteY1" fmla="*/ 0 h 557599"/>
                <a:gd name="connsiteX2" fmla="*/ 439762 w 557600"/>
                <a:gd name="connsiteY2" fmla="*/ 439764 h 557599"/>
                <a:gd name="connsiteX3" fmla="*/ 0 w 557600"/>
                <a:gd name="connsiteY3" fmla="*/ 557599 h 557599"/>
                <a:gd name="connsiteX4" fmla="*/ 117835 w 557600"/>
                <a:gd name="connsiteY4" fmla="*/ 117835 h 55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600" h="557599">
                  <a:moveTo>
                    <a:pt x="117835" y="117835"/>
                  </a:moveTo>
                  <a:lnTo>
                    <a:pt x="557600" y="0"/>
                  </a:lnTo>
                  <a:lnTo>
                    <a:pt x="439762" y="439764"/>
                  </a:lnTo>
                  <a:lnTo>
                    <a:pt x="0" y="557599"/>
                  </a:lnTo>
                  <a:lnTo>
                    <a:pt x="117835" y="11783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55" name="手繪多邊形: 圖案 354">
              <a:extLst>
                <a:ext uri="{FF2B5EF4-FFF2-40B4-BE49-F238E27FC236}">
                  <a16:creationId xmlns:a16="http://schemas.microsoft.com/office/drawing/2014/main" id="{30629BFF-E520-4868-8D8C-CDE3B1438B4D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3998902" y="2936929"/>
              <a:ext cx="439765" cy="761693"/>
            </a:xfrm>
            <a:custGeom>
              <a:avLst/>
              <a:gdLst>
                <a:gd name="connsiteX0" fmla="*/ 439765 w 439765"/>
                <a:gd name="connsiteY0" fmla="*/ 439763 h 761693"/>
                <a:gd name="connsiteX1" fmla="*/ 117835 w 439765"/>
                <a:gd name="connsiteY1" fmla="*/ 761693 h 761693"/>
                <a:gd name="connsiteX2" fmla="*/ 0 w 439765"/>
                <a:gd name="connsiteY2" fmla="*/ 321931 h 761693"/>
                <a:gd name="connsiteX3" fmla="*/ 321931 w 439765"/>
                <a:gd name="connsiteY3" fmla="*/ 0 h 761693"/>
                <a:gd name="connsiteX4" fmla="*/ 439765 w 439765"/>
                <a:gd name="connsiteY4" fmla="*/ 439763 h 761693"/>
                <a:gd name="connsiteX5" fmla="*/ 439765 w 439765"/>
                <a:gd name="connsiteY5" fmla="*/ 439763 h 761693"/>
                <a:gd name="connsiteX0" fmla="*/ 439765 w 439765"/>
                <a:gd name="connsiteY0" fmla="*/ 439763 h 761693"/>
                <a:gd name="connsiteX1" fmla="*/ 117835 w 439765"/>
                <a:gd name="connsiteY1" fmla="*/ 761693 h 761693"/>
                <a:gd name="connsiteX2" fmla="*/ 0 w 439765"/>
                <a:gd name="connsiteY2" fmla="*/ 321931 h 761693"/>
                <a:gd name="connsiteX3" fmla="*/ 321931 w 439765"/>
                <a:gd name="connsiteY3" fmla="*/ 0 h 761693"/>
                <a:gd name="connsiteX4" fmla="*/ 439765 w 439765"/>
                <a:gd name="connsiteY4" fmla="*/ 439763 h 761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5" h="761693">
                  <a:moveTo>
                    <a:pt x="439765" y="439763"/>
                  </a:moveTo>
                  <a:lnTo>
                    <a:pt x="117835" y="761693"/>
                  </a:lnTo>
                  <a:lnTo>
                    <a:pt x="0" y="321931"/>
                  </a:lnTo>
                  <a:lnTo>
                    <a:pt x="321931" y="0"/>
                  </a:lnTo>
                  <a:lnTo>
                    <a:pt x="439765" y="43976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67" name="手繪多邊形: 圖案 366">
              <a:extLst>
                <a:ext uri="{FF2B5EF4-FFF2-40B4-BE49-F238E27FC236}">
                  <a16:creationId xmlns:a16="http://schemas.microsoft.com/office/drawing/2014/main" id="{0E02105B-C4A1-4BE8-9F3C-12AE34F2BD54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3998903" y="2175234"/>
              <a:ext cx="439764" cy="761696"/>
            </a:xfrm>
            <a:custGeom>
              <a:avLst/>
              <a:gdLst>
                <a:gd name="connsiteX0" fmla="*/ 117834 w 439764"/>
                <a:gd name="connsiteY0" fmla="*/ 0 h 761696"/>
                <a:gd name="connsiteX1" fmla="*/ 439764 w 439764"/>
                <a:gd name="connsiteY1" fmla="*/ 321931 h 761696"/>
                <a:gd name="connsiteX2" fmla="*/ 321931 w 439764"/>
                <a:gd name="connsiteY2" fmla="*/ 761696 h 761696"/>
                <a:gd name="connsiteX3" fmla="*/ 0 w 439764"/>
                <a:gd name="connsiteY3" fmla="*/ 439766 h 761696"/>
                <a:gd name="connsiteX4" fmla="*/ 117834 w 439764"/>
                <a:gd name="connsiteY4" fmla="*/ 0 h 761696"/>
                <a:gd name="connsiteX5" fmla="*/ 117834 w 439764"/>
                <a:gd name="connsiteY5" fmla="*/ 0 h 761696"/>
                <a:gd name="connsiteX0" fmla="*/ 117834 w 439764"/>
                <a:gd name="connsiteY0" fmla="*/ 0 h 761696"/>
                <a:gd name="connsiteX1" fmla="*/ 439764 w 439764"/>
                <a:gd name="connsiteY1" fmla="*/ 321931 h 761696"/>
                <a:gd name="connsiteX2" fmla="*/ 321931 w 439764"/>
                <a:gd name="connsiteY2" fmla="*/ 761696 h 761696"/>
                <a:gd name="connsiteX3" fmla="*/ 0 w 439764"/>
                <a:gd name="connsiteY3" fmla="*/ 439766 h 761696"/>
                <a:gd name="connsiteX4" fmla="*/ 117834 w 439764"/>
                <a:gd name="connsiteY4" fmla="*/ 0 h 761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4" h="761696">
                  <a:moveTo>
                    <a:pt x="117834" y="0"/>
                  </a:moveTo>
                  <a:lnTo>
                    <a:pt x="439764" y="321931"/>
                  </a:lnTo>
                  <a:lnTo>
                    <a:pt x="321931" y="761696"/>
                  </a:lnTo>
                  <a:lnTo>
                    <a:pt x="0" y="439766"/>
                  </a:lnTo>
                  <a:lnTo>
                    <a:pt x="117834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70" name="手繪多邊形: 圖案 369">
              <a:extLst>
                <a:ext uri="{FF2B5EF4-FFF2-40B4-BE49-F238E27FC236}">
                  <a16:creationId xmlns:a16="http://schemas.microsoft.com/office/drawing/2014/main" id="{3DCF4AE9-A86A-4C9F-BA63-0DE922FBFF72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3559139" y="1617636"/>
              <a:ext cx="557598" cy="557597"/>
            </a:xfrm>
            <a:custGeom>
              <a:avLst/>
              <a:gdLst>
                <a:gd name="connsiteX0" fmla="*/ 557598 w 557598"/>
                <a:gd name="connsiteY0" fmla="*/ 557597 h 557597"/>
                <a:gd name="connsiteX1" fmla="*/ 117834 w 557598"/>
                <a:gd name="connsiteY1" fmla="*/ 439763 h 557597"/>
                <a:gd name="connsiteX2" fmla="*/ 0 w 557598"/>
                <a:gd name="connsiteY2" fmla="*/ 0 h 557597"/>
                <a:gd name="connsiteX3" fmla="*/ 439765 w 557598"/>
                <a:gd name="connsiteY3" fmla="*/ 117835 h 557597"/>
                <a:gd name="connsiteX4" fmla="*/ 557598 w 557598"/>
                <a:gd name="connsiteY4" fmla="*/ 557597 h 557597"/>
                <a:gd name="connsiteX5" fmla="*/ 557598 w 557598"/>
                <a:gd name="connsiteY5" fmla="*/ 557597 h 557597"/>
                <a:gd name="connsiteX0" fmla="*/ 557598 w 557598"/>
                <a:gd name="connsiteY0" fmla="*/ 557597 h 557597"/>
                <a:gd name="connsiteX1" fmla="*/ 117834 w 557598"/>
                <a:gd name="connsiteY1" fmla="*/ 439763 h 557597"/>
                <a:gd name="connsiteX2" fmla="*/ 0 w 557598"/>
                <a:gd name="connsiteY2" fmla="*/ 0 h 557597"/>
                <a:gd name="connsiteX3" fmla="*/ 439765 w 557598"/>
                <a:gd name="connsiteY3" fmla="*/ 117835 h 557597"/>
                <a:gd name="connsiteX4" fmla="*/ 557598 w 557598"/>
                <a:gd name="connsiteY4" fmla="*/ 557597 h 55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598" h="557597">
                  <a:moveTo>
                    <a:pt x="557598" y="557597"/>
                  </a:moveTo>
                  <a:lnTo>
                    <a:pt x="117834" y="439763"/>
                  </a:lnTo>
                  <a:lnTo>
                    <a:pt x="0" y="0"/>
                  </a:lnTo>
                  <a:lnTo>
                    <a:pt x="439765" y="117835"/>
                  </a:lnTo>
                  <a:lnTo>
                    <a:pt x="557598" y="557597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76" name="手繪多邊形: 圖案 375">
              <a:extLst>
                <a:ext uri="{FF2B5EF4-FFF2-40B4-BE49-F238E27FC236}">
                  <a16:creationId xmlns:a16="http://schemas.microsoft.com/office/drawing/2014/main" id="{7BAFAA27-AB83-48AB-910E-1586126D86EE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2357680" y="1735470"/>
              <a:ext cx="439764" cy="761696"/>
            </a:xfrm>
            <a:custGeom>
              <a:avLst/>
              <a:gdLst>
                <a:gd name="connsiteX0" fmla="*/ 439764 w 439764"/>
                <a:gd name="connsiteY0" fmla="*/ 321932 h 761696"/>
                <a:gd name="connsiteX1" fmla="*/ 321930 w 439764"/>
                <a:gd name="connsiteY1" fmla="*/ 761696 h 761696"/>
                <a:gd name="connsiteX2" fmla="*/ 0 w 439764"/>
                <a:gd name="connsiteY2" fmla="*/ 439766 h 761696"/>
                <a:gd name="connsiteX3" fmla="*/ 117835 w 439764"/>
                <a:gd name="connsiteY3" fmla="*/ 0 h 761696"/>
                <a:gd name="connsiteX4" fmla="*/ 439764 w 439764"/>
                <a:gd name="connsiteY4" fmla="*/ 321932 h 761696"/>
                <a:gd name="connsiteX5" fmla="*/ 439764 w 439764"/>
                <a:gd name="connsiteY5" fmla="*/ 321932 h 761696"/>
                <a:gd name="connsiteX0" fmla="*/ 439764 w 439764"/>
                <a:gd name="connsiteY0" fmla="*/ 321932 h 761696"/>
                <a:gd name="connsiteX1" fmla="*/ 321930 w 439764"/>
                <a:gd name="connsiteY1" fmla="*/ 761696 h 761696"/>
                <a:gd name="connsiteX2" fmla="*/ 0 w 439764"/>
                <a:gd name="connsiteY2" fmla="*/ 439766 h 761696"/>
                <a:gd name="connsiteX3" fmla="*/ 117835 w 439764"/>
                <a:gd name="connsiteY3" fmla="*/ 0 h 761696"/>
                <a:gd name="connsiteX4" fmla="*/ 439764 w 439764"/>
                <a:gd name="connsiteY4" fmla="*/ 321932 h 761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4" h="761696">
                  <a:moveTo>
                    <a:pt x="439764" y="321932"/>
                  </a:moveTo>
                  <a:lnTo>
                    <a:pt x="321930" y="761696"/>
                  </a:lnTo>
                  <a:lnTo>
                    <a:pt x="0" y="439766"/>
                  </a:lnTo>
                  <a:lnTo>
                    <a:pt x="117835" y="0"/>
                  </a:lnTo>
                  <a:lnTo>
                    <a:pt x="439764" y="321932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82" name="手繪多邊形: 圖案 381">
              <a:extLst>
                <a:ext uri="{FF2B5EF4-FFF2-40B4-BE49-F238E27FC236}">
                  <a16:creationId xmlns:a16="http://schemas.microsoft.com/office/drawing/2014/main" id="{540EBD85-F266-40B8-B216-9FE3DBCEB47E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3237209" y="2936929"/>
              <a:ext cx="761693" cy="439766"/>
            </a:xfrm>
            <a:custGeom>
              <a:avLst/>
              <a:gdLst>
                <a:gd name="connsiteX0" fmla="*/ 761693 w 761693"/>
                <a:gd name="connsiteY0" fmla="*/ 321932 h 439766"/>
                <a:gd name="connsiteX1" fmla="*/ 321929 w 761693"/>
                <a:gd name="connsiteY1" fmla="*/ 439766 h 439766"/>
                <a:gd name="connsiteX2" fmla="*/ 0 w 761693"/>
                <a:gd name="connsiteY2" fmla="*/ 117835 h 439766"/>
                <a:gd name="connsiteX3" fmla="*/ 439763 w 761693"/>
                <a:gd name="connsiteY3" fmla="*/ 0 h 439766"/>
                <a:gd name="connsiteX4" fmla="*/ 761693 w 761693"/>
                <a:gd name="connsiteY4" fmla="*/ 321932 h 439766"/>
                <a:gd name="connsiteX5" fmla="*/ 761693 w 761693"/>
                <a:gd name="connsiteY5" fmla="*/ 321932 h 439766"/>
                <a:gd name="connsiteX0" fmla="*/ 761693 w 761693"/>
                <a:gd name="connsiteY0" fmla="*/ 321932 h 439766"/>
                <a:gd name="connsiteX1" fmla="*/ 321929 w 761693"/>
                <a:gd name="connsiteY1" fmla="*/ 439766 h 439766"/>
                <a:gd name="connsiteX2" fmla="*/ 0 w 761693"/>
                <a:gd name="connsiteY2" fmla="*/ 117835 h 439766"/>
                <a:gd name="connsiteX3" fmla="*/ 439763 w 761693"/>
                <a:gd name="connsiteY3" fmla="*/ 0 h 439766"/>
                <a:gd name="connsiteX4" fmla="*/ 761693 w 761693"/>
                <a:gd name="connsiteY4" fmla="*/ 321932 h 439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3" h="439766">
                  <a:moveTo>
                    <a:pt x="761693" y="321932"/>
                  </a:moveTo>
                  <a:lnTo>
                    <a:pt x="321929" y="439766"/>
                  </a:lnTo>
                  <a:lnTo>
                    <a:pt x="0" y="117835"/>
                  </a:lnTo>
                  <a:lnTo>
                    <a:pt x="439763" y="0"/>
                  </a:lnTo>
                  <a:lnTo>
                    <a:pt x="761693" y="321932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91" name="手繪多邊形: 圖案 390">
              <a:extLst>
                <a:ext uri="{FF2B5EF4-FFF2-40B4-BE49-F238E27FC236}">
                  <a16:creationId xmlns:a16="http://schemas.microsoft.com/office/drawing/2014/main" id="{BEE2F469-2736-4999-B692-305688E676FC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2797445" y="1295707"/>
              <a:ext cx="761694" cy="439764"/>
            </a:xfrm>
            <a:custGeom>
              <a:avLst/>
              <a:gdLst>
                <a:gd name="connsiteX0" fmla="*/ 761694 w 761694"/>
                <a:gd name="connsiteY0" fmla="*/ 321930 h 439764"/>
                <a:gd name="connsiteX1" fmla="*/ 321930 w 761694"/>
                <a:gd name="connsiteY1" fmla="*/ 439764 h 439764"/>
                <a:gd name="connsiteX2" fmla="*/ 0 w 761694"/>
                <a:gd name="connsiteY2" fmla="*/ 117834 h 439764"/>
                <a:gd name="connsiteX3" fmla="*/ 439764 w 761694"/>
                <a:gd name="connsiteY3" fmla="*/ 0 h 439764"/>
                <a:gd name="connsiteX4" fmla="*/ 761694 w 761694"/>
                <a:gd name="connsiteY4" fmla="*/ 321930 h 439764"/>
                <a:gd name="connsiteX5" fmla="*/ 761694 w 761694"/>
                <a:gd name="connsiteY5" fmla="*/ 321930 h 439764"/>
                <a:gd name="connsiteX0" fmla="*/ 761694 w 761694"/>
                <a:gd name="connsiteY0" fmla="*/ 321930 h 439764"/>
                <a:gd name="connsiteX1" fmla="*/ 321930 w 761694"/>
                <a:gd name="connsiteY1" fmla="*/ 439764 h 439764"/>
                <a:gd name="connsiteX2" fmla="*/ 0 w 761694"/>
                <a:gd name="connsiteY2" fmla="*/ 117834 h 439764"/>
                <a:gd name="connsiteX3" fmla="*/ 439764 w 761694"/>
                <a:gd name="connsiteY3" fmla="*/ 0 h 439764"/>
                <a:gd name="connsiteX4" fmla="*/ 761694 w 761694"/>
                <a:gd name="connsiteY4" fmla="*/ 321930 h 43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4" h="439764">
                  <a:moveTo>
                    <a:pt x="761694" y="321930"/>
                  </a:moveTo>
                  <a:lnTo>
                    <a:pt x="321930" y="439764"/>
                  </a:lnTo>
                  <a:lnTo>
                    <a:pt x="0" y="117834"/>
                  </a:lnTo>
                  <a:lnTo>
                    <a:pt x="439764" y="0"/>
                  </a:lnTo>
                  <a:lnTo>
                    <a:pt x="761694" y="32193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94" name="手繪多邊形: 圖案 393">
              <a:extLst>
                <a:ext uri="{FF2B5EF4-FFF2-40B4-BE49-F238E27FC236}">
                  <a16:creationId xmlns:a16="http://schemas.microsoft.com/office/drawing/2014/main" id="{F8485124-F4DD-49DE-8620-B77F960F6325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1917915" y="2057401"/>
              <a:ext cx="557600" cy="557598"/>
            </a:xfrm>
            <a:custGeom>
              <a:avLst/>
              <a:gdLst>
                <a:gd name="connsiteX0" fmla="*/ 439765 w 557600"/>
                <a:gd name="connsiteY0" fmla="*/ 117835 h 557598"/>
                <a:gd name="connsiteX1" fmla="*/ 557600 w 557600"/>
                <a:gd name="connsiteY1" fmla="*/ 557598 h 557598"/>
                <a:gd name="connsiteX2" fmla="*/ 117835 w 557600"/>
                <a:gd name="connsiteY2" fmla="*/ 439765 h 557598"/>
                <a:gd name="connsiteX3" fmla="*/ 0 w 557600"/>
                <a:gd name="connsiteY3" fmla="*/ 0 h 557598"/>
                <a:gd name="connsiteX4" fmla="*/ 439765 w 557600"/>
                <a:gd name="connsiteY4" fmla="*/ 117835 h 557598"/>
                <a:gd name="connsiteX5" fmla="*/ 439765 w 557600"/>
                <a:gd name="connsiteY5" fmla="*/ 117835 h 557598"/>
                <a:gd name="connsiteX0" fmla="*/ 439765 w 557600"/>
                <a:gd name="connsiteY0" fmla="*/ 117835 h 557598"/>
                <a:gd name="connsiteX1" fmla="*/ 557600 w 557600"/>
                <a:gd name="connsiteY1" fmla="*/ 557598 h 557598"/>
                <a:gd name="connsiteX2" fmla="*/ 117835 w 557600"/>
                <a:gd name="connsiteY2" fmla="*/ 439765 h 557598"/>
                <a:gd name="connsiteX3" fmla="*/ 0 w 557600"/>
                <a:gd name="connsiteY3" fmla="*/ 0 h 557598"/>
                <a:gd name="connsiteX4" fmla="*/ 439765 w 557600"/>
                <a:gd name="connsiteY4" fmla="*/ 117835 h 557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600" h="557598">
                  <a:moveTo>
                    <a:pt x="439765" y="117835"/>
                  </a:moveTo>
                  <a:lnTo>
                    <a:pt x="557600" y="557598"/>
                  </a:lnTo>
                  <a:lnTo>
                    <a:pt x="117835" y="439765"/>
                  </a:lnTo>
                  <a:lnTo>
                    <a:pt x="0" y="0"/>
                  </a:lnTo>
                  <a:lnTo>
                    <a:pt x="439765" y="11783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00" name="手繪多邊形: 圖案 399">
              <a:extLst>
                <a:ext uri="{FF2B5EF4-FFF2-40B4-BE49-F238E27FC236}">
                  <a16:creationId xmlns:a16="http://schemas.microsoft.com/office/drawing/2014/main" id="{0CB671A8-1AFF-4872-966A-330F83270DA1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3237209" y="2497165"/>
              <a:ext cx="761694" cy="439764"/>
            </a:xfrm>
            <a:custGeom>
              <a:avLst/>
              <a:gdLst>
                <a:gd name="connsiteX0" fmla="*/ 761694 w 761694"/>
                <a:gd name="connsiteY0" fmla="*/ 117835 h 439764"/>
                <a:gd name="connsiteX1" fmla="*/ 439764 w 761694"/>
                <a:gd name="connsiteY1" fmla="*/ 439764 h 439764"/>
                <a:gd name="connsiteX2" fmla="*/ 0 w 761694"/>
                <a:gd name="connsiteY2" fmla="*/ 321930 h 439764"/>
                <a:gd name="connsiteX3" fmla="*/ 321930 w 761694"/>
                <a:gd name="connsiteY3" fmla="*/ 0 h 439764"/>
                <a:gd name="connsiteX4" fmla="*/ 761694 w 761694"/>
                <a:gd name="connsiteY4" fmla="*/ 117835 h 439764"/>
                <a:gd name="connsiteX5" fmla="*/ 761694 w 761694"/>
                <a:gd name="connsiteY5" fmla="*/ 117835 h 439764"/>
                <a:gd name="connsiteX0" fmla="*/ 761694 w 761694"/>
                <a:gd name="connsiteY0" fmla="*/ 117835 h 439764"/>
                <a:gd name="connsiteX1" fmla="*/ 439764 w 761694"/>
                <a:gd name="connsiteY1" fmla="*/ 439764 h 439764"/>
                <a:gd name="connsiteX2" fmla="*/ 0 w 761694"/>
                <a:gd name="connsiteY2" fmla="*/ 321930 h 439764"/>
                <a:gd name="connsiteX3" fmla="*/ 321930 w 761694"/>
                <a:gd name="connsiteY3" fmla="*/ 0 h 439764"/>
                <a:gd name="connsiteX4" fmla="*/ 761694 w 761694"/>
                <a:gd name="connsiteY4" fmla="*/ 117835 h 43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4" h="439764">
                  <a:moveTo>
                    <a:pt x="761694" y="117835"/>
                  </a:moveTo>
                  <a:lnTo>
                    <a:pt x="439764" y="439764"/>
                  </a:lnTo>
                  <a:lnTo>
                    <a:pt x="0" y="321930"/>
                  </a:lnTo>
                  <a:lnTo>
                    <a:pt x="321930" y="0"/>
                  </a:lnTo>
                  <a:lnTo>
                    <a:pt x="761694" y="11783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06" name="手繪多邊形: 圖案 405">
              <a:extLst>
                <a:ext uri="{FF2B5EF4-FFF2-40B4-BE49-F238E27FC236}">
                  <a16:creationId xmlns:a16="http://schemas.microsoft.com/office/drawing/2014/main" id="{0A28121C-4119-4715-A4AC-EEE7DE82AC13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2035749" y="1295706"/>
              <a:ext cx="761696" cy="439763"/>
            </a:xfrm>
            <a:custGeom>
              <a:avLst/>
              <a:gdLst>
                <a:gd name="connsiteX0" fmla="*/ 761696 w 761696"/>
                <a:gd name="connsiteY0" fmla="*/ 117834 h 439763"/>
                <a:gd name="connsiteX1" fmla="*/ 439766 w 761696"/>
                <a:gd name="connsiteY1" fmla="*/ 439763 h 439763"/>
                <a:gd name="connsiteX2" fmla="*/ 0 w 761696"/>
                <a:gd name="connsiteY2" fmla="*/ 321930 h 439763"/>
                <a:gd name="connsiteX3" fmla="*/ 321931 w 761696"/>
                <a:gd name="connsiteY3" fmla="*/ 0 h 439763"/>
                <a:gd name="connsiteX4" fmla="*/ 761696 w 761696"/>
                <a:gd name="connsiteY4" fmla="*/ 117834 h 439763"/>
                <a:gd name="connsiteX5" fmla="*/ 761696 w 761696"/>
                <a:gd name="connsiteY5" fmla="*/ 117834 h 439763"/>
                <a:gd name="connsiteX0" fmla="*/ 761696 w 761696"/>
                <a:gd name="connsiteY0" fmla="*/ 117834 h 439763"/>
                <a:gd name="connsiteX1" fmla="*/ 439766 w 761696"/>
                <a:gd name="connsiteY1" fmla="*/ 439763 h 439763"/>
                <a:gd name="connsiteX2" fmla="*/ 0 w 761696"/>
                <a:gd name="connsiteY2" fmla="*/ 321930 h 439763"/>
                <a:gd name="connsiteX3" fmla="*/ 321931 w 761696"/>
                <a:gd name="connsiteY3" fmla="*/ 0 h 439763"/>
                <a:gd name="connsiteX4" fmla="*/ 761696 w 761696"/>
                <a:gd name="connsiteY4" fmla="*/ 117834 h 43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6" h="439763">
                  <a:moveTo>
                    <a:pt x="761696" y="117834"/>
                  </a:moveTo>
                  <a:lnTo>
                    <a:pt x="439766" y="439763"/>
                  </a:lnTo>
                  <a:lnTo>
                    <a:pt x="0" y="321930"/>
                  </a:lnTo>
                  <a:lnTo>
                    <a:pt x="321931" y="0"/>
                  </a:lnTo>
                  <a:lnTo>
                    <a:pt x="761696" y="117834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09" name="手繪多邊形: 圖案 408">
              <a:extLst>
                <a:ext uri="{FF2B5EF4-FFF2-40B4-BE49-F238E27FC236}">
                  <a16:creationId xmlns:a16="http://schemas.microsoft.com/office/drawing/2014/main" id="{012534A0-9339-450A-A4B1-6751C3CFE482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1595986" y="2497166"/>
              <a:ext cx="761694" cy="439764"/>
            </a:xfrm>
            <a:custGeom>
              <a:avLst/>
              <a:gdLst>
                <a:gd name="connsiteX0" fmla="*/ 439764 w 761694"/>
                <a:gd name="connsiteY0" fmla="*/ 0 h 439764"/>
                <a:gd name="connsiteX1" fmla="*/ 761694 w 761694"/>
                <a:gd name="connsiteY1" fmla="*/ 321930 h 439764"/>
                <a:gd name="connsiteX2" fmla="*/ 321930 w 761694"/>
                <a:gd name="connsiteY2" fmla="*/ 439764 h 439764"/>
                <a:gd name="connsiteX3" fmla="*/ 0 w 761694"/>
                <a:gd name="connsiteY3" fmla="*/ 117834 h 439764"/>
                <a:gd name="connsiteX4" fmla="*/ 439764 w 761694"/>
                <a:gd name="connsiteY4" fmla="*/ 0 h 439764"/>
                <a:gd name="connsiteX5" fmla="*/ 439764 w 761694"/>
                <a:gd name="connsiteY5" fmla="*/ 0 h 439764"/>
                <a:gd name="connsiteX0" fmla="*/ 439764 w 761694"/>
                <a:gd name="connsiteY0" fmla="*/ 0 h 439764"/>
                <a:gd name="connsiteX1" fmla="*/ 761694 w 761694"/>
                <a:gd name="connsiteY1" fmla="*/ 321930 h 439764"/>
                <a:gd name="connsiteX2" fmla="*/ 321930 w 761694"/>
                <a:gd name="connsiteY2" fmla="*/ 439764 h 439764"/>
                <a:gd name="connsiteX3" fmla="*/ 0 w 761694"/>
                <a:gd name="connsiteY3" fmla="*/ 117834 h 439764"/>
                <a:gd name="connsiteX4" fmla="*/ 439764 w 761694"/>
                <a:gd name="connsiteY4" fmla="*/ 0 h 43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4" h="439764">
                  <a:moveTo>
                    <a:pt x="439764" y="0"/>
                  </a:moveTo>
                  <a:lnTo>
                    <a:pt x="761694" y="321930"/>
                  </a:lnTo>
                  <a:lnTo>
                    <a:pt x="321930" y="439764"/>
                  </a:lnTo>
                  <a:lnTo>
                    <a:pt x="0" y="117834"/>
                  </a:lnTo>
                  <a:lnTo>
                    <a:pt x="439764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18" name="手繪多邊形: 圖案 417">
              <a:extLst>
                <a:ext uri="{FF2B5EF4-FFF2-40B4-BE49-F238E27FC236}">
                  <a16:creationId xmlns:a16="http://schemas.microsoft.com/office/drawing/2014/main" id="{9E746A54-BBA2-4723-B0C1-9247A23D965D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1478151" y="1617637"/>
              <a:ext cx="557598" cy="557598"/>
            </a:xfrm>
            <a:custGeom>
              <a:avLst/>
              <a:gdLst>
                <a:gd name="connsiteX0" fmla="*/ 557598 w 557598"/>
                <a:gd name="connsiteY0" fmla="*/ 0 h 557598"/>
                <a:gd name="connsiteX1" fmla="*/ 439764 w 557598"/>
                <a:gd name="connsiteY1" fmla="*/ 439764 h 557598"/>
                <a:gd name="connsiteX2" fmla="*/ 0 w 557598"/>
                <a:gd name="connsiteY2" fmla="*/ 557598 h 557598"/>
                <a:gd name="connsiteX3" fmla="*/ 117835 w 557598"/>
                <a:gd name="connsiteY3" fmla="*/ 117834 h 557598"/>
                <a:gd name="connsiteX4" fmla="*/ 557598 w 557598"/>
                <a:gd name="connsiteY4" fmla="*/ 0 h 557598"/>
                <a:gd name="connsiteX5" fmla="*/ 557598 w 557598"/>
                <a:gd name="connsiteY5" fmla="*/ 0 h 557598"/>
                <a:gd name="connsiteX0" fmla="*/ 557598 w 557598"/>
                <a:gd name="connsiteY0" fmla="*/ 0 h 557598"/>
                <a:gd name="connsiteX1" fmla="*/ 439764 w 557598"/>
                <a:gd name="connsiteY1" fmla="*/ 439764 h 557598"/>
                <a:gd name="connsiteX2" fmla="*/ 0 w 557598"/>
                <a:gd name="connsiteY2" fmla="*/ 557598 h 557598"/>
                <a:gd name="connsiteX3" fmla="*/ 117835 w 557598"/>
                <a:gd name="connsiteY3" fmla="*/ 117834 h 557598"/>
                <a:gd name="connsiteX4" fmla="*/ 557598 w 557598"/>
                <a:gd name="connsiteY4" fmla="*/ 0 h 557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598" h="557598">
                  <a:moveTo>
                    <a:pt x="557598" y="0"/>
                  </a:moveTo>
                  <a:lnTo>
                    <a:pt x="439764" y="439764"/>
                  </a:lnTo>
                  <a:lnTo>
                    <a:pt x="0" y="557598"/>
                  </a:lnTo>
                  <a:lnTo>
                    <a:pt x="117835" y="117834"/>
                  </a:lnTo>
                  <a:lnTo>
                    <a:pt x="557598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21" name="手繪多邊形: 圖案 420">
              <a:extLst>
                <a:ext uri="{FF2B5EF4-FFF2-40B4-BE49-F238E27FC236}">
                  <a16:creationId xmlns:a16="http://schemas.microsoft.com/office/drawing/2014/main" id="{A439FC19-2EE1-4344-B625-385E4F7A98B6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1595986" y="2936929"/>
              <a:ext cx="761694" cy="439763"/>
            </a:xfrm>
            <a:custGeom>
              <a:avLst/>
              <a:gdLst>
                <a:gd name="connsiteX0" fmla="*/ 321930 w 761694"/>
                <a:gd name="connsiteY0" fmla="*/ 0 h 439763"/>
                <a:gd name="connsiteX1" fmla="*/ 761694 w 761694"/>
                <a:gd name="connsiteY1" fmla="*/ 117834 h 439763"/>
                <a:gd name="connsiteX2" fmla="*/ 439765 w 761694"/>
                <a:gd name="connsiteY2" fmla="*/ 439763 h 439763"/>
                <a:gd name="connsiteX3" fmla="*/ 0 w 761694"/>
                <a:gd name="connsiteY3" fmla="*/ 321928 h 439763"/>
                <a:gd name="connsiteX4" fmla="*/ 321930 w 761694"/>
                <a:gd name="connsiteY4" fmla="*/ 0 h 439763"/>
                <a:gd name="connsiteX5" fmla="*/ 321930 w 761694"/>
                <a:gd name="connsiteY5" fmla="*/ 0 h 439763"/>
                <a:gd name="connsiteX0" fmla="*/ 321930 w 761694"/>
                <a:gd name="connsiteY0" fmla="*/ 0 h 439763"/>
                <a:gd name="connsiteX1" fmla="*/ 761694 w 761694"/>
                <a:gd name="connsiteY1" fmla="*/ 117834 h 439763"/>
                <a:gd name="connsiteX2" fmla="*/ 439765 w 761694"/>
                <a:gd name="connsiteY2" fmla="*/ 439763 h 439763"/>
                <a:gd name="connsiteX3" fmla="*/ 0 w 761694"/>
                <a:gd name="connsiteY3" fmla="*/ 321928 h 439763"/>
                <a:gd name="connsiteX4" fmla="*/ 321930 w 761694"/>
                <a:gd name="connsiteY4" fmla="*/ 0 h 43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4" h="439763">
                  <a:moveTo>
                    <a:pt x="321930" y="0"/>
                  </a:moveTo>
                  <a:lnTo>
                    <a:pt x="761694" y="117834"/>
                  </a:lnTo>
                  <a:lnTo>
                    <a:pt x="439765" y="439763"/>
                  </a:lnTo>
                  <a:lnTo>
                    <a:pt x="0" y="321928"/>
                  </a:lnTo>
                  <a:lnTo>
                    <a:pt x="32193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30" name="手繪多邊形: 圖案 429">
              <a:extLst>
                <a:ext uri="{FF2B5EF4-FFF2-40B4-BE49-F238E27FC236}">
                  <a16:creationId xmlns:a16="http://schemas.microsoft.com/office/drawing/2014/main" id="{23964B63-601B-4EFF-9D01-A1A77817184A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1156222" y="2175235"/>
              <a:ext cx="439764" cy="761694"/>
            </a:xfrm>
            <a:custGeom>
              <a:avLst/>
              <a:gdLst>
                <a:gd name="connsiteX0" fmla="*/ 321929 w 439764"/>
                <a:gd name="connsiteY0" fmla="*/ 0 h 761694"/>
                <a:gd name="connsiteX1" fmla="*/ 439764 w 439764"/>
                <a:gd name="connsiteY1" fmla="*/ 439765 h 761694"/>
                <a:gd name="connsiteX2" fmla="*/ 117834 w 439764"/>
                <a:gd name="connsiteY2" fmla="*/ 761694 h 761694"/>
                <a:gd name="connsiteX3" fmla="*/ 0 w 439764"/>
                <a:gd name="connsiteY3" fmla="*/ 321929 h 761694"/>
                <a:gd name="connsiteX4" fmla="*/ 321929 w 439764"/>
                <a:gd name="connsiteY4" fmla="*/ 0 h 761694"/>
                <a:gd name="connsiteX5" fmla="*/ 321929 w 439764"/>
                <a:gd name="connsiteY5" fmla="*/ 0 h 761694"/>
                <a:gd name="connsiteX0" fmla="*/ 321929 w 439764"/>
                <a:gd name="connsiteY0" fmla="*/ 0 h 761694"/>
                <a:gd name="connsiteX1" fmla="*/ 439764 w 439764"/>
                <a:gd name="connsiteY1" fmla="*/ 439765 h 761694"/>
                <a:gd name="connsiteX2" fmla="*/ 117834 w 439764"/>
                <a:gd name="connsiteY2" fmla="*/ 761694 h 761694"/>
                <a:gd name="connsiteX3" fmla="*/ 0 w 439764"/>
                <a:gd name="connsiteY3" fmla="*/ 321929 h 761694"/>
                <a:gd name="connsiteX4" fmla="*/ 321929 w 439764"/>
                <a:gd name="connsiteY4" fmla="*/ 0 h 761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4" h="761694">
                  <a:moveTo>
                    <a:pt x="321929" y="0"/>
                  </a:moveTo>
                  <a:lnTo>
                    <a:pt x="439764" y="439765"/>
                  </a:lnTo>
                  <a:lnTo>
                    <a:pt x="117834" y="761694"/>
                  </a:lnTo>
                  <a:lnTo>
                    <a:pt x="0" y="321929"/>
                  </a:lnTo>
                  <a:lnTo>
                    <a:pt x="321929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33" name="手繪多邊形: 圖案 432">
              <a:extLst>
                <a:ext uri="{FF2B5EF4-FFF2-40B4-BE49-F238E27FC236}">
                  <a16:creationId xmlns:a16="http://schemas.microsoft.com/office/drawing/2014/main" id="{13783867-4396-4431-A7BB-D7C2CB3A7952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1917915" y="3258857"/>
              <a:ext cx="557600" cy="557599"/>
            </a:xfrm>
            <a:custGeom>
              <a:avLst/>
              <a:gdLst>
                <a:gd name="connsiteX0" fmla="*/ 117836 w 557600"/>
                <a:gd name="connsiteY0" fmla="*/ 117835 h 557599"/>
                <a:gd name="connsiteX1" fmla="*/ 557600 w 557600"/>
                <a:gd name="connsiteY1" fmla="*/ 0 h 557599"/>
                <a:gd name="connsiteX2" fmla="*/ 439765 w 557600"/>
                <a:gd name="connsiteY2" fmla="*/ 439764 h 557599"/>
                <a:gd name="connsiteX3" fmla="*/ 0 w 557600"/>
                <a:gd name="connsiteY3" fmla="*/ 557599 h 557599"/>
                <a:gd name="connsiteX4" fmla="*/ 117836 w 557600"/>
                <a:gd name="connsiteY4" fmla="*/ 117835 h 557599"/>
                <a:gd name="connsiteX5" fmla="*/ 117836 w 557600"/>
                <a:gd name="connsiteY5" fmla="*/ 117835 h 557599"/>
                <a:gd name="connsiteX0" fmla="*/ 117836 w 557600"/>
                <a:gd name="connsiteY0" fmla="*/ 117835 h 557599"/>
                <a:gd name="connsiteX1" fmla="*/ 557600 w 557600"/>
                <a:gd name="connsiteY1" fmla="*/ 0 h 557599"/>
                <a:gd name="connsiteX2" fmla="*/ 439765 w 557600"/>
                <a:gd name="connsiteY2" fmla="*/ 439764 h 557599"/>
                <a:gd name="connsiteX3" fmla="*/ 0 w 557600"/>
                <a:gd name="connsiteY3" fmla="*/ 557599 h 557599"/>
                <a:gd name="connsiteX4" fmla="*/ 117836 w 557600"/>
                <a:gd name="connsiteY4" fmla="*/ 117835 h 55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600" h="557599">
                  <a:moveTo>
                    <a:pt x="117836" y="117835"/>
                  </a:moveTo>
                  <a:lnTo>
                    <a:pt x="557600" y="0"/>
                  </a:lnTo>
                  <a:lnTo>
                    <a:pt x="439765" y="439764"/>
                  </a:lnTo>
                  <a:lnTo>
                    <a:pt x="0" y="557599"/>
                  </a:lnTo>
                  <a:lnTo>
                    <a:pt x="117836" y="11783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42" name="手繪多邊形: 圖案 441">
              <a:extLst>
                <a:ext uri="{FF2B5EF4-FFF2-40B4-BE49-F238E27FC236}">
                  <a16:creationId xmlns:a16="http://schemas.microsoft.com/office/drawing/2014/main" id="{66C8EC0A-7BF3-4F3D-BE19-17A85AD38A5C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1156220" y="2936929"/>
              <a:ext cx="439765" cy="761694"/>
            </a:xfrm>
            <a:custGeom>
              <a:avLst/>
              <a:gdLst>
                <a:gd name="connsiteX0" fmla="*/ 117835 w 439765"/>
                <a:gd name="connsiteY0" fmla="*/ 0 h 761694"/>
                <a:gd name="connsiteX1" fmla="*/ 439765 w 439765"/>
                <a:gd name="connsiteY1" fmla="*/ 321929 h 761694"/>
                <a:gd name="connsiteX2" fmla="*/ 321930 w 439765"/>
                <a:gd name="connsiteY2" fmla="*/ 761694 h 761694"/>
                <a:gd name="connsiteX3" fmla="*/ 0 w 439765"/>
                <a:gd name="connsiteY3" fmla="*/ 439763 h 761694"/>
                <a:gd name="connsiteX4" fmla="*/ 117835 w 439765"/>
                <a:gd name="connsiteY4" fmla="*/ 0 h 761694"/>
                <a:gd name="connsiteX5" fmla="*/ 117835 w 439765"/>
                <a:gd name="connsiteY5" fmla="*/ 0 h 761694"/>
                <a:gd name="connsiteX0" fmla="*/ 117835 w 439765"/>
                <a:gd name="connsiteY0" fmla="*/ 0 h 761694"/>
                <a:gd name="connsiteX1" fmla="*/ 439765 w 439765"/>
                <a:gd name="connsiteY1" fmla="*/ 321929 h 761694"/>
                <a:gd name="connsiteX2" fmla="*/ 321930 w 439765"/>
                <a:gd name="connsiteY2" fmla="*/ 761694 h 761694"/>
                <a:gd name="connsiteX3" fmla="*/ 0 w 439765"/>
                <a:gd name="connsiteY3" fmla="*/ 439763 h 761694"/>
                <a:gd name="connsiteX4" fmla="*/ 117835 w 439765"/>
                <a:gd name="connsiteY4" fmla="*/ 0 h 761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5" h="761694">
                  <a:moveTo>
                    <a:pt x="117835" y="0"/>
                  </a:moveTo>
                  <a:lnTo>
                    <a:pt x="439765" y="321929"/>
                  </a:lnTo>
                  <a:lnTo>
                    <a:pt x="321930" y="761694"/>
                  </a:lnTo>
                  <a:lnTo>
                    <a:pt x="0" y="439763"/>
                  </a:lnTo>
                  <a:lnTo>
                    <a:pt x="117835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45" name="手繪多邊形: 圖案 444">
              <a:extLst>
                <a:ext uri="{FF2B5EF4-FFF2-40B4-BE49-F238E27FC236}">
                  <a16:creationId xmlns:a16="http://schemas.microsoft.com/office/drawing/2014/main" id="{FAF67220-FC4A-4ECB-B3EA-E9985D7069FA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2357680" y="3376691"/>
              <a:ext cx="439764" cy="761695"/>
            </a:xfrm>
            <a:custGeom>
              <a:avLst/>
              <a:gdLst>
                <a:gd name="connsiteX0" fmla="*/ 0 w 439764"/>
                <a:gd name="connsiteY0" fmla="*/ 321930 h 761695"/>
                <a:gd name="connsiteX1" fmla="*/ 321930 w 439764"/>
                <a:gd name="connsiteY1" fmla="*/ 0 h 761695"/>
                <a:gd name="connsiteX2" fmla="*/ 439764 w 439764"/>
                <a:gd name="connsiteY2" fmla="*/ 439764 h 761695"/>
                <a:gd name="connsiteX3" fmla="*/ 117833 w 439764"/>
                <a:gd name="connsiteY3" fmla="*/ 761695 h 761695"/>
                <a:gd name="connsiteX4" fmla="*/ 0 w 439764"/>
                <a:gd name="connsiteY4" fmla="*/ 321930 h 761695"/>
                <a:gd name="connsiteX5" fmla="*/ 0 w 439764"/>
                <a:gd name="connsiteY5" fmla="*/ 321930 h 761695"/>
                <a:gd name="connsiteX0" fmla="*/ 0 w 439764"/>
                <a:gd name="connsiteY0" fmla="*/ 321930 h 761695"/>
                <a:gd name="connsiteX1" fmla="*/ 321930 w 439764"/>
                <a:gd name="connsiteY1" fmla="*/ 0 h 761695"/>
                <a:gd name="connsiteX2" fmla="*/ 439764 w 439764"/>
                <a:gd name="connsiteY2" fmla="*/ 439764 h 761695"/>
                <a:gd name="connsiteX3" fmla="*/ 117833 w 439764"/>
                <a:gd name="connsiteY3" fmla="*/ 761695 h 761695"/>
                <a:gd name="connsiteX4" fmla="*/ 0 w 439764"/>
                <a:gd name="connsiteY4" fmla="*/ 321930 h 76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764" h="761695">
                  <a:moveTo>
                    <a:pt x="0" y="321930"/>
                  </a:moveTo>
                  <a:lnTo>
                    <a:pt x="321930" y="0"/>
                  </a:lnTo>
                  <a:lnTo>
                    <a:pt x="439764" y="439764"/>
                  </a:lnTo>
                  <a:lnTo>
                    <a:pt x="117833" y="761695"/>
                  </a:lnTo>
                  <a:lnTo>
                    <a:pt x="0" y="32193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54" name="手繪多邊形: 圖案 453">
              <a:extLst>
                <a:ext uri="{FF2B5EF4-FFF2-40B4-BE49-F238E27FC236}">
                  <a16:creationId xmlns:a16="http://schemas.microsoft.com/office/drawing/2014/main" id="{4FA5740D-5D45-43E9-A9BE-DF19AD0B070D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1478151" y="3698623"/>
              <a:ext cx="557598" cy="557598"/>
            </a:xfrm>
            <a:custGeom>
              <a:avLst/>
              <a:gdLst>
                <a:gd name="connsiteX0" fmla="*/ 0 w 557598"/>
                <a:gd name="connsiteY0" fmla="*/ 0 h 557598"/>
                <a:gd name="connsiteX1" fmla="*/ 439764 w 557598"/>
                <a:gd name="connsiteY1" fmla="*/ 117834 h 557598"/>
                <a:gd name="connsiteX2" fmla="*/ 557598 w 557598"/>
                <a:gd name="connsiteY2" fmla="*/ 557598 h 557598"/>
                <a:gd name="connsiteX3" fmla="*/ 117834 w 557598"/>
                <a:gd name="connsiteY3" fmla="*/ 439763 h 557598"/>
                <a:gd name="connsiteX4" fmla="*/ 0 w 557598"/>
                <a:gd name="connsiteY4" fmla="*/ 0 h 557598"/>
                <a:gd name="connsiteX5" fmla="*/ 0 w 557598"/>
                <a:gd name="connsiteY5" fmla="*/ 0 h 557598"/>
                <a:gd name="connsiteX0" fmla="*/ 0 w 557598"/>
                <a:gd name="connsiteY0" fmla="*/ 0 h 557598"/>
                <a:gd name="connsiteX1" fmla="*/ 439764 w 557598"/>
                <a:gd name="connsiteY1" fmla="*/ 117834 h 557598"/>
                <a:gd name="connsiteX2" fmla="*/ 557598 w 557598"/>
                <a:gd name="connsiteY2" fmla="*/ 557598 h 557598"/>
                <a:gd name="connsiteX3" fmla="*/ 117834 w 557598"/>
                <a:gd name="connsiteY3" fmla="*/ 439763 h 557598"/>
                <a:gd name="connsiteX4" fmla="*/ 0 w 557598"/>
                <a:gd name="connsiteY4" fmla="*/ 0 h 557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598" h="557598">
                  <a:moveTo>
                    <a:pt x="0" y="0"/>
                  </a:moveTo>
                  <a:lnTo>
                    <a:pt x="439764" y="117834"/>
                  </a:lnTo>
                  <a:lnTo>
                    <a:pt x="557598" y="557598"/>
                  </a:lnTo>
                  <a:lnTo>
                    <a:pt x="117834" y="439763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63" name="手繪多邊形: 圖案 462">
              <a:extLst>
                <a:ext uri="{FF2B5EF4-FFF2-40B4-BE49-F238E27FC236}">
                  <a16:creationId xmlns:a16="http://schemas.microsoft.com/office/drawing/2014/main" id="{DD0B9209-53B4-4B86-80D9-339708BAD5D1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2035749" y="4138386"/>
              <a:ext cx="761694" cy="439763"/>
            </a:xfrm>
            <a:custGeom>
              <a:avLst/>
              <a:gdLst>
                <a:gd name="connsiteX0" fmla="*/ 0 w 761694"/>
                <a:gd name="connsiteY0" fmla="*/ 117834 h 439763"/>
                <a:gd name="connsiteX1" fmla="*/ 439764 w 761694"/>
                <a:gd name="connsiteY1" fmla="*/ 0 h 439763"/>
                <a:gd name="connsiteX2" fmla="*/ 761694 w 761694"/>
                <a:gd name="connsiteY2" fmla="*/ 321930 h 439763"/>
                <a:gd name="connsiteX3" fmla="*/ 321929 w 761694"/>
                <a:gd name="connsiteY3" fmla="*/ 439763 h 439763"/>
                <a:gd name="connsiteX4" fmla="*/ 0 w 761694"/>
                <a:gd name="connsiteY4" fmla="*/ 117834 h 439763"/>
                <a:gd name="connsiteX5" fmla="*/ 0 w 761694"/>
                <a:gd name="connsiteY5" fmla="*/ 117834 h 439763"/>
                <a:gd name="connsiteX0" fmla="*/ 0 w 761694"/>
                <a:gd name="connsiteY0" fmla="*/ 117834 h 439763"/>
                <a:gd name="connsiteX1" fmla="*/ 439764 w 761694"/>
                <a:gd name="connsiteY1" fmla="*/ 0 h 439763"/>
                <a:gd name="connsiteX2" fmla="*/ 761694 w 761694"/>
                <a:gd name="connsiteY2" fmla="*/ 321930 h 439763"/>
                <a:gd name="connsiteX3" fmla="*/ 321929 w 761694"/>
                <a:gd name="connsiteY3" fmla="*/ 439763 h 439763"/>
                <a:gd name="connsiteX4" fmla="*/ 0 w 761694"/>
                <a:gd name="connsiteY4" fmla="*/ 117834 h 43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4" h="439763">
                  <a:moveTo>
                    <a:pt x="0" y="117834"/>
                  </a:moveTo>
                  <a:lnTo>
                    <a:pt x="439764" y="0"/>
                  </a:lnTo>
                  <a:lnTo>
                    <a:pt x="761694" y="321930"/>
                  </a:lnTo>
                  <a:lnTo>
                    <a:pt x="321929" y="439763"/>
                  </a:lnTo>
                  <a:lnTo>
                    <a:pt x="0" y="117834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69" name="手繪多邊形: 圖案 468">
              <a:extLst>
                <a:ext uri="{FF2B5EF4-FFF2-40B4-BE49-F238E27FC236}">
                  <a16:creationId xmlns:a16="http://schemas.microsoft.com/office/drawing/2014/main" id="{2650F750-AB51-459D-BD2E-5B080FD69B78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2797442" y="4138386"/>
              <a:ext cx="761695" cy="439765"/>
            </a:xfrm>
            <a:custGeom>
              <a:avLst/>
              <a:gdLst>
                <a:gd name="connsiteX0" fmla="*/ 0 w 761695"/>
                <a:gd name="connsiteY0" fmla="*/ 321930 h 439765"/>
                <a:gd name="connsiteX1" fmla="*/ 321929 w 761695"/>
                <a:gd name="connsiteY1" fmla="*/ 0 h 439765"/>
                <a:gd name="connsiteX2" fmla="*/ 761695 w 761695"/>
                <a:gd name="connsiteY2" fmla="*/ 117835 h 439765"/>
                <a:gd name="connsiteX3" fmla="*/ 439764 w 761695"/>
                <a:gd name="connsiteY3" fmla="*/ 439765 h 439765"/>
                <a:gd name="connsiteX4" fmla="*/ 0 w 761695"/>
                <a:gd name="connsiteY4" fmla="*/ 321930 h 439765"/>
                <a:gd name="connsiteX5" fmla="*/ 0 w 761695"/>
                <a:gd name="connsiteY5" fmla="*/ 321930 h 439765"/>
                <a:gd name="connsiteX0" fmla="*/ 0 w 761695"/>
                <a:gd name="connsiteY0" fmla="*/ 321930 h 439765"/>
                <a:gd name="connsiteX1" fmla="*/ 321929 w 761695"/>
                <a:gd name="connsiteY1" fmla="*/ 0 h 439765"/>
                <a:gd name="connsiteX2" fmla="*/ 761695 w 761695"/>
                <a:gd name="connsiteY2" fmla="*/ 117835 h 439765"/>
                <a:gd name="connsiteX3" fmla="*/ 439764 w 761695"/>
                <a:gd name="connsiteY3" fmla="*/ 439765 h 439765"/>
                <a:gd name="connsiteX4" fmla="*/ 0 w 761695"/>
                <a:gd name="connsiteY4" fmla="*/ 321930 h 43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95" h="439765">
                  <a:moveTo>
                    <a:pt x="0" y="321930"/>
                  </a:moveTo>
                  <a:lnTo>
                    <a:pt x="321929" y="0"/>
                  </a:lnTo>
                  <a:lnTo>
                    <a:pt x="761695" y="117835"/>
                  </a:lnTo>
                  <a:lnTo>
                    <a:pt x="439764" y="439765"/>
                  </a:lnTo>
                  <a:lnTo>
                    <a:pt x="0" y="32193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C95FA021-103C-474B-984A-4CBBCF3C545F}"/>
              </a:ext>
            </a:extLst>
          </p:cNvPr>
          <p:cNvGrpSpPr/>
          <p:nvPr/>
        </p:nvGrpSpPr>
        <p:grpSpPr>
          <a:xfrm>
            <a:off x="1274056" y="1413540"/>
            <a:ext cx="3046777" cy="3046776"/>
            <a:chOff x="1274056" y="1413540"/>
            <a:chExt cx="3046777" cy="3046776"/>
          </a:xfrm>
          <a:solidFill>
            <a:schemeClr val="accent2">
              <a:lumMod val="75000"/>
            </a:schemeClr>
          </a:solidFill>
        </p:grpSpPr>
        <p:sp>
          <p:nvSpPr>
            <p:cNvPr id="304" name="手繪多邊形: 圖案 303">
              <a:extLst>
                <a:ext uri="{FF2B5EF4-FFF2-40B4-BE49-F238E27FC236}">
                  <a16:creationId xmlns:a16="http://schemas.microsoft.com/office/drawing/2014/main" id="{E5522719-A250-47F8-B0FE-16206FCD8CBA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119375" y="1617637"/>
              <a:ext cx="557598" cy="557598"/>
            </a:xfrm>
            <a:custGeom>
              <a:avLst/>
              <a:gdLst>
                <a:gd name="connsiteX0" fmla="*/ 557598 w 557598"/>
                <a:gd name="connsiteY0" fmla="*/ 439763 h 557598"/>
                <a:gd name="connsiteX1" fmla="*/ 117833 w 557598"/>
                <a:gd name="connsiteY1" fmla="*/ 557598 h 557598"/>
                <a:gd name="connsiteX2" fmla="*/ 0 w 557598"/>
                <a:gd name="connsiteY2" fmla="*/ 117834 h 557598"/>
                <a:gd name="connsiteX3" fmla="*/ 439764 w 557598"/>
                <a:gd name="connsiteY3" fmla="*/ 0 h 557598"/>
                <a:gd name="connsiteX4" fmla="*/ 557598 w 557598"/>
                <a:gd name="connsiteY4" fmla="*/ 439763 h 557598"/>
                <a:gd name="connsiteX5" fmla="*/ 557598 w 557598"/>
                <a:gd name="connsiteY5" fmla="*/ 439763 h 557598"/>
                <a:gd name="connsiteX0" fmla="*/ 557598 w 557598"/>
                <a:gd name="connsiteY0" fmla="*/ 439763 h 557598"/>
                <a:gd name="connsiteX1" fmla="*/ 117833 w 557598"/>
                <a:gd name="connsiteY1" fmla="*/ 557598 h 557598"/>
                <a:gd name="connsiteX2" fmla="*/ 0 w 557598"/>
                <a:gd name="connsiteY2" fmla="*/ 117834 h 557598"/>
                <a:gd name="connsiteX3" fmla="*/ 439764 w 557598"/>
                <a:gd name="connsiteY3" fmla="*/ 0 h 557598"/>
                <a:gd name="connsiteX4" fmla="*/ 557598 w 557598"/>
                <a:gd name="connsiteY4" fmla="*/ 439763 h 557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598" h="557598">
                  <a:moveTo>
                    <a:pt x="557598" y="439763"/>
                  </a:moveTo>
                  <a:lnTo>
                    <a:pt x="117833" y="557598"/>
                  </a:lnTo>
                  <a:lnTo>
                    <a:pt x="0" y="117834"/>
                  </a:lnTo>
                  <a:lnTo>
                    <a:pt x="439764" y="0"/>
                  </a:lnTo>
                  <a:lnTo>
                    <a:pt x="557598" y="43976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40" name="手繪多邊形: 圖案 339">
              <a:extLst>
                <a:ext uri="{FF2B5EF4-FFF2-40B4-BE49-F238E27FC236}">
                  <a16:creationId xmlns:a16="http://schemas.microsoft.com/office/drawing/2014/main" id="{24B15FCB-F3F0-4CF2-ABF5-0E430637E45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3119371" y="3698624"/>
              <a:ext cx="557601" cy="557598"/>
            </a:xfrm>
            <a:custGeom>
              <a:avLst/>
              <a:gdLst>
                <a:gd name="connsiteX0" fmla="*/ 117837 w 557601"/>
                <a:gd name="connsiteY0" fmla="*/ 0 h 557598"/>
                <a:gd name="connsiteX1" fmla="*/ 557601 w 557601"/>
                <a:gd name="connsiteY1" fmla="*/ 117834 h 557598"/>
                <a:gd name="connsiteX2" fmla="*/ 439766 w 557601"/>
                <a:gd name="connsiteY2" fmla="*/ 557598 h 557598"/>
                <a:gd name="connsiteX3" fmla="*/ 0 w 557601"/>
                <a:gd name="connsiteY3" fmla="*/ 439763 h 557598"/>
                <a:gd name="connsiteX4" fmla="*/ 117837 w 557601"/>
                <a:gd name="connsiteY4" fmla="*/ 0 h 557598"/>
                <a:gd name="connsiteX5" fmla="*/ 117837 w 557601"/>
                <a:gd name="connsiteY5" fmla="*/ 0 h 557598"/>
                <a:gd name="connsiteX0" fmla="*/ 117837 w 557601"/>
                <a:gd name="connsiteY0" fmla="*/ 0 h 557598"/>
                <a:gd name="connsiteX1" fmla="*/ 557601 w 557601"/>
                <a:gd name="connsiteY1" fmla="*/ 117834 h 557598"/>
                <a:gd name="connsiteX2" fmla="*/ 439766 w 557601"/>
                <a:gd name="connsiteY2" fmla="*/ 557598 h 557598"/>
                <a:gd name="connsiteX3" fmla="*/ 0 w 557601"/>
                <a:gd name="connsiteY3" fmla="*/ 439763 h 557598"/>
                <a:gd name="connsiteX4" fmla="*/ 117837 w 557601"/>
                <a:gd name="connsiteY4" fmla="*/ 0 h 557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601" h="557598">
                  <a:moveTo>
                    <a:pt x="117837" y="0"/>
                  </a:moveTo>
                  <a:lnTo>
                    <a:pt x="557601" y="117834"/>
                  </a:lnTo>
                  <a:lnTo>
                    <a:pt x="439766" y="557598"/>
                  </a:lnTo>
                  <a:lnTo>
                    <a:pt x="0" y="439763"/>
                  </a:lnTo>
                  <a:lnTo>
                    <a:pt x="117837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49" name="手繪多邊形: 圖案 348">
              <a:extLst>
                <a:ext uri="{FF2B5EF4-FFF2-40B4-BE49-F238E27FC236}">
                  <a16:creationId xmlns:a16="http://schemas.microsoft.com/office/drawing/2014/main" id="{530C9DA6-D275-4F13-8F42-76054974C448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3559138" y="3258860"/>
              <a:ext cx="557599" cy="557597"/>
            </a:xfrm>
            <a:custGeom>
              <a:avLst/>
              <a:gdLst>
                <a:gd name="connsiteX0" fmla="*/ 557599 w 557599"/>
                <a:gd name="connsiteY0" fmla="*/ 439762 h 557597"/>
                <a:gd name="connsiteX1" fmla="*/ 117834 w 557599"/>
                <a:gd name="connsiteY1" fmla="*/ 557597 h 557597"/>
                <a:gd name="connsiteX2" fmla="*/ 0 w 557599"/>
                <a:gd name="connsiteY2" fmla="*/ 117834 h 557597"/>
                <a:gd name="connsiteX3" fmla="*/ 439764 w 557599"/>
                <a:gd name="connsiteY3" fmla="*/ 0 h 557597"/>
                <a:gd name="connsiteX4" fmla="*/ 557599 w 557599"/>
                <a:gd name="connsiteY4" fmla="*/ 439762 h 557597"/>
                <a:gd name="connsiteX5" fmla="*/ 557599 w 557599"/>
                <a:gd name="connsiteY5" fmla="*/ 439762 h 557597"/>
                <a:gd name="connsiteX0" fmla="*/ 557599 w 557599"/>
                <a:gd name="connsiteY0" fmla="*/ 439762 h 557597"/>
                <a:gd name="connsiteX1" fmla="*/ 117834 w 557599"/>
                <a:gd name="connsiteY1" fmla="*/ 557597 h 557597"/>
                <a:gd name="connsiteX2" fmla="*/ 0 w 557599"/>
                <a:gd name="connsiteY2" fmla="*/ 117834 h 557597"/>
                <a:gd name="connsiteX3" fmla="*/ 439764 w 557599"/>
                <a:gd name="connsiteY3" fmla="*/ 0 h 557597"/>
                <a:gd name="connsiteX4" fmla="*/ 557599 w 557599"/>
                <a:gd name="connsiteY4" fmla="*/ 439762 h 55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599" h="557597">
                  <a:moveTo>
                    <a:pt x="557599" y="439762"/>
                  </a:moveTo>
                  <a:lnTo>
                    <a:pt x="117834" y="557597"/>
                  </a:lnTo>
                  <a:lnTo>
                    <a:pt x="0" y="117834"/>
                  </a:lnTo>
                  <a:lnTo>
                    <a:pt x="439764" y="0"/>
                  </a:lnTo>
                  <a:lnTo>
                    <a:pt x="557599" y="439762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73" name="手繪多邊形: 圖案 372">
              <a:extLst>
                <a:ext uri="{FF2B5EF4-FFF2-40B4-BE49-F238E27FC236}">
                  <a16:creationId xmlns:a16="http://schemas.microsoft.com/office/drawing/2014/main" id="{E0AC3B2F-750C-4ECC-AC86-72CBAA26CAAA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3559139" y="2057400"/>
              <a:ext cx="557598" cy="557600"/>
            </a:xfrm>
            <a:custGeom>
              <a:avLst/>
              <a:gdLst>
                <a:gd name="connsiteX0" fmla="*/ 117834 w 557598"/>
                <a:gd name="connsiteY0" fmla="*/ 0 h 557600"/>
                <a:gd name="connsiteX1" fmla="*/ 557598 w 557598"/>
                <a:gd name="connsiteY1" fmla="*/ 117834 h 557600"/>
                <a:gd name="connsiteX2" fmla="*/ 439764 w 557598"/>
                <a:gd name="connsiteY2" fmla="*/ 557600 h 557600"/>
                <a:gd name="connsiteX3" fmla="*/ 0 w 557598"/>
                <a:gd name="connsiteY3" fmla="*/ 439765 h 557600"/>
                <a:gd name="connsiteX4" fmla="*/ 117834 w 557598"/>
                <a:gd name="connsiteY4" fmla="*/ 0 h 557600"/>
                <a:gd name="connsiteX5" fmla="*/ 117834 w 557598"/>
                <a:gd name="connsiteY5" fmla="*/ 0 h 557600"/>
                <a:gd name="connsiteX0" fmla="*/ 117834 w 557598"/>
                <a:gd name="connsiteY0" fmla="*/ 0 h 557600"/>
                <a:gd name="connsiteX1" fmla="*/ 557598 w 557598"/>
                <a:gd name="connsiteY1" fmla="*/ 117834 h 557600"/>
                <a:gd name="connsiteX2" fmla="*/ 439764 w 557598"/>
                <a:gd name="connsiteY2" fmla="*/ 557600 h 557600"/>
                <a:gd name="connsiteX3" fmla="*/ 0 w 557598"/>
                <a:gd name="connsiteY3" fmla="*/ 439765 h 557600"/>
                <a:gd name="connsiteX4" fmla="*/ 117834 w 557598"/>
                <a:gd name="connsiteY4" fmla="*/ 0 h 5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598" h="557600">
                  <a:moveTo>
                    <a:pt x="117834" y="0"/>
                  </a:moveTo>
                  <a:lnTo>
                    <a:pt x="557598" y="117834"/>
                  </a:lnTo>
                  <a:lnTo>
                    <a:pt x="439764" y="557600"/>
                  </a:lnTo>
                  <a:lnTo>
                    <a:pt x="0" y="439765"/>
                  </a:lnTo>
                  <a:lnTo>
                    <a:pt x="117834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79" name="手繪多邊形: 圖案 378">
              <a:extLst>
                <a:ext uri="{FF2B5EF4-FFF2-40B4-BE49-F238E27FC236}">
                  <a16:creationId xmlns:a16="http://schemas.microsoft.com/office/drawing/2014/main" id="{78718429-83A0-4448-80AC-E1F2E0070DE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475515" y="1413540"/>
              <a:ext cx="643860" cy="643861"/>
            </a:xfrm>
            <a:custGeom>
              <a:avLst/>
              <a:gdLst>
                <a:gd name="connsiteX0" fmla="*/ 643860 w 643860"/>
                <a:gd name="connsiteY0" fmla="*/ 321930 h 643861"/>
                <a:gd name="connsiteX1" fmla="*/ 321929 w 643860"/>
                <a:gd name="connsiteY1" fmla="*/ 643861 h 643861"/>
                <a:gd name="connsiteX2" fmla="*/ 0 w 643860"/>
                <a:gd name="connsiteY2" fmla="*/ 321929 h 643861"/>
                <a:gd name="connsiteX3" fmla="*/ 321930 w 643860"/>
                <a:gd name="connsiteY3" fmla="*/ 0 h 643861"/>
                <a:gd name="connsiteX4" fmla="*/ 643860 w 643860"/>
                <a:gd name="connsiteY4" fmla="*/ 321930 h 643861"/>
                <a:gd name="connsiteX5" fmla="*/ 643860 w 643860"/>
                <a:gd name="connsiteY5" fmla="*/ 321930 h 643861"/>
                <a:gd name="connsiteX0" fmla="*/ 643860 w 643860"/>
                <a:gd name="connsiteY0" fmla="*/ 321930 h 643861"/>
                <a:gd name="connsiteX1" fmla="*/ 321929 w 643860"/>
                <a:gd name="connsiteY1" fmla="*/ 643861 h 643861"/>
                <a:gd name="connsiteX2" fmla="*/ 0 w 643860"/>
                <a:gd name="connsiteY2" fmla="*/ 321929 h 643861"/>
                <a:gd name="connsiteX3" fmla="*/ 321930 w 643860"/>
                <a:gd name="connsiteY3" fmla="*/ 0 h 643861"/>
                <a:gd name="connsiteX4" fmla="*/ 643860 w 643860"/>
                <a:gd name="connsiteY4" fmla="*/ 321930 h 643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3860" h="643861">
                  <a:moveTo>
                    <a:pt x="643860" y="321930"/>
                  </a:moveTo>
                  <a:lnTo>
                    <a:pt x="321929" y="643861"/>
                  </a:lnTo>
                  <a:lnTo>
                    <a:pt x="0" y="321929"/>
                  </a:lnTo>
                  <a:lnTo>
                    <a:pt x="321930" y="0"/>
                  </a:lnTo>
                  <a:lnTo>
                    <a:pt x="643860" y="32193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85" name="手繪多邊形: 圖案 384">
              <a:extLst>
                <a:ext uri="{FF2B5EF4-FFF2-40B4-BE49-F238E27FC236}">
                  <a16:creationId xmlns:a16="http://schemas.microsoft.com/office/drawing/2014/main" id="{CDCF6EEF-71DD-48A5-99E5-3DB9089F5A44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3676972" y="2614999"/>
              <a:ext cx="643861" cy="643861"/>
            </a:xfrm>
            <a:custGeom>
              <a:avLst/>
              <a:gdLst>
                <a:gd name="connsiteX0" fmla="*/ 643861 w 643861"/>
                <a:gd name="connsiteY0" fmla="*/ 321930 h 643861"/>
                <a:gd name="connsiteX1" fmla="*/ 321930 w 643861"/>
                <a:gd name="connsiteY1" fmla="*/ 643861 h 643861"/>
                <a:gd name="connsiteX2" fmla="*/ 0 w 643861"/>
                <a:gd name="connsiteY2" fmla="*/ 321929 h 643861"/>
                <a:gd name="connsiteX3" fmla="*/ 321930 w 643861"/>
                <a:gd name="connsiteY3" fmla="*/ 0 h 643861"/>
                <a:gd name="connsiteX4" fmla="*/ 643861 w 643861"/>
                <a:gd name="connsiteY4" fmla="*/ 321930 h 643861"/>
                <a:gd name="connsiteX5" fmla="*/ 643861 w 643861"/>
                <a:gd name="connsiteY5" fmla="*/ 321930 h 643861"/>
                <a:gd name="connsiteX0" fmla="*/ 643861 w 643861"/>
                <a:gd name="connsiteY0" fmla="*/ 321930 h 643861"/>
                <a:gd name="connsiteX1" fmla="*/ 321930 w 643861"/>
                <a:gd name="connsiteY1" fmla="*/ 643861 h 643861"/>
                <a:gd name="connsiteX2" fmla="*/ 0 w 643861"/>
                <a:gd name="connsiteY2" fmla="*/ 321929 h 643861"/>
                <a:gd name="connsiteX3" fmla="*/ 321930 w 643861"/>
                <a:gd name="connsiteY3" fmla="*/ 0 h 643861"/>
                <a:gd name="connsiteX4" fmla="*/ 643861 w 643861"/>
                <a:gd name="connsiteY4" fmla="*/ 321930 h 643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3861" h="643861">
                  <a:moveTo>
                    <a:pt x="643861" y="321930"/>
                  </a:moveTo>
                  <a:lnTo>
                    <a:pt x="321930" y="643861"/>
                  </a:lnTo>
                  <a:lnTo>
                    <a:pt x="0" y="321929"/>
                  </a:lnTo>
                  <a:lnTo>
                    <a:pt x="321930" y="0"/>
                  </a:lnTo>
                  <a:lnTo>
                    <a:pt x="643861" y="32193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97" name="手繪多邊形: 圖案 396">
              <a:extLst>
                <a:ext uri="{FF2B5EF4-FFF2-40B4-BE49-F238E27FC236}">
                  <a16:creationId xmlns:a16="http://schemas.microsoft.com/office/drawing/2014/main" id="{45777136-7FC5-4DE2-B913-558D132C0EEE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917915" y="1617636"/>
              <a:ext cx="557600" cy="557599"/>
            </a:xfrm>
            <a:custGeom>
              <a:avLst/>
              <a:gdLst>
                <a:gd name="connsiteX0" fmla="*/ 557600 w 557600"/>
                <a:gd name="connsiteY0" fmla="*/ 117833 h 557599"/>
                <a:gd name="connsiteX1" fmla="*/ 439765 w 557600"/>
                <a:gd name="connsiteY1" fmla="*/ 557599 h 557599"/>
                <a:gd name="connsiteX2" fmla="*/ 0 w 557600"/>
                <a:gd name="connsiteY2" fmla="*/ 439764 h 557599"/>
                <a:gd name="connsiteX3" fmla="*/ 117834 w 557600"/>
                <a:gd name="connsiteY3" fmla="*/ 0 h 557599"/>
                <a:gd name="connsiteX4" fmla="*/ 557600 w 557600"/>
                <a:gd name="connsiteY4" fmla="*/ 117833 h 557599"/>
                <a:gd name="connsiteX5" fmla="*/ 557600 w 557600"/>
                <a:gd name="connsiteY5" fmla="*/ 117833 h 557599"/>
                <a:gd name="connsiteX0" fmla="*/ 557600 w 557600"/>
                <a:gd name="connsiteY0" fmla="*/ 117833 h 557599"/>
                <a:gd name="connsiteX1" fmla="*/ 439765 w 557600"/>
                <a:gd name="connsiteY1" fmla="*/ 557599 h 557599"/>
                <a:gd name="connsiteX2" fmla="*/ 0 w 557600"/>
                <a:gd name="connsiteY2" fmla="*/ 439764 h 557599"/>
                <a:gd name="connsiteX3" fmla="*/ 117834 w 557600"/>
                <a:gd name="connsiteY3" fmla="*/ 0 h 557599"/>
                <a:gd name="connsiteX4" fmla="*/ 557600 w 557600"/>
                <a:gd name="connsiteY4" fmla="*/ 117833 h 55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600" h="557599">
                  <a:moveTo>
                    <a:pt x="557600" y="117833"/>
                  </a:moveTo>
                  <a:lnTo>
                    <a:pt x="439765" y="557599"/>
                  </a:lnTo>
                  <a:lnTo>
                    <a:pt x="0" y="439764"/>
                  </a:lnTo>
                  <a:lnTo>
                    <a:pt x="117834" y="0"/>
                  </a:lnTo>
                  <a:lnTo>
                    <a:pt x="557600" y="11783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12" name="手繪多邊形: 圖案 411">
              <a:extLst>
                <a:ext uri="{FF2B5EF4-FFF2-40B4-BE49-F238E27FC236}">
                  <a16:creationId xmlns:a16="http://schemas.microsoft.com/office/drawing/2014/main" id="{3997B151-19D4-4AD5-91E3-85AB71233745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478150" y="2057400"/>
              <a:ext cx="557599" cy="557599"/>
            </a:xfrm>
            <a:custGeom>
              <a:avLst/>
              <a:gdLst>
                <a:gd name="connsiteX0" fmla="*/ 439764 w 557599"/>
                <a:gd name="connsiteY0" fmla="*/ 0 h 557599"/>
                <a:gd name="connsiteX1" fmla="*/ 557599 w 557599"/>
                <a:gd name="connsiteY1" fmla="*/ 439765 h 557599"/>
                <a:gd name="connsiteX2" fmla="*/ 117835 w 557599"/>
                <a:gd name="connsiteY2" fmla="*/ 557599 h 557599"/>
                <a:gd name="connsiteX3" fmla="*/ 0 w 557599"/>
                <a:gd name="connsiteY3" fmla="*/ 117834 h 557599"/>
                <a:gd name="connsiteX4" fmla="*/ 439764 w 557599"/>
                <a:gd name="connsiteY4" fmla="*/ 0 h 557599"/>
                <a:gd name="connsiteX5" fmla="*/ 439764 w 557599"/>
                <a:gd name="connsiteY5" fmla="*/ 0 h 557599"/>
                <a:gd name="connsiteX0" fmla="*/ 439764 w 557599"/>
                <a:gd name="connsiteY0" fmla="*/ 0 h 557599"/>
                <a:gd name="connsiteX1" fmla="*/ 557599 w 557599"/>
                <a:gd name="connsiteY1" fmla="*/ 439765 h 557599"/>
                <a:gd name="connsiteX2" fmla="*/ 117835 w 557599"/>
                <a:gd name="connsiteY2" fmla="*/ 557599 h 557599"/>
                <a:gd name="connsiteX3" fmla="*/ 0 w 557599"/>
                <a:gd name="connsiteY3" fmla="*/ 117834 h 557599"/>
                <a:gd name="connsiteX4" fmla="*/ 439764 w 557599"/>
                <a:gd name="connsiteY4" fmla="*/ 0 h 55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599" h="557599">
                  <a:moveTo>
                    <a:pt x="439764" y="0"/>
                  </a:moveTo>
                  <a:lnTo>
                    <a:pt x="557599" y="439765"/>
                  </a:lnTo>
                  <a:lnTo>
                    <a:pt x="117835" y="557599"/>
                  </a:lnTo>
                  <a:lnTo>
                    <a:pt x="0" y="117834"/>
                  </a:lnTo>
                  <a:lnTo>
                    <a:pt x="439764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24" name="手繪多邊形: 圖案 423">
              <a:extLst>
                <a:ext uri="{FF2B5EF4-FFF2-40B4-BE49-F238E27FC236}">
                  <a16:creationId xmlns:a16="http://schemas.microsoft.com/office/drawing/2014/main" id="{2A270036-BC65-4AF4-B0BB-5F1CEC85E334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274056" y="2615000"/>
              <a:ext cx="643860" cy="643858"/>
            </a:xfrm>
            <a:custGeom>
              <a:avLst/>
              <a:gdLst>
                <a:gd name="connsiteX0" fmla="*/ 321930 w 643860"/>
                <a:gd name="connsiteY0" fmla="*/ 0 h 643858"/>
                <a:gd name="connsiteX1" fmla="*/ 643860 w 643860"/>
                <a:gd name="connsiteY1" fmla="*/ 321930 h 643858"/>
                <a:gd name="connsiteX2" fmla="*/ 321930 w 643860"/>
                <a:gd name="connsiteY2" fmla="*/ 643858 h 643858"/>
                <a:gd name="connsiteX3" fmla="*/ 0 w 643860"/>
                <a:gd name="connsiteY3" fmla="*/ 321929 h 643858"/>
                <a:gd name="connsiteX4" fmla="*/ 321930 w 643860"/>
                <a:gd name="connsiteY4" fmla="*/ 0 h 643858"/>
                <a:gd name="connsiteX5" fmla="*/ 321930 w 643860"/>
                <a:gd name="connsiteY5" fmla="*/ 0 h 643858"/>
                <a:gd name="connsiteX0" fmla="*/ 321930 w 643860"/>
                <a:gd name="connsiteY0" fmla="*/ 0 h 643858"/>
                <a:gd name="connsiteX1" fmla="*/ 643860 w 643860"/>
                <a:gd name="connsiteY1" fmla="*/ 321930 h 643858"/>
                <a:gd name="connsiteX2" fmla="*/ 321930 w 643860"/>
                <a:gd name="connsiteY2" fmla="*/ 643858 h 643858"/>
                <a:gd name="connsiteX3" fmla="*/ 0 w 643860"/>
                <a:gd name="connsiteY3" fmla="*/ 321929 h 643858"/>
                <a:gd name="connsiteX4" fmla="*/ 321930 w 643860"/>
                <a:gd name="connsiteY4" fmla="*/ 0 h 643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3860" h="643858">
                  <a:moveTo>
                    <a:pt x="321930" y="0"/>
                  </a:moveTo>
                  <a:lnTo>
                    <a:pt x="643860" y="321930"/>
                  </a:lnTo>
                  <a:lnTo>
                    <a:pt x="321930" y="643858"/>
                  </a:lnTo>
                  <a:lnTo>
                    <a:pt x="0" y="321929"/>
                  </a:lnTo>
                  <a:lnTo>
                    <a:pt x="32193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36" name="手繪多邊形: 圖案 435">
              <a:extLst>
                <a:ext uri="{FF2B5EF4-FFF2-40B4-BE49-F238E27FC236}">
                  <a16:creationId xmlns:a16="http://schemas.microsoft.com/office/drawing/2014/main" id="{20E42CEF-D7A2-4BC2-81B4-8BE006FC422F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478151" y="3258857"/>
              <a:ext cx="557600" cy="557599"/>
            </a:xfrm>
            <a:custGeom>
              <a:avLst/>
              <a:gdLst>
                <a:gd name="connsiteX0" fmla="*/ 117835 w 557600"/>
                <a:gd name="connsiteY0" fmla="*/ 0 h 557599"/>
                <a:gd name="connsiteX1" fmla="*/ 557600 w 557600"/>
                <a:gd name="connsiteY1" fmla="*/ 117835 h 557599"/>
                <a:gd name="connsiteX2" fmla="*/ 439764 w 557600"/>
                <a:gd name="connsiteY2" fmla="*/ 557599 h 557599"/>
                <a:gd name="connsiteX3" fmla="*/ 0 w 557600"/>
                <a:gd name="connsiteY3" fmla="*/ 439765 h 557599"/>
                <a:gd name="connsiteX4" fmla="*/ 117835 w 557600"/>
                <a:gd name="connsiteY4" fmla="*/ 0 h 557599"/>
                <a:gd name="connsiteX5" fmla="*/ 117835 w 557600"/>
                <a:gd name="connsiteY5" fmla="*/ 0 h 557599"/>
                <a:gd name="connsiteX0" fmla="*/ 117835 w 557600"/>
                <a:gd name="connsiteY0" fmla="*/ 0 h 557599"/>
                <a:gd name="connsiteX1" fmla="*/ 557600 w 557600"/>
                <a:gd name="connsiteY1" fmla="*/ 117835 h 557599"/>
                <a:gd name="connsiteX2" fmla="*/ 439764 w 557600"/>
                <a:gd name="connsiteY2" fmla="*/ 557599 h 557599"/>
                <a:gd name="connsiteX3" fmla="*/ 0 w 557600"/>
                <a:gd name="connsiteY3" fmla="*/ 439765 h 557599"/>
                <a:gd name="connsiteX4" fmla="*/ 117835 w 557600"/>
                <a:gd name="connsiteY4" fmla="*/ 0 h 55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600" h="557599">
                  <a:moveTo>
                    <a:pt x="117835" y="0"/>
                  </a:moveTo>
                  <a:lnTo>
                    <a:pt x="557600" y="117835"/>
                  </a:lnTo>
                  <a:lnTo>
                    <a:pt x="439764" y="557599"/>
                  </a:lnTo>
                  <a:lnTo>
                    <a:pt x="0" y="439765"/>
                  </a:lnTo>
                  <a:lnTo>
                    <a:pt x="117835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48" name="手繪多邊形: 圖案 447">
              <a:extLst>
                <a:ext uri="{FF2B5EF4-FFF2-40B4-BE49-F238E27FC236}">
                  <a16:creationId xmlns:a16="http://schemas.microsoft.com/office/drawing/2014/main" id="{88B055B8-4F72-4499-A6A1-D337A2972148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1917915" y="3698621"/>
              <a:ext cx="557598" cy="557599"/>
            </a:xfrm>
            <a:custGeom>
              <a:avLst/>
              <a:gdLst>
                <a:gd name="connsiteX0" fmla="*/ 0 w 557598"/>
                <a:gd name="connsiteY0" fmla="*/ 117835 h 557599"/>
                <a:gd name="connsiteX1" fmla="*/ 439765 w 557598"/>
                <a:gd name="connsiteY1" fmla="*/ 0 h 557599"/>
                <a:gd name="connsiteX2" fmla="*/ 557598 w 557598"/>
                <a:gd name="connsiteY2" fmla="*/ 439765 h 557599"/>
                <a:gd name="connsiteX3" fmla="*/ 117834 w 557598"/>
                <a:gd name="connsiteY3" fmla="*/ 557599 h 557599"/>
                <a:gd name="connsiteX4" fmla="*/ 0 w 557598"/>
                <a:gd name="connsiteY4" fmla="*/ 117835 h 557599"/>
                <a:gd name="connsiteX5" fmla="*/ 0 w 557598"/>
                <a:gd name="connsiteY5" fmla="*/ 117835 h 557599"/>
                <a:gd name="connsiteX0" fmla="*/ 0 w 557598"/>
                <a:gd name="connsiteY0" fmla="*/ 117835 h 557599"/>
                <a:gd name="connsiteX1" fmla="*/ 439765 w 557598"/>
                <a:gd name="connsiteY1" fmla="*/ 0 h 557599"/>
                <a:gd name="connsiteX2" fmla="*/ 557598 w 557598"/>
                <a:gd name="connsiteY2" fmla="*/ 439765 h 557599"/>
                <a:gd name="connsiteX3" fmla="*/ 117834 w 557598"/>
                <a:gd name="connsiteY3" fmla="*/ 557599 h 557599"/>
                <a:gd name="connsiteX4" fmla="*/ 0 w 557598"/>
                <a:gd name="connsiteY4" fmla="*/ 117835 h 55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598" h="557599">
                  <a:moveTo>
                    <a:pt x="0" y="117835"/>
                  </a:moveTo>
                  <a:lnTo>
                    <a:pt x="439765" y="0"/>
                  </a:lnTo>
                  <a:lnTo>
                    <a:pt x="557598" y="439765"/>
                  </a:lnTo>
                  <a:lnTo>
                    <a:pt x="117834" y="557599"/>
                  </a:lnTo>
                  <a:lnTo>
                    <a:pt x="0" y="11783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57" name="手繪多邊形: 圖案 456">
              <a:extLst>
                <a:ext uri="{FF2B5EF4-FFF2-40B4-BE49-F238E27FC236}">
                  <a16:creationId xmlns:a16="http://schemas.microsoft.com/office/drawing/2014/main" id="{F6F31636-7E5F-4871-87F7-85D804A2E71E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2475512" y="3816455"/>
              <a:ext cx="643859" cy="643861"/>
            </a:xfrm>
            <a:custGeom>
              <a:avLst/>
              <a:gdLst>
                <a:gd name="connsiteX0" fmla="*/ 0 w 643859"/>
                <a:gd name="connsiteY0" fmla="*/ 321931 h 643861"/>
                <a:gd name="connsiteX1" fmla="*/ 321931 w 643859"/>
                <a:gd name="connsiteY1" fmla="*/ 0 h 643861"/>
                <a:gd name="connsiteX2" fmla="*/ 643859 w 643859"/>
                <a:gd name="connsiteY2" fmla="*/ 321931 h 643861"/>
                <a:gd name="connsiteX3" fmla="*/ 321930 w 643859"/>
                <a:gd name="connsiteY3" fmla="*/ 643861 h 643861"/>
                <a:gd name="connsiteX4" fmla="*/ 0 w 643859"/>
                <a:gd name="connsiteY4" fmla="*/ 321931 h 643861"/>
                <a:gd name="connsiteX5" fmla="*/ 0 w 643859"/>
                <a:gd name="connsiteY5" fmla="*/ 321931 h 643861"/>
                <a:gd name="connsiteX0" fmla="*/ 0 w 643859"/>
                <a:gd name="connsiteY0" fmla="*/ 321931 h 643861"/>
                <a:gd name="connsiteX1" fmla="*/ 321931 w 643859"/>
                <a:gd name="connsiteY1" fmla="*/ 0 h 643861"/>
                <a:gd name="connsiteX2" fmla="*/ 643859 w 643859"/>
                <a:gd name="connsiteY2" fmla="*/ 321931 h 643861"/>
                <a:gd name="connsiteX3" fmla="*/ 321930 w 643859"/>
                <a:gd name="connsiteY3" fmla="*/ 643861 h 643861"/>
                <a:gd name="connsiteX4" fmla="*/ 0 w 643859"/>
                <a:gd name="connsiteY4" fmla="*/ 321931 h 643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3859" h="643861">
                  <a:moveTo>
                    <a:pt x="0" y="321931"/>
                  </a:moveTo>
                  <a:lnTo>
                    <a:pt x="321931" y="0"/>
                  </a:lnTo>
                  <a:lnTo>
                    <a:pt x="643859" y="321931"/>
                  </a:lnTo>
                  <a:lnTo>
                    <a:pt x="321930" y="643861"/>
                  </a:lnTo>
                  <a:lnTo>
                    <a:pt x="0" y="321931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18893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2C88AD7-81E8-4174-B65F-2EC5079CA2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解構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29D34E2D-D4DD-4306-BB5B-883D34155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2CE799F-F84A-467B-B51E-63DA21FE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29</a:t>
            </a:fld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1708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486D1DB-D36E-44C5-84AF-DD1261E319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水晶球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FE1A3394-C1EC-4D11-BDBF-CB267AB7A2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3200" dirty="0"/>
              <a:t>陳明璋</a:t>
            </a:r>
            <a:endParaRPr lang="en-US" altLang="zh-TW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dirty="0"/>
              <a:t>AMA</a:t>
            </a:r>
            <a:r>
              <a:rPr lang="zh-TW" altLang="en-US" dirty="0"/>
              <a:t>認知與教學工作室</a:t>
            </a:r>
            <a:br>
              <a:rPr lang="en-US" altLang="zh-TW" dirty="0"/>
            </a:br>
            <a:r>
              <a:rPr lang="zh-TW" altLang="en-US" dirty="0"/>
              <a:t>陽明交通大學</a:t>
            </a:r>
            <a:br>
              <a:rPr lang="en-US" altLang="zh-TW" dirty="0"/>
            </a:br>
            <a:r>
              <a:rPr lang="en-US" altLang="zh-TW" dirty="0"/>
              <a:t>2023/11/01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45C1AFE-FEB2-4F8A-88D0-F6BA9920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3</a:t>
            </a:fld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6654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9C74814-25EE-4827-8BF9-9DF58F81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水晶球 </a:t>
            </a:r>
            <a:r>
              <a:rPr lang="en-US" altLang="zh-TW" dirty="0"/>
              <a:t>– </a:t>
            </a:r>
            <a:r>
              <a:rPr lang="zh-TW" altLang="en-US" dirty="0"/>
              <a:t>錯覺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CBEF7FE-4F80-4FAB-9E8F-A69B03A9B75D}"/>
              </a:ext>
            </a:extLst>
          </p:cNvPr>
          <p:cNvSpPr/>
          <p:nvPr/>
        </p:nvSpPr>
        <p:spPr>
          <a:xfrm rot="16199998">
            <a:off x="2937353" y="2614808"/>
            <a:ext cx="1922745" cy="1922745"/>
          </a:xfrm>
          <a:prstGeom prst="ellipse">
            <a:avLst/>
          </a:prstGeom>
          <a:solidFill>
            <a:schemeClr val="bg1"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778CDE7-E03D-4B66-89BC-08D96E3E0857}"/>
              </a:ext>
            </a:extLst>
          </p:cNvPr>
          <p:cNvSpPr/>
          <p:nvPr/>
        </p:nvSpPr>
        <p:spPr>
          <a:xfrm rot="13499999">
            <a:off x="2655774" y="1935015"/>
            <a:ext cx="1922745" cy="1922745"/>
          </a:xfrm>
          <a:prstGeom prst="ellipse">
            <a:avLst/>
          </a:prstGeom>
          <a:solidFill>
            <a:schemeClr val="bg1"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31E70C7-12FC-4383-90AF-1DAE8878451E}"/>
              </a:ext>
            </a:extLst>
          </p:cNvPr>
          <p:cNvSpPr/>
          <p:nvPr/>
        </p:nvSpPr>
        <p:spPr>
          <a:xfrm rot="10799998">
            <a:off x="1975982" y="1653436"/>
            <a:ext cx="1922745" cy="1922745"/>
          </a:xfrm>
          <a:prstGeom prst="ellipse">
            <a:avLst/>
          </a:prstGeom>
          <a:solidFill>
            <a:schemeClr val="bg1"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6603B16-6AAF-4E4C-9076-584465FECF48}"/>
              </a:ext>
            </a:extLst>
          </p:cNvPr>
          <p:cNvSpPr/>
          <p:nvPr/>
        </p:nvSpPr>
        <p:spPr>
          <a:xfrm rot="8099999">
            <a:off x="1296188" y="1935015"/>
            <a:ext cx="1922745" cy="1922745"/>
          </a:xfrm>
          <a:prstGeom prst="ellipse">
            <a:avLst/>
          </a:prstGeom>
          <a:solidFill>
            <a:schemeClr val="bg1"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4DD1E40C-8E87-4ED5-9AC7-81778BC496BD}"/>
              </a:ext>
            </a:extLst>
          </p:cNvPr>
          <p:cNvSpPr/>
          <p:nvPr/>
        </p:nvSpPr>
        <p:spPr>
          <a:xfrm rot="5399998">
            <a:off x="1014609" y="2614808"/>
            <a:ext cx="1922745" cy="1922745"/>
          </a:xfrm>
          <a:prstGeom prst="ellipse">
            <a:avLst/>
          </a:prstGeom>
          <a:solidFill>
            <a:schemeClr val="bg1"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399368D-96DE-4572-9DCA-EF9ED7C6E392}"/>
              </a:ext>
            </a:extLst>
          </p:cNvPr>
          <p:cNvSpPr/>
          <p:nvPr/>
        </p:nvSpPr>
        <p:spPr>
          <a:xfrm rot="2700000">
            <a:off x="1296189" y="3294601"/>
            <a:ext cx="1922745" cy="1922745"/>
          </a:xfrm>
          <a:prstGeom prst="ellipse">
            <a:avLst/>
          </a:prstGeom>
          <a:solidFill>
            <a:schemeClr val="bg1"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06EBD7E9-EC10-425A-8681-FB39B0580EA5}"/>
              </a:ext>
            </a:extLst>
          </p:cNvPr>
          <p:cNvSpPr/>
          <p:nvPr/>
        </p:nvSpPr>
        <p:spPr>
          <a:xfrm rot="18899999">
            <a:off x="2655774" y="3294601"/>
            <a:ext cx="1922745" cy="1922745"/>
          </a:xfrm>
          <a:prstGeom prst="ellipse">
            <a:avLst/>
          </a:prstGeom>
          <a:solidFill>
            <a:schemeClr val="bg1"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FAD0000-1762-43D1-89F8-ED11F364063F}"/>
              </a:ext>
            </a:extLst>
          </p:cNvPr>
          <p:cNvSpPr txBox="1"/>
          <p:nvPr/>
        </p:nvSpPr>
        <p:spPr>
          <a:xfrm>
            <a:off x="4199350" y="5877930"/>
            <a:ext cx="1775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形狀填充</a:t>
            </a:r>
            <a:r>
              <a:rPr lang="en-US" altLang="zh-TW" dirty="0"/>
              <a:t>70%</a:t>
            </a:r>
            <a:endParaRPr lang="zh-TW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5CB137-6FFC-413B-AE1B-15389FBCE6D4}"/>
              </a:ext>
            </a:extLst>
          </p:cNvPr>
          <p:cNvSpPr txBox="1"/>
          <p:nvPr/>
        </p:nvSpPr>
        <p:spPr>
          <a:xfrm>
            <a:off x="3858016" y="6228658"/>
            <a:ext cx="2116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形狀輪廓 無輪廓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F33DCB08-5617-4E70-802E-DF9D880569F8}"/>
              </a:ext>
            </a:extLst>
          </p:cNvPr>
          <p:cNvSpPr/>
          <p:nvPr/>
        </p:nvSpPr>
        <p:spPr>
          <a:xfrm>
            <a:off x="1975981" y="3576181"/>
            <a:ext cx="1922745" cy="1922745"/>
          </a:xfrm>
          <a:prstGeom prst="ellipse">
            <a:avLst/>
          </a:prstGeom>
          <a:solidFill>
            <a:schemeClr val="bg1"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0014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9C74814-25EE-4827-8BF9-9DF58F81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水晶球 </a:t>
            </a:r>
            <a:r>
              <a:rPr lang="en-US" altLang="zh-TW" dirty="0"/>
              <a:t>– </a:t>
            </a:r>
            <a:r>
              <a:rPr lang="zh-TW" altLang="en-US" dirty="0"/>
              <a:t>錯覺</a:t>
            </a:r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3EDB6B25-C4E1-44A0-B944-8C0FEB24CDB6}"/>
              </a:ext>
            </a:extLst>
          </p:cNvPr>
          <p:cNvSpPr/>
          <p:nvPr/>
        </p:nvSpPr>
        <p:spPr>
          <a:xfrm>
            <a:off x="2937353" y="1935014"/>
            <a:ext cx="961374" cy="961373"/>
          </a:xfrm>
          <a:custGeom>
            <a:avLst/>
            <a:gdLst>
              <a:gd name="connsiteX0" fmla="*/ 679794 w 961374"/>
              <a:gd name="connsiteY0" fmla="*/ 0 h 961373"/>
              <a:gd name="connsiteX1" fmla="*/ 679795 w 961374"/>
              <a:gd name="connsiteY1" fmla="*/ 1 h 961373"/>
              <a:gd name="connsiteX2" fmla="*/ 956411 w 961374"/>
              <a:gd name="connsiteY2" fmla="*/ 581499 h 961373"/>
              <a:gd name="connsiteX3" fmla="*/ 961374 w 961374"/>
              <a:gd name="connsiteY3" fmla="*/ 679793 h 961373"/>
              <a:gd name="connsiteX4" fmla="*/ 961373 w 961374"/>
              <a:gd name="connsiteY4" fmla="*/ 679793 h 961373"/>
              <a:gd name="connsiteX5" fmla="*/ 281580 w 961374"/>
              <a:gd name="connsiteY5" fmla="*/ 961373 h 961373"/>
              <a:gd name="connsiteX6" fmla="*/ 281580 w 961374"/>
              <a:gd name="connsiteY6" fmla="*/ 961373 h 961373"/>
              <a:gd name="connsiteX7" fmla="*/ 277180 w 961374"/>
              <a:gd name="connsiteY7" fmla="*/ 869224 h 961373"/>
              <a:gd name="connsiteX8" fmla="*/ 0 w 961374"/>
              <a:gd name="connsiteY8" fmla="*/ 281580 h 961373"/>
              <a:gd name="connsiteX9" fmla="*/ 587644 w 961374"/>
              <a:gd name="connsiteY9" fmla="*/ 4400 h 961373"/>
              <a:gd name="connsiteX10" fmla="*/ 679794 w 961374"/>
              <a:gd name="connsiteY10" fmla="*/ 0 h 961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1374" h="961373">
                <a:moveTo>
                  <a:pt x="679794" y="0"/>
                </a:moveTo>
                <a:lnTo>
                  <a:pt x="679795" y="1"/>
                </a:lnTo>
                <a:cubicBezTo>
                  <a:pt x="832022" y="152228"/>
                  <a:pt x="933436" y="355269"/>
                  <a:pt x="956411" y="581499"/>
                </a:cubicBezTo>
                <a:lnTo>
                  <a:pt x="961374" y="679793"/>
                </a:lnTo>
                <a:lnTo>
                  <a:pt x="961373" y="679793"/>
                </a:lnTo>
                <a:cubicBezTo>
                  <a:pt x="695897" y="679793"/>
                  <a:pt x="455554" y="787398"/>
                  <a:pt x="281580" y="961373"/>
                </a:cubicBezTo>
                <a:lnTo>
                  <a:pt x="281580" y="961373"/>
                </a:lnTo>
                <a:lnTo>
                  <a:pt x="277180" y="869224"/>
                </a:lnTo>
                <a:cubicBezTo>
                  <a:pt x="256649" y="654739"/>
                  <a:pt x="164255" y="445835"/>
                  <a:pt x="0" y="281580"/>
                </a:cubicBezTo>
                <a:cubicBezTo>
                  <a:pt x="164255" y="117325"/>
                  <a:pt x="373159" y="24931"/>
                  <a:pt x="587644" y="4400"/>
                </a:cubicBezTo>
                <a:lnTo>
                  <a:pt x="679794" y="0"/>
                </a:lnTo>
                <a:close/>
              </a:path>
            </a:pathLst>
          </a:custGeom>
          <a:solidFill>
            <a:schemeClr val="bg1"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C2D7A5FD-49A9-4B6B-8A0A-4E583C0330EF}"/>
              </a:ext>
            </a:extLst>
          </p:cNvPr>
          <p:cNvSpPr/>
          <p:nvPr/>
        </p:nvSpPr>
        <p:spPr>
          <a:xfrm>
            <a:off x="1975981" y="1935014"/>
            <a:ext cx="961372" cy="961372"/>
          </a:xfrm>
          <a:custGeom>
            <a:avLst/>
            <a:gdLst>
              <a:gd name="connsiteX0" fmla="*/ 281581 w 961372"/>
              <a:gd name="connsiteY0" fmla="*/ 0 h 961372"/>
              <a:gd name="connsiteX1" fmla="*/ 373728 w 961372"/>
              <a:gd name="connsiteY1" fmla="*/ 4400 h 961372"/>
              <a:gd name="connsiteX2" fmla="*/ 961372 w 961372"/>
              <a:gd name="connsiteY2" fmla="*/ 281580 h 961372"/>
              <a:gd name="connsiteX3" fmla="*/ 684192 w 961372"/>
              <a:gd name="connsiteY3" fmla="*/ 869224 h 961372"/>
              <a:gd name="connsiteX4" fmla="*/ 679792 w 961372"/>
              <a:gd name="connsiteY4" fmla="*/ 961372 h 961372"/>
              <a:gd name="connsiteX5" fmla="*/ 537513 w 961372"/>
              <a:gd name="connsiteY5" fmla="*/ 843981 h 961372"/>
              <a:gd name="connsiteX6" fmla="*/ 98295 w 961372"/>
              <a:gd name="connsiteY6" fmla="*/ 684757 h 961372"/>
              <a:gd name="connsiteX7" fmla="*/ 0 w 961372"/>
              <a:gd name="connsiteY7" fmla="*/ 679794 h 961372"/>
              <a:gd name="connsiteX8" fmla="*/ 4963 w 961372"/>
              <a:gd name="connsiteY8" fmla="*/ 581500 h 961372"/>
              <a:gd name="connsiteX9" fmla="*/ 281580 w 961372"/>
              <a:gd name="connsiteY9" fmla="*/ 1 h 961372"/>
              <a:gd name="connsiteX10" fmla="*/ 281581 w 961372"/>
              <a:gd name="connsiteY10" fmla="*/ 0 h 96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1372" h="961372">
                <a:moveTo>
                  <a:pt x="281581" y="0"/>
                </a:moveTo>
                <a:lnTo>
                  <a:pt x="373728" y="4400"/>
                </a:lnTo>
                <a:cubicBezTo>
                  <a:pt x="588213" y="24932"/>
                  <a:pt x="797117" y="117325"/>
                  <a:pt x="961372" y="281580"/>
                </a:cubicBezTo>
                <a:cubicBezTo>
                  <a:pt x="797117" y="445835"/>
                  <a:pt x="704724" y="654739"/>
                  <a:pt x="684192" y="869224"/>
                </a:cubicBezTo>
                <a:lnTo>
                  <a:pt x="679792" y="961372"/>
                </a:lnTo>
                <a:lnTo>
                  <a:pt x="537513" y="843981"/>
                </a:lnTo>
                <a:cubicBezTo>
                  <a:pt x="409650" y="757598"/>
                  <a:pt x="259888" y="701168"/>
                  <a:pt x="98295" y="684757"/>
                </a:cubicBezTo>
                <a:lnTo>
                  <a:pt x="0" y="679794"/>
                </a:lnTo>
                <a:lnTo>
                  <a:pt x="4963" y="581500"/>
                </a:lnTo>
                <a:cubicBezTo>
                  <a:pt x="27938" y="355270"/>
                  <a:pt x="129352" y="152229"/>
                  <a:pt x="281580" y="1"/>
                </a:cubicBezTo>
                <a:lnTo>
                  <a:pt x="281581" y="0"/>
                </a:lnTo>
                <a:close/>
              </a:path>
            </a:pathLst>
          </a:custGeom>
          <a:solidFill>
            <a:schemeClr val="bg1"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0795E8B1-A707-4F66-9FEF-390361D759B2}"/>
              </a:ext>
            </a:extLst>
          </p:cNvPr>
          <p:cNvSpPr/>
          <p:nvPr/>
        </p:nvSpPr>
        <p:spPr>
          <a:xfrm>
            <a:off x="3617150" y="2614807"/>
            <a:ext cx="961370" cy="961372"/>
          </a:xfrm>
          <a:custGeom>
            <a:avLst/>
            <a:gdLst>
              <a:gd name="connsiteX0" fmla="*/ 281577 w 961370"/>
              <a:gd name="connsiteY0" fmla="*/ 0 h 961372"/>
              <a:gd name="connsiteX1" fmla="*/ 379871 w 961370"/>
              <a:gd name="connsiteY1" fmla="*/ 4963 h 961372"/>
              <a:gd name="connsiteX2" fmla="*/ 961370 w 961370"/>
              <a:gd name="connsiteY2" fmla="*/ 281580 h 961372"/>
              <a:gd name="connsiteX3" fmla="*/ 745785 w 961370"/>
              <a:gd name="connsiteY3" fmla="*/ 888358 h 961372"/>
              <a:gd name="connsiteX4" fmla="*/ 679791 w 961370"/>
              <a:gd name="connsiteY4" fmla="*/ 961372 h 961372"/>
              <a:gd name="connsiteX5" fmla="*/ 606776 w 961370"/>
              <a:gd name="connsiteY5" fmla="*/ 895378 h 961372"/>
              <a:gd name="connsiteX6" fmla="*/ 92147 w 961370"/>
              <a:gd name="connsiteY6" fmla="*/ 684193 h 961372"/>
              <a:gd name="connsiteX7" fmla="*/ 0 w 961370"/>
              <a:gd name="connsiteY7" fmla="*/ 679793 h 961372"/>
              <a:gd name="connsiteX8" fmla="*/ 117390 w 961370"/>
              <a:gd name="connsiteY8" fmla="*/ 537514 h 961372"/>
              <a:gd name="connsiteX9" fmla="*/ 281577 w 961370"/>
              <a:gd name="connsiteY9" fmla="*/ 1 h 961372"/>
              <a:gd name="connsiteX10" fmla="*/ 281577 w 961370"/>
              <a:gd name="connsiteY10" fmla="*/ 0 h 96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1370" h="961372">
                <a:moveTo>
                  <a:pt x="281577" y="0"/>
                </a:moveTo>
                <a:lnTo>
                  <a:pt x="379871" y="4963"/>
                </a:lnTo>
                <a:cubicBezTo>
                  <a:pt x="606101" y="27938"/>
                  <a:pt x="809142" y="129352"/>
                  <a:pt x="961370" y="281580"/>
                </a:cubicBezTo>
                <a:cubicBezTo>
                  <a:pt x="961370" y="496862"/>
                  <a:pt x="889509" y="712144"/>
                  <a:pt x="745785" y="888358"/>
                </a:cubicBezTo>
                <a:lnTo>
                  <a:pt x="679791" y="961372"/>
                </a:lnTo>
                <a:lnTo>
                  <a:pt x="606776" y="895378"/>
                </a:lnTo>
                <a:cubicBezTo>
                  <a:pt x="455735" y="772186"/>
                  <a:pt x="275991" y="701792"/>
                  <a:pt x="92147" y="684193"/>
                </a:cubicBezTo>
                <a:lnTo>
                  <a:pt x="0" y="679793"/>
                </a:lnTo>
                <a:lnTo>
                  <a:pt x="117390" y="537514"/>
                </a:lnTo>
                <a:cubicBezTo>
                  <a:pt x="221049" y="384078"/>
                  <a:pt x="281577" y="199108"/>
                  <a:pt x="281577" y="1"/>
                </a:cubicBezTo>
                <a:lnTo>
                  <a:pt x="281577" y="0"/>
                </a:lnTo>
                <a:close/>
              </a:path>
            </a:pathLst>
          </a:custGeom>
          <a:solidFill>
            <a:schemeClr val="bg1"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9D4C00B5-A222-44CC-8F71-692F65C5669F}"/>
              </a:ext>
            </a:extLst>
          </p:cNvPr>
          <p:cNvSpPr/>
          <p:nvPr/>
        </p:nvSpPr>
        <p:spPr>
          <a:xfrm>
            <a:off x="1296187" y="2614808"/>
            <a:ext cx="961373" cy="961374"/>
          </a:xfrm>
          <a:custGeom>
            <a:avLst/>
            <a:gdLst>
              <a:gd name="connsiteX0" fmla="*/ 679794 w 961373"/>
              <a:gd name="connsiteY0" fmla="*/ 0 h 961374"/>
              <a:gd name="connsiteX1" fmla="*/ 679794 w 961373"/>
              <a:gd name="connsiteY1" fmla="*/ 0 h 961374"/>
              <a:gd name="connsiteX2" fmla="*/ 679794 w 961373"/>
              <a:gd name="connsiteY2" fmla="*/ 1 h 961374"/>
              <a:gd name="connsiteX3" fmla="*/ 843982 w 961373"/>
              <a:gd name="connsiteY3" fmla="*/ 537514 h 961374"/>
              <a:gd name="connsiteX4" fmla="*/ 961373 w 961373"/>
              <a:gd name="connsiteY4" fmla="*/ 679793 h 961374"/>
              <a:gd name="connsiteX5" fmla="*/ 869225 w 961373"/>
              <a:gd name="connsiteY5" fmla="*/ 684193 h 961374"/>
              <a:gd name="connsiteX6" fmla="*/ 281581 w 961373"/>
              <a:gd name="connsiteY6" fmla="*/ 961373 h 961374"/>
              <a:gd name="connsiteX7" fmla="*/ 281580 w 961373"/>
              <a:gd name="connsiteY7" fmla="*/ 961374 h 961374"/>
              <a:gd name="connsiteX8" fmla="*/ 281580 w 961373"/>
              <a:gd name="connsiteY8" fmla="*/ 961373 h 961374"/>
              <a:gd name="connsiteX9" fmla="*/ 4400 w 961373"/>
              <a:gd name="connsiteY9" fmla="*/ 373730 h 961374"/>
              <a:gd name="connsiteX10" fmla="*/ 0 w 961373"/>
              <a:gd name="connsiteY10" fmla="*/ 281581 h 961374"/>
              <a:gd name="connsiteX11" fmla="*/ 1 w 961373"/>
              <a:gd name="connsiteY11" fmla="*/ 281580 h 961374"/>
              <a:gd name="connsiteX12" fmla="*/ 679794 w 961373"/>
              <a:gd name="connsiteY12" fmla="*/ 0 h 961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61373" h="961374">
                <a:moveTo>
                  <a:pt x="679794" y="0"/>
                </a:moveTo>
                <a:lnTo>
                  <a:pt x="679794" y="0"/>
                </a:lnTo>
                <a:lnTo>
                  <a:pt x="679794" y="1"/>
                </a:lnTo>
                <a:cubicBezTo>
                  <a:pt x="679794" y="199108"/>
                  <a:pt x="740322" y="384078"/>
                  <a:pt x="843982" y="537514"/>
                </a:cubicBezTo>
                <a:lnTo>
                  <a:pt x="961373" y="679793"/>
                </a:lnTo>
                <a:lnTo>
                  <a:pt x="869225" y="684193"/>
                </a:lnTo>
                <a:cubicBezTo>
                  <a:pt x="654740" y="704724"/>
                  <a:pt x="445836" y="797118"/>
                  <a:pt x="281581" y="961373"/>
                </a:cubicBezTo>
                <a:lnTo>
                  <a:pt x="281580" y="961374"/>
                </a:lnTo>
                <a:lnTo>
                  <a:pt x="281580" y="961373"/>
                </a:lnTo>
                <a:cubicBezTo>
                  <a:pt x="117325" y="797118"/>
                  <a:pt x="24931" y="588215"/>
                  <a:pt x="4400" y="373730"/>
                </a:cubicBezTo>
                <a:lnTo>
                  <a:pt x="0" y="281581"/>
                </a:lnTo>
                <a:lnTo>
                  <a:pt x="1" y="281580"/>
                </a:lnTo>
                <a:cubicBezTo>
                  <a:pt x="173975" y="107605"/>
                  <a:pt x="414318" y="0"/>
                  <a:pt x="679794" y="0"/>
                </a:cubicBezTo>
                <a:close/>
              </a:path>
            </a:pathLst>
          </a:custGeom>
          <a:solidFill>
            <a:schemeClr val="bg1"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AE6515D1-3C4B-4CF8-8976-902DC3ABFF74}"/>
              </a:ext>
            </a:extLst>
          </p:cNvPr>
          <p:cNvSpPr/>
          <p:nvPr/>
        </p:nvSpPr>
        <p:spPr>
          <a:xfrm>
            <a:off x="2655773" y="2896386"/>
            <a:ext cx="281581" cy="679793"/>
          </a:xfrm>
          <a:custGeom>
            <a:avLst/>
            <a:gdLst>
              <a:gd name="connsiteX0" fmla="*/ 0 w 281581"/>
              <a:gd name="connsiteY0" fmla="*/ 0 h 679793"/>
              <a:gd name="connsiteX1" fmla="*/ 2 w 281581"/>
              <a:gd name="connsiteY1" fmla="*/ 2 h 679793"/>
              <a:gd name="connsiteX2" fmla="*/ 276618 w 281581"/>
              <a:gd name="connsiteY2" fmla="*/ 581500 h 679793"/>
              <a:gd name="connsiteX3" fmla="*/ 281581 w 281581"/>
              <a:gd name="connsiteY3" fmla="*/ 679785 h 679793"/>
              <a:gd name="connsiteX4" fmla="*/ 281580 w 281581"/>
              <a:gd name="connsiteY4" fmla="*/ 679793 h 679793"/>
              <a:gd name="connsiteX5" fmla="*/ 281576 w 281581"/>
              <a:gd name="connsiteY5" fmla="*/ 679789 h 679793"/>
              <a:gd name="connsiteX6" fmla="*/ 215585 w 281581"/>
              <a:gd name="connsiteY6" fmla="*/ 606779 h 679793"/>
              <a:gd name="connsiteX7" fmla="*/ 0 w 281581"/>
              <a:gd name="connsiteY7" fmla="*/ 1 h 679793"/>
              <a:gd name="connsiteX8" fmla="*/ 0 w 281581"/>
              <a:gd name="connsiteY8" fmla="*/ 0 h 679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1581" h="679793">
                <a:moveTo>
                  <a:pt x="0" y="0"/>
                </a:moveTo>
                <a:lnTo>
                  <a:pt x="2" y="2"/>
                </a:lnTo>
                <a:cubicBezTo>
                  <a:pt x="152229" y="152229"/>
                  <a:pt x="253643" y="355270"/>
                  <a:pt x="276618" y="581500"/>
                </a:cubicBezTo>
                <a:lnTo>
                  <a:pt x="281581" y="679785"/>
                </a:lnTo>
                <a:lnTo>
                  <a:pt x="281580" y="679793"/>
                </a:lnTo>
                <a:lnTo>
                  <a:pt x="281576" y="679789"/>
                </a:lnTo>
                <a:lnTo>
                  <a:pt x="215585" y="606779"/>
                </a:lnTo>
                <a:cubicBezTo>
                  <a:pt x="71862" y="430565"/>
                  <a:pt x="1" y="215283"/>
                  <a:pt x="0" y="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8F986C3A-B5FA-46F1-B651-721F6E3F83A0}"/>
              </a:ext>
            </a:extLst>
          </p:cNvPr>
          <p:cNvSpPr/>
          <p:nvPr/>
        </p:nvSpPr>
        <p:spPr>
          <a:xfrm>
            <a:off x="2937354" y="2896387"/>
            <a:ext cx="281579" cy="679793"/>
          </a:xfrm>
          <a:custGeom>
            <a:avLst/>
            <a:gdLst>
              <a:gd name="connsiteX0" fmla="*/ 281579 w 281579"/>
              <a:gd name="connsiteY0" fmla="*/ 0 h 679793"/>
              <a:gd name="connsiteX1" fmla="*/ 281579 w 281579"/>
              <a:gd name="connsiteY1" fmla="*/ 1 h 679793"/>
              <a:gd name="connsiteX2" fmla="*/ 65994 w 281579"/>
              <a:gd name="connsiteY2" fmla="*/ 606779 h 679793"/>
              <a:gd name="connsiteX3" fmla="*/ 0 w 281579"/>
              <a:gd name="connsiteY3" fmla="*/ 679793 h 679793"/>
              <a:gd name="connsiteX4" fmla="*/ 0 w 281579"/>
              <a:gd name="connsiteY4" fmla="*/ 679784 h 679793"/>
              <a:gd name="connsiteX5" fmla="*/ 4962 w 281579"/>
              <a:gd name="connsiteY5" fmla="*/ 581499 h 679793"/>
              <a:gd name="connsiteX6" fmla="*/ 164186 w 281579"/>
              <a:gd name="connsiteY6" fmla="*/ 142281 h 679793"/>
              <a:gd name="connsiteX7" fmla="*/ 281579 w 281579"/>
              <a:gd name="connsiteY7" fmla="*/ 0 h 679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1579" h="679793">
                <a:moveTo>
                  <a:pt x="281579" y="0"/>
                </a:moveTo>
                <a:lnTo>
                  <a:pt x="281579" y="1"/>
                </a:lnTo>
                <a:cubicBezTo>
                  <a:pt x="281579" y="215283"/>
                  <a:pt x="209718" y="430565"/>
                  <a:pt x="65994" y="606779"/>
                </a:cubicBezTo>
                <a:lnTo>
                  <a:pt x="0" y="679793"/>
                </a:lnTo>
                <a:lnTo>
                  <a:pt x="0" y="679784"/>
                </a:lnTo>
                <a:lnTo>
                  <a:pt x="4962" y="581499"/>
                </a:lnTo>
                <a:cubicBezTo>
                  <a:pt x="21373" y="419906"/>
                  <a:pt x="77804" y="270144"/>
                  <a:pt x="164186" y="142281"/>
                </a:cubicBezTo>
                <a:lnTo>
                  <a:pt x="281579" y="0"/>
                </a:lnTo>
                <a:close/>
              </a:path>
            </a:pathLst>
          </a:custGeom>
          <a:solidFill>
            <a:schemeClr val="bg1"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14981D44-1CC6-49D6-8FA3-175D998E45DB}"/>
              </a:ext>
            </a:extLst>
          </p:cNvPr>
          <p:cNvSpPr/>
          <p:nvPr/>
        </p:nvSpPr>
        <p:spPr>
          <a:xfrm>
            <a:off x="2937354" y="3294600"/>
            <a:ext cx="679796" cy="281581"/>
          </a:xfrm>
          <a:custGeom>
            <a:avLst/>
            <a:gdLst>
              <a:gd name="connsiteX0" fmla="*/ 679793 w 679796"/>
              <a:gd name="connsiteY0" fmla="*/ 0 h 281581"/>
              <a:gd name="connsiteX1" fmla="*/ 679796 w 679796"/>
              <a:gd name="connsiteY1" fmla="*/ 0 h 281581"/>
              <a:gd name="connsiteX2" fmla="*/ 679794 w 679796"/>
              <a:gd name="connsiteY2" fmla="*/ 2 h 281581"/>
              <a:gd name="connsiteX3" fmla="*/ 1 w 679796"/>
              <a:gd name="connsiteY3" fmla="*/ 281581 h 281581"/>
              <a:gd name="connsiteX4" fmla="*/ 0 w 679796"/>
              <a:gd name="connsiteY4" fmla="*/ 281580 h 281581"/>
              <a:gd name="connsiteX5" fmla="*/ 0 w 679796"/>
              <a:gd name="connsiteY5" fmla="*/ 281580 h 281581"/>
              <a:gd name="connsiteX6" fmla="*/ 0 w 679796"/>
              <a:gd name="connsiteY6" fmla="*/ 281580 h 281581"/>
              <a:gd name="connsiteX7" fmla="*/ 679793 w 679796"/>
              <a:gd name="connsiteY7" fmla="*/ 0 h 281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9796" h="281581">
                <a:moveTo>
                  <a:pt x="679793" y="0"/>
                </a:moveTo>
                <a:lnTo>
                  <a:pt x="679796" y="0"/>
                </a:lnTo>
                <a:lnTo>
                  <a:pt x="679794" y="2"/>
                </a:lnTo>
                <a:cubicBezTo>
                  <a:pt x="505820" y="173976"/>
                  <a:pt x="265477" y="281581"/>
                  <a:pt x="1" y="281581"/>
                </a:cubicBezTo>
                <a:lnTo>
                  <a:pt x="0" y="281580"/>
                </a:lnTo>
                <a:lnTo>
                  <a:pt x="0" y="281580"/>
                </a:lnTo>
                <a:lnTo>
                  <a:pt x="0" y="281580"/>
                </a:lnTo>
                <a:cubicBezTo>
                  <a:pt x="187720" y="93860"/>
                  <a:pt x="433756" y="0"/>
                  <a:pt x="679793" y="0"/>
                </a:cubicBezTo>
                <a:close/>
              </a:path>
            </a:pathLst>
          </a:custGeom>
          <a:solidFill>
            <a:schemeClr val="bg1"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9541FC15-AB3D-48D6-9474-808CC2D3D947}"/>
              </a:ext>
            </a:extLst>
          </p:cNvPr>
          <p:cNvSpPr/>
          <p:nvPr/>
        </p:nvSpPr>
        <p:spPr>
          <a:xfrm>
            <a:off x="2257560" y="3294601"/>
            <a:ext cx="679793" cy="281580"/>
          </a:xfrm>
          <a:custGeom>
            <a:avLst/>
            <a:gdLst>
              <a:gd name="connsiteX0" fmla="*/ 2 w 679793"/>
              <a:gd name="connsiteY0" fmla="*/ 0 h 281580"/>
              <a:gd name="connsiteX1" fmla="*/ 606780 w 679793"/>
              <a:gd name="connsiteY1" fmla="*/ 215585 h 281580"/>
              <a:gd name="connsiteX2" fmla="*/ 679789 w 679793"/>
              <a:gd name="connsiteY2" fmla="*/ 281574 h 281580"/>
              <a:gd name="connsiteX3" fmla="*/ 679793 w 679793"/>
              <a:gd name="connsiteY3" fmla="*/ 281579 h 281580"/>
              <a:gd name="connsiteX4" fmla="*/ 679793 w 679793"/>
              <a:gd name="connsiteY4" fmla="*/ 281579 h 281580"/>
              <a:gd name="connsiteX5" fmla="*/ 679793 w 679793"/>
              <a:gd name="connsiteY5" fmla="*/ 281580 h 281580"/>
              <a:gd name="connsiteX6" fmla="*/ 581500 w 679793"/>
              <a:gd name="connsiteY6" fmla="*/ 276617 h 281580"/>
              <a:gd name="connsiteX7" fmla="*/ 1 w 679793"/>
              <a:gd name="connsiteY7" fmla="*/ 1 h 281580"/>
              <a:gd name="connsiteX8" fmla="*/ 0 w 679793"/>
              <a:gd name="connsiteY8" fmla="*/ 0 h 281580"/>
              <a:gd name="connsiteX9" fmla="*/ 2 w 679793"/>
              <a:gd name="connsiteY9" fmla="*/ 0 h 28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9793" h="281580">
                <a:moveTo>
                  <a:pt x="2" y="0"/>
                </a:moveTo>
                <a:cubicBezTo>
                  <a:pt x="215284" y="0"/>
                  <a:pt x="430566" y="71861"/>
                  <a:pt x="606780" y="215585"/>
                </a:cubicBezTo>
                <a:lnTo>
                  <a:pt x="679789" y="281574"/>
                </a:lnTo>
                <a:lnTo>
                  <a:pt x="679793" y="281579"/>
                </a:lnTo>
                <a:lnTo>
                  <a:pt x="679793" y="281579"/>
                </a:lnTo>
                <a:lnTo>
                  <a:pt x="679793" y="281580"/>
                </a:lnTo>
                <a:lnTo>
                  <a:pt x="581500" y="276617"/>
                </a:lnTo>
                <a:cubicBezTo>
                  <a:pt x="355270" y="253642"/>
                  <a:pt x="152229" y="152228"/>
                  <a:pt x="1" y="1"/>
                </a:cubicBezTo>
                <a:lnTo>
                  <a:pt x="0" y="0"/>
                </a:lnTo>
                <a:lnTo>
                  <a:pt x="2" y="0"/>
                </a:lnTo>
                <a:close/>
              </a:path>
            </a:pathLst>
          </a:custGeom>
          <a:solidFill>
            <a:schemeClr val="bg1"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7F16D63D-5BF9-46F3-8181-AD8316FCAAFC}"/>
              </a:ext>
            </a:extLst>
          </p:cNvPr>
          <p:cNvSpPr/>
          <p:nvPr/>
        </p:nvSpPr>
        <p:spPr>
          <a:xfrm>
            <a:off x="3617147" y="3576179"/>
            <a:ext cx="961374" cy="961374"/>
          </a:xfrm>
          <a:custGeom>
            <a:avLst/>
            <a:gdLst>
              <a:gd name="connsiteX0" fmla="*/ 679794 w 961374"/>
              <a:gd name="connsiteY0" fmla="*/ 0 h 961374"/>
              <a:gd name="connsiteX1" fmla="*/ 679794 w 961374"/>
              <a:gd name="connsiteY1" fmla="*/ 1 h 961374"/>
              <a:gd name="connsiteX2" fmla="*/ 956974 w 961374"/>
              <a:gd name="connsiteY2" fmla="*/ 587645 h 961374"/>
              <a:gd name="connsiteX3" fmla="*/ 961374 w 961374"/>
              <a:gd name="connsiteY3" fmla="*/ 679794 h 961374"/>
              <a:gd name="connsiteX4" fmla="*/ 961373 w 961374"/>
              <a:gd name="connsiteY4" fmla="*/ 679795 h 961374"/>
              <a:gd name="connsiteX5" fmla="*/ 281580 w 961374"/>
              <a:gd name="connsiteY5" fmla="*/ 961374 h 961374"/>
              <a:gd name="connsiteX6" fmla="*/ 281580 w 961374"/>
              <a:gd name="connsiteY6" fmla="*/ 961374 h 961374"/>
              <a:gd name="connsiteX7" fmla="*/ 276617 w 961374"/>
              <a:gd name="connsiteY7" fmla="*/ 863080 h 961374"/>
              <a:gd name="connsiteX8" fmla="*/ 1 w 961374"/>
              <a:gd name="connsiteY8" fmla="*/ 281582 h 961374"/>
              <a:gd name="connsiteX9" fmla="*/ 0 w 961374"/>
              <a:gd name="connsiteY9" fmla="*/ 281581 h 961374"/>
              <a:gd name="connsiteX10" fmla="*/ 0 w 961374"/>
              <a:gd name="connsiteY10" fmla="*/ 281581 h 961374"/>
              <a:gd name="connsiteX11" fmla="*/ 679793 w 961374"/>
              <a:gd name="connsiteY11" fmla="*/ 1 h 961374"/>
              <a:gd name="connsiteX12" fmla="*/ 679794 w 961374"/>
              <a:gd name="connsiteY12" fmla="*/ 0 h 961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61374" h="961374">
                <a:moveTo>
                  <a:pt x="679794" y="0"/>
                </a:moveTo>
                <a:lnTo>
                  <a:pt x="679794" y="1"/>
                </a:lnTo>
                <a:cubicBezTo>
                  <a:pt x="844049" y="164256"/>
                  <a:pt x="936442" y="373160"/>
                  <a:pt x="956974" y="587645"/>
                </a:cubicBezTo>
                <a:lnTo>
                  <a:pt x="961374" y="679794"/>
                </a:lnTo>
                <a:lnTo>
                  <a:pt x="961373" y="679795"/>
                </a:lnTo>
                <a:cubicBezTo>
                  <a:pt x="787399" y="853769"/>
                  <a:pt x="547056" y="961374"/>
                  <a:pt x="281580" y="961374"/>
                </a:cubicBezTo>
                <a:lnTo>
                  <a:pt x="281580" y="961374"/>
                </a:lnTo>
                <a:lnTo>
                  <a:pt x="276617" y="863080"/>
                </a:lnTo>
                <a:cubicBezTo>
                  <a:pt x="253642" y="636850"/>
                  <a:pt x="152228" y="433809"/>
                  <a:pt x="1" y="281582"/>
                </a:cubicBezTo>
                <a:lnTo>
                  <a:pt x="0" y="281581"/>
                </a:lnTo>
                <a:lnTo>
                  <a:pt x="0" y="281581"/>
                </a:lnTo>
                <a:cubicBezTo>
                  <a:pt x="246037" y="281581"/>
                  <a:pt x="492074" y="187721"/>
                  <a:pt x="679793" y="1"/>
                </a:cubicBezTo>
                <a:lnTo>
                  <a:pt x="679794" y="0"/>
                </a:lnTo>
                <a:close/>
              </a:path>
            </a:pathLst>
          </a:custGeom>
          <a:solidFill>
            <a:schemeClr val="bg1"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BB5AFD3A-1AA8-4697-8FBB-8265A3676438}"/>
              </a:ext>
            </a:extLst>
          </p:cNvPr>
          <p:cNvSpPr/>
          <p:nvPr/>
        </p:nvSpPr>
        <p:spPr>
          <a:xfrm>
            <a:off x="2937354" y="3576181"/>
            <a:ext cx="281581" cy="679795"/>
          </a:xfrm>
          <a:custGeom>
            <a:avLst/>
            <a:gdLst>
              <a:gd name="connsiteX0" fmla="*/ 0 w 281581"/>
              <a:gd name="connsiteY0" fmla="*/ 0 h 679795"/>
              <a:gd name="connsiteX1" fmla="*/ 0 w 281581"/>
              <a:gd name="connsiteY1" fmla="*/ 0 h 679795"/>
              <a:gd name="connsiteX2" fmla="*/ 5 w 281581"/>
              <a:gd name="connsiteY2" fmla="*/ 5 h 679795"/>
              <a:gd name="connsiteX3" fmla="*/ 65996 w 281581"/>
              <a:gd name="connsiteY3" fmla="*/ 73015 h 679795"/>
              <a:gd name="connsiteX4" fmla="*/ 281581 w 281581"/>
              <a:gd name="connsiteY4" fmla="*/ 679794 h 679795"/>
              <a:gd name="connsiteX5" fmla="*/ 281581 w 281581"/>
              <a:gd name="connsiteY5" fmla="*/ 679795 h 679795"/>
              <a:gd name="connsiteX6" fmla="*/ 281579 w 281581"/>
              <a:gd name="connsiteY6" fmla="*/ 679793 h 679795"/>
              <a:gd name="connsiteX7" fmla="*/ 4962 w 281581"/>
              <a:gd name="connsiteY7" fmla="*/ 98295 h 679795"/>
              <a:gd name="connsiteX8" fmla="*/ 0 w 281581"/>
              <a:gd name="connsiteY8" fmla="*/ 10 h 679795"/>
              <a:gd name="connsiteX9" fmla="*/ 0 w 281581"/>
              <a:gd name="connsiteY9" fmla="*/ 0 h 67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1581" h="679795">
                <a:moveTo>
                  <a:pt x="0" y="0"/>
                </a:moveTo>
                <a:lnTo>
                  <a:pt x="0" y="0"/>
                </a:lnTo>
                <a:lnTo>
                  <a:pt x="5" y="5"/>
                </a:lnTo>
                <a:lnTo>
                  <a:pt x="65996" y="73015"/>
                </a:lnTo>
                <a:cubicBezTo>
                  <a:pt x="209720" y="249229"/>
                  <a:pt x="281581" y="464511"/>
                  <a:pt x="281581" y="679794"/>
                </a:cubicBezTo>
                <a:lnTo>
                  <a:pt x="281581" y="679795"/>
                </a:lnTo>
                <a:lnTo>
                  <a:pt x="281579" y="679793"/>
                </a:lnTo>
                <a:cubicBezTo>
                  <a:pt x="129351" y="527566"/>
                  <a:pt x="27938" y="324525"/>
                  <a:pt x="4962" y="98295"/>
                </a:cubicBezTo>
                <a:lnTo>
                  <a:pt x="0" y="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BBFF7D19-C89E-4E83-A5F5-02C56421FC60}"/>
              </a:ext>
            </a:extLst>
          </p:cNvPr>
          <p:cNvSpPr/>
          <p:nvPr/>
        </p:nvSpPr>
        <p:spPr>
          <a:xfrm>
            <a:off x="2937355" y="3576181"/>
            <a:ext cx="679792" cy="281579"/>
          </a:xfrm>
          <a:custGeom>
            <a:avLst/>
            <a:gdLst>
              <a:gd name="connsiteX0" fmla="*/ 0 w 679792"/>
              <a:gd name="connsiteY0" fmla="*/ 0 h 281579"/>
              <a:gd name="connsiteX1" fmla="*/ 98294 w 679792"/>
              <a:gd name="connsiteY1" fmla="*/ 4963 h 281579"/>
              <a:gd name="connsiteX2" fmla="*/ 537512 w 679792"/>
              <a:gd name="connsiteY2" fmla="*/ 164187 h 281579"/>
              <a:gd name="connsiteX3" fmla="*/ 679792 w 679792"/>
              <a:gd name="connsiteY3" fmla="*/ 281579 h 281579"/>
              <a:gd name="connsiteX4" fmla="*/ 587642 w 679792"/>
              <a:gd name="connsiteY4" fmla="*/ 277179 h 281579"/>
              <a:gd name="connsiteX5" fmla="*/ 73013 w 679792"/>
              <a:gd name="connsiteY5" fmla="*/ 65994 h 281579"/>
              <a:gd name="connsiteX6" fmla="*/ 4 w 679792"/>
              <a:gd name="connsiteY6" fmla="*/ 5 h 281579"/>
              <a:gd name="connsiteX7" fmla="*/ 0 w 679792"/>
              <a:gd name="connsiteY7" fmla="*/ 0 h 281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9792" h="281579">
                <a:moveTo>
                  <a:pt x="0" y="0"/>
                </a:moveTo>
                <a:lnTo>
                  <a:pt x="98294" y="4963"/>
                </a:lnTo>
                <a:cubicBezTo>
                  <a:pt x="259887" y="21374"/>
                  <a:pt x="409649" y="77805"/>
                  <a:pt x="537512" y="164187"/>
                </a:cubicBezTo>
                <a:lnTo>
                  <a:pt x="679792" y="281579"/>
                </a:lnTo>
                <a:lnTo>
                  <a:pt x="587642" y="277179"/>
                </a:lnTo>
                <a:cubicBezTo>
                  <a:pt x="403798" y="259581"/>
                  <a:pt x="224054" y="189186"/>
                  <a:pt x="73013" y="65994"/>
                </a:cubicBezTo>
                <a:lnTo>
                  <a:pt x="4" y="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7C5B6663-CA8E-495C-B62A-33296D8797E3}"/>
              </a:ext>
            </a:extLst>
          </p:cNvPr>
          <p:cNvSpPr/>
          <p:nvPr/>
        </p:nvSpPr>
        <p:spPr>
          <a:xfrm>
            <a:off x="2257561" y="3576181"/>
            <a:ext cx="679792" cy="281580"/>
          </a:xfrm>
          <a:custGeom>
            <a:avLst/>
            <a:gdLst>
              <a:gd name="connsiteX0" fmla="*/ 679792 w 679792"/>
              <a:gd name="connsiteY0" fmla="*/ 0 h 281580"/>
              <a:gd name="connsiteX1" fmla="*/ 606777 w 679792"/>
              <a:gd name="connsiteY1" fmla="*/ 65995 h 281580"/>
              <a:gd name="connsiteX2" fmla="*/ 92149 w 679792"/>
              <a:gd name="connsiteY2" fmla="*/ 277180 h 281580"/>
              <a:gd name="connsiteX3" fmla="*/ 0 w 679792"/>
              <a:gd name="connsiteY3" fmla="*/ 281580 h 281580"/>
              <a:gd name="connsiteX4" fmla="*/ 142280 w 679792"/>
              <a:gd name="connsiteY4" fmla="*/ 164187 h 281580"/>
              <a:gd name="connsiteX5" fmla="*/ 581498 w 679792"/>
              <a:gd name="connsiteY5" fmla="*/ 4963 h 281580"/>
              <a:gd name="connsiteX6" fmla="*/ 679792 w 679792"/>
              <a:gd name="connsiteY6" fmla="*/ 0 h 28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9792" h="281580">
                <a:moveTo>
                  <a:pt x="679792" y="0"/>
                </a:moveTo>
                <a:lnTo>
                  <a:pt x="606777" y="65995"/>
                </a:lnTo>
                <a:cubicBezTo>
                  <a:pt x="455737" y="189187"/>
                  <a:pt x="275993" y="259582"/>
                  <a:pt x="92149" y="277180"/>
                </a:cubicBezTo>
                <a:lnTo>
                  <a:pt x="0" y="281580"/>
                </a:lnTo>
                <a:lnTo>
                  <a:pt x="142280" y="164187"/>
                </a:lnTo>
                <a:cubicBezTo>
                  <a:pt x="270144" y="77805"/>
                  <a:pt x="419905" y="21374"/>
                  <a:pt x="581498" y="4963"/>
                </a:cubicBezTo>
                <a:lnTo>
                  <a:pt x="679792" y="0"/>
                </a:lnTo>
                <a:close/>
              </a:path>
            </a:pathLst>
          </a:custGeom>
          <a:solidFill>
            <a:schemeClr val="bg1"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0617EA7F-0D2B-4B29-9D2F-449857FF595C}"/>
              </a:ext>
            </a:extLst>
          </p:cNvPr>
          <p:cNvSpPr/>
          <p:nvPr/>
        </p:nvSpPr>
        <p:spPr>
          <a:xfrm>
            <a:off x="2655774" y="3576181"/>
            <a:ext cx="281580" cy="679795"/>
          </a:xfrm>
          <a:custGeom>
            <a:avLst/>
            <a:gdLst>
              <a:gd name="connsiteX0" fmla="*/ 281579 w 281580"/>
              <a:gd name="connsiteY0" fmla="*/ 0 h 679795"/>
              <a:gd name="connsiteX1" fmla="*/ 281580 w 281580"/>
              <a:gd name="connsiteY1" fmla="*/ 10 h 679795"/>
              <a:gd name="connsiteX2" fmla="*/ 276617 w 281580"/>
              <a:gd name="connsiteY2" fmla="*/ 98295 h 679795"/>
              <a:gd name="connsiteX3" fmla="*/ 1 w 281580"/>
              <a:gd name="connsiteY3" fmla="*/ 679794 h 679795"/>
              <a:gd name="connsiteX4" fmla="*/ 0 w 281580"/>
              <a:gd name="connsiteY4" fmla="*/ 679795 h 679795"/>
              <a:gd name="connsiteX5" fmla="*/ 0 w 281580"/>
              <a:gd name="connsiteY5" fmla="*/ 679793 h 679795"/>
              <a:gd name="connsiteX6" fmla="*/ 215585 w 281580"/>
              <a:gd name="connsiteY6" fmla="*/ 73014 h 679795"/>
              <a:gd name="connsiteX7" fmla="*/ 281579 w 281580"/>
              <a:gd name="connsiteY7" fmla="*/ 0 h 67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1580" h="679795">
                <a:moveTo>
                  <a:pt x="281579" y="0"/>
                </a:moveTo>
                <a:lnTo>
                  <a:pt x="281580" y="10"/>
                </a:lnTo>
                <a:lnTo>
                  <a:pt x="276617" y="98295"/>
                </a:lnTo>
                <a:cubicBezTo>
                  <a:pt x="253642" y="324525"/>
                  <a:pt x="152228" y="527566"/>
                  <a:pt x="1" y="679794"/>
                </a:cubicBezTo>
                <a:lnTo>
                  <a:pt x="0" y="679795"/>
                </a:lnTo>
                <a:lnTo>
                  <a:pt x="0" y="679793"/>
                </a:lnTo>
                <a:cubicBezTo>
                  <a:pt x="0" y="464511"/>
                  <a:pt x="71862" y="249228"/>
                  <a:pt x="215585" y="73014"/>
                </a:cubicBezTo>
                <a:lnTo>
                  <a:pt x="281579" y="0"/>
                </a:lnTo>
                <a:close/>
              </a:path>
            </a:pathLst>
          </a:custGeom>
          <a:solidFill>
            <a:schemeClr val="bg1"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D4CE8D89-FF8F-4D8E-8EE9-8FD6D2263133}"/>
              </a:ext>
            </a:extLst>
          </p:cNvPr>
          <p:cNvSpPr/>
          <p:nvPr/>
        </p:nvSpPr>
        <p:spPr>
          <a:xfrm>
            <a:off x="1296188" y="3576182"/>
            <a:ext cx="961373" cy="961372"/>
          </a:xfrm>
          <a:custGeom>
            <a:avLst/>
            <a:gdLst>
              <a:gd name="connsiteX0" fmla="*/ 281579 w 961373"/>
              <a:gd name="connsiteY0" fmla="*/ 0 h 961372"/>
              <a:gd name="connsiteX1" fmla="*/ 354594 w 961373"/>
              <a:gd name="connsiteY1" fmla="*/ 65994 h 961372"/>
              <a:gd name="connsiteX2" fmla="*/ 961372 w 961373"/>
              <a:gd name="connsiteY2" fmla="*/ 281579 h 961372"/>
              <a:gd name="connsiteX3" fmla="*/ 961373 w 961373"/>
              <a:gd name="connsiteY3" fmla="*/ 281579 h 961372"/>
              <a:gd name="connsiteX4" fmla="*/ 961373 w 961373"/>
              <a:gd name="connsiteY4" fmla="*/ 281579 h 961372"/>
              <a:gd name="connsiteX5" fmla="*/ 684756 w 961373"/>
              <a:gd name="connsiteY5" fmla="*/ 863077 h 961372"/>
              <a:gd name="connsiteX6" fmla="*/ 679793 w 961373"/>
              <a:gd name="connsiteY6" fmla="*/ 961372 h 961372"/>
              <a:gd name="connsiteX7" fmla="*/ 581499 w 961373"/>
              <a:gd name="connsiteY7" fmla="*/ 956409 h 961372"/>
              <a:gd name="connsiteX8" fmla="*/ 0 w 961373"/>
              <a:gd name="connsiteY8" fmla="*/ 679793 h 961372"/>
              <a:gd name="connsiteX9" fmla="*/ 215585 w 961373"/>
              <a:gd name="connsiteY9" fmla="*/ 73014 h 961372"/>
              <a:gd name="connsiteX10" fmla="*/ 281579 w 961373"/>
              <a:gd name="connsiteY10" fmla="*/ 0 h 96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1373" h="961372">
                <a:moveTo>
                  <a:pt x="281579" y="0"/>
                </a:moveTo>
                <a:lnTo>
                  <a:pt x="354594" y="65994"/>
                </a:lnTo>
                <a:cubicBezTo>
                  <a:pt x="530808" y="209718"/>
                  <a:pt x="746090" y="281579"/>
                  <a:pt x="961372" y="281579"/>
                </a:cubicBezTo>
                <a:lnTo>
                  <a:pt x="961373" y="281579"/>
                </a:lnTo>
                <a:lnTo>
                  <a:pt x="961373" y="281579"/>
                </a:lnTo>
                <a:cubicBezTo>
                  <a:pt x="809145" y="433806"/>
                  <a:pt x="707731" y="636847"/>
                  <a:pt x="684756" y="863077"/>
                </a:cubicBezTo>
                <a:lnTo>
                  <a:pt x="679793" y="961372"/>
                </a:lnTo>
                <a:lnTo>
                  <a:pt x="581499" y="956409"/>
                </a:lnTo>
                <a:cubicBezTo>
                  <a:pt x="355269" y="933434"/>
                  <a:pt x="152228" y="832021"/>
                  <a:pt x="0" y="679793"/>
                </a:cubicBezTo>
                <a:cubicBezTo>
                  <a:pt x="0" y="464510"/>
                  <a:pt x="71861" y="249228"/>
                  <a:pt x="215585" y="73014"/>
                </a:cubicBezTo>
                <a:lnTo>
                  <a:pt x="281579" y="0"/>
                </a:lnTo>
                <a:close/>
              </a:path>
            </a:pathLst>
          </a:custGeom>
          <a:solidFill>
            <a:schemeClr val="bg1"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746F45C0-4104-4256-9A5A-CF701B5C0516}"/>
              </a:ext>
            </a:extLst>
          </p:cNvPr>
          <p:cNvSpPr/>
          <p:nvPr/>
        </p:nvSpPr>
        <p:spPr>
          <a:xfrm>
            <a:off x="2937355" y="4255976"/>
            <a:ext cx="961372" cy="961371"/>
          </a:xfrm>
          <a:custGeom>
            <a:avLst/>
            <a:gdLst>
              <a:gd name="connsiteX0" fmla="*/ 281580 w 961372"/>
              <a:gd name="connsiteY0" fmla="*/ 0 h 961371"/>
              <a:gd name="connsiteX1" fmla="*/ 423859 w 961372"/>
              <a:gd name="connsiteY1" fmla="*/ 117390 h 961371"/>
              <a:gd name="connsiteX2" fmla="*/ 863077 w 961372"/>
              <a:gd name="connsiteY2" fmla="*/ 276614 h 961371"/>
              <a:gd name="connsiteX3" fmla="*/ 961372 w 961372"/>
              <a:gd name="connsiteY3" fmla="*/ 281577 h 961371"/>
              <a:gd name="connsiteX4" fmla="*/ 961372 w 961372"/>
              <a:gd name="connsiteY4" fmla="*/ 281578 h 961371"/>
              <a:gd name="connsiteX5" fmla="*/ 797185 w 961372"/>
              <a:gd name="connsiteY5" fmla="*/ 819091 h 961371"/>
              <a:gd name="connsiteX6" fmla="*/ 679794 w 961372"/>
              <a:gd name="connsiteY6" fmla="*/ 961371 h 961371"/>
              <a:gd name="connsiteX7" fmla="*/ 679793 w 961372"/>
              <a:gd name="connsiteY7" fmla="*/ 961371 h 961371"/>
              <a:gd name="connsiteX8" fmla="*/ 73014 w 961372"/>
              <a:gd name="connsiteY8" fmla="*/ 745786 h 961371"/>
              <a:gd name="connsiteX9" fmla="*/ 0 w 961372"/>
              <a:gd name="connsiteY9" fmla="*/ 679792 h 961371"/>
              <a:gd name="connsiteX10" fmla="*/ 65995 w 961372"/>
              <a:gd name="connsiteY10" fmla="*/ 606777 h 961371"/>
              <a:gd name="connsiteX11" fmla="*/ 277180 w 961372"/>
              <a:gd name="connsiteY11" fmla="*/ 92148 h 961371"/>
              <a:gd name="connsiteX12" fmla="*/ 281580 w 961372"/>
              <a:gd name="connsiteY12" fmla="*/ 0 h 96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61372" h="961371">
                <a:moveTo>
                  <a:pt x="281580" y="0"/>
                </a:moveTo>
                <a:lnTo>
                  <a:pt x="423859" y="117390"/>
                </a:lnTo>
                <a:cubicBezTo>
                  <a:pt x="551722" y="203773"/>
                  <a:pt x="701484" y="260204"/>
                  <a:pt x="863077" y="276614"/>
                </a:cubicBezTo>
                <a:lnTo>
                  <a:pt x="961372" y="281577"/>
                </a:lnTo>
                <a:lnTo>
                  <a:pt x="961372" y="281578"/>
                </a:lnTo>
                <a:cubicBezTo>
                  <a:pt x="961372" y="480685"/>
                  <a:pt x="900844" y="665655"/>
                  <a:pt x="797185" y="819091"/>
                </a:cubicBezTo>
                <a:lnTo>
                  <a:pt x="679794" y="961371"/>
                </a:lnTo>
                <a:lnTo>
                  <a:pt x="679793" y="961371"/>
                </a:lnTo>
                <a:cubicBezTo>
                  <a:pt x="464510" y="961371"/>
                  <a:pt x="249228" y="889510"/>
                  <a:pt x="73014" y="745786"/>
                </a:cubicBezTo>
                <a:lnTo>
                  <a:pt x="0" y="679792"/>
                </a:lnTo>
                <a:lnTo>
                  <a:pt x="65995" y="606777"/>
                </a:lnTo>
                <a:cubicBezTo>
                  <a:pt x="189187" y="455737"/>
                  <a:pt x="259582" y="275993"/>
                  <a:pt x="277180" y="92148"/>
                </a:cubicBezTo>
                <a:lnTo>
                  <a:pt x="281580" y="0"/>
                </a:lnTo>
                <a:close/>
              </a:path>
            </a:pathLst>
          </a:custGeom>
          <a:solidFill>
            <a:schemeClr val="bg1"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7C1547CE-680D-41A2-8FDE-4BA60C38F628}"/>
              </a:ext>
            </a:extLst>
          </p:cNvPr>
          <p:cNvSpPr/>
          <p:nvPr/>
        </p:nvSpPr>
        <p:spPr>
          <a:xfrm>
            <a:off x="1975981" y="4255976"/>
            <a:ext cx="961374" cy="961372"/>
          </a:xfrm>
          <a:custGeom>
            <a:avLst/>
            <a:gdLst>
              <a:gd name="connsiteX0" fmla="*/ 679793 w 961374"/>
              <a:gd name="connsiteY0" fmla="*/ 0 h 961372"/>
              <a:gd name="connsiteX1" fmla="*/ 684193 w 961374"/>
              <a:gd name="connsiteY1" fmla="*/ 92148 h 961372"/>
              <a:gd name="connsiteX2" fmla="*/ 961373 w 961374"/>
              <a:gd name="connsiteY2" fmla="*/ 679791 h 961372"/>
              <a:gd name="connsiteX3" fmla="*/ 961374 w 961374"/>
              <a:gd name="connsiteY3" fmla="*/ 679792 h 961372"/>
              <a:gd name="connsiteX4" fmla="*/ 961374 w 961374"/>
              <a:gd name="connsiteY4" fmla="*/ 679792 h 961372"/>
              <a:gd name="connsiteX5" fmla="*/ 281581 w 961374"/>
              <a:gd name="connsiteY5" fmla="*/ 961372 h 961372"/>
              <a:gd name="connsiteX6" fmla="*/ 281580 w 961374"/>
              <a:gd name="connsiteY6" fmla="*/ 961372 h 961372"/>
              <a:gd name="connsiteX7" fmla="*/ 164187 w 961374"/>
              <a:gd name="connsiteY7" fmla="*/ 819091 h 961372"/>
              <a:gd name="connsiteX8" fmla="*/ 0 w 961374"/>
              <a:gd name="connsiteY8" fmla="*/ 281578 h 961372"/>
              <a:gd name="connsiteX9" fmla="*/ 0 w 961374"/>
              <a:gd name="connsiteY9" fmla="*/ 281578 h 961372"/>
              <a:gd name="connsiteX10" fmla="*/ 1 w 961374"/>
              <a:gd name="connsiteY10" fmla="*/ 281578 h 961372"/>
              <a:gd name="connsiteX11" fmla="*/ 537514 w 961374"/>
              <a:gd name="connsiteY11" fmla="*/ 117391 h 961372"/>
              <a:gd name="connsiteX12" fmla="*/ 679793 w 961374"/>
              <a:gd name="connsiteY12" fmla="*/ 0 h 96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61374" h="961372">
                <a:moveTo>
                  <a:pt x="679793" y="0"/>
                </a:moveTo>
                <a:lnTo>
                  <a:pt x="684193" y="92148"/>
                </a:lnTo>
                <a:cubicBezTo>
                  <a:pt x="704725" y="306633"/>
                  <a:pt x="797118" y="515537"/>
                  <a:pt x="961373" y="679791"/>
                </a:cubicBezTo>
                <a:lnTo>
                  <a:pt x="961374" y="679792"/>
                </a:lnTo>
                <a:lnTo>
                  <a:pt x="961374" y="679792"/>
                </a:lnTo>
                <a:cubicBezTo>
                  <a:pt x="773654" y="867512"/>
                  <a:pt x="527617" y="961372"/>
                  <a:pt x="281581" y="961372"/>
                </a:cubicBezTo>
                <a:lnTo>
                  <a:pt x="281580" y="961372"/>
                </a:lnTo>
                <a:lnTo>
                  <a:pt x="164187" y="819091"/>
                </a:lnTo>
                <a:cubicBezTo>
                  <a:pt x="60528" y="665655"/>
                  <a:pt x="0" y="480685"/>
                  <a:pt x="0" y="281578"/>
                </a:cubicBezTo>
                <a:lnTo>
                  <a:pt x="0" y="281578"/>
                </a:lnTo>
                <a:lnTo>
                  <a:pt x="1" y="281578"/>
                </a:lnTo>
                <a:cubicBezTo>
                  <a:pt x="199108" y="281578"/>
                  <a:pt x="384078" y="221050"/>
                  <a:pt x="537514" y="117391"/>
                </a:cubicBezTo>
                <a:lnTo>
                  <a:pt x="679793" y="0"/>
                </a:lnTo>
                <a:close/>
              </a:path>
            </a:pathLst>
          </a:custGeom>
          <a:solidFill>
            <a:schemeClr val="bg1"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7BB5766A-30B3-474C-A7B4-3F0922692A18}"/>
              </a:ext>
            </a:extLst>
          </p:cNvPr>
          <p:cNvSpPr/>
          <p:nvPr/>
        </p:nvSpPr>
        <p:spPr>
          <a:xfrm>
            <a:off x="2257562" y="1653435"/>
            <a:ext cx="1359585" cy="563159"/>
          </a:xfrm>
          <a:custGeom>
            <a:avLst/>
            <a:gdLst>
              <a:gd name="connsiteX0" fmla="*/ 679792 w 1359585"/>
              <a:gd name="connsiteY0" fmla="*/ 0 h 563159"/>
              <a:gd name="connsiteX1" fmla="*/ 1217305 w 1359585"/>
              <a:gd name="connsiteY1" fmla="*/ 164187 h 563159"/>
              <a:gd name="connsiteX2" fmla="*/ 1359585 w 1359585"/>
              <a:gd name="connsiteY2" fmla="*/ 281579 h 563159"/>
              <a:gd name="connsiteX3" fmla="*/ 1267435 w 1359585"/>
              <a:gd name="connsiteY3" fmla="*/ 285979 h 563159"/>
              <a:gd name="connsiteX4" fmla="*/ 679791 w 1359585"/>
              <a:gd name="connsiteY4" fmla="*/ 563159 h 563159"/>
              <a:gd name="connsiteX5" fmla="*/ 92147 w 1359585"/>
              <a:gd name="connsiteY5" fmla="*/ 285979 h 563159"/>
              <a:gd name="connsiteX6" fmla="*/ 0 w 1359585"/>
              <a:gd name="connsiteY6" fmla="*/ 281579 h 563159"/>
              <a:gd name="connsiteX7" fmla="*/ 142279 w 1359585"/>
              <a:gd name="connsiteY7" fmla="*/ 164188 h 563159"/>
              <a:gd name="connsiteX8" fmla="*/ 679792 w 1359585"/>
              <a:gd name="connsiteY8" fmla="*/ 0 h 563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9585" h="563159">
                <a:moveTo>
                  <a:pt x="679792" y="0"/>
                </a:moveTo>
                <a:cubicBezTo>
                  <a:pt x="878899" y="0"/>
                  <a:pt x="1063869" y="60528"/>
                  <a:pt x="1217305" y="164187"/>
                </a:cubicBezTo>
                <a:lnTo>
                  <a:pt x="1359585" y="281579"/>
                </a:lnTo>
                <a:lnTo>
                  <a:pt x="1267435" y="285979"/>
                </a:lnTo>
                <a:cubicBezTo>
                  <a:pt x="1052950" y="306510"/>
                  <a:pt x="844046" y="398904"/>
                  <a:pt x="679791" y="563159"/>
                </a:cubicBezTo>
                <a:cubicBezTo>
                  <a:pt x="515536" y="398904"/>
                  <a:pt x="306632" y="306511"/>
                  <a:pt x="92147" y="285979"/>
                </a:cubicBezTo>
                <a:lnTo>
                  <a:pt x="0" y="281579"/>
                </a:lnTo>
                <a:lnTo>
                  <a:pt x="142279" y="164188"/>
                </a:lnTo>
                <a:cubicBezTo>
                  <a:pt x="295715" y="60528"/>
                  <a:pt x="480685" y="0"/>
                  <a:pt x="679792" y="0"/>
                </a:cubicBezTo>
                <a:close/>
              </a:path>
            </a:pathLst>
          </a:custGeom>
          <a:solidFill>
            <a:schemeClr val="bg1"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017FBDC0-0E75-4925-9F5C-C696A19C8B66}"/>
              </a:ext>
            </a:extLst>
          </p:cNvPr>
          <p:cNvSpPr/>
          <p:nvPr/>
        </p:nvSpPr>
        <p:spPr>
          <a:xfrm>
            <a:off x="1296187" y="1935014"/>
            <a:ext cx="961375" cy="961375"/>
          </a:xfrm>
          <a:custGeom>
            <a:avLst/>
            <a:gdLst>
              <a:gd name="connsiteX0" fmla="*/ 961373 w 961375"/>
              <a:gd name="connsiteY0" fmla="*/ 0 h 961375"/>
              <a:gd name="connsiteX1" fmla="*/ 961375 w 961375"/>
              <a:gd name="connsiteY1" fmla="*/ 0 h 961375"/>
              <a:gd name="connsiteX2" fmla="*/ 961374 w 961375"/>
              <a:gd name="connsiteY2" fmla="*/ 1 h 961375"/>
              <a:gd name="connsiteX3" fmla="*/ 684757 w 961375"/>
              <a:gd name="connsiteY3" fmla="*/ 581500 h 961375"/>
              <a:gd name="connsiteX4" fmla="*/ 679794 w 961375"/>
              <a:gd name="connsiteY4" fmla="*/ 679794 h 961375"/>
              <a:gd name="connsiteX5" fmla="*/ 679794 w 961375"/>
              <a:gd name="connsiteY5" fmla="*/ 679794 h 961375"/>
              <a:gd name="connsiteX6" fmla="*/ 1 w 961375"/>
              <a:gd name="connsiteY6" fmla="*/ 961374 h 961375"/>
              <a:gd name="connsiteX7" fmla="*/ 0 w 961375"/>
              <a:gd name="connsiteY7" fmla="*/ 961375 h 961375"/>
              <a:gd name="connsiteX8" fmla="*/ 0 w 961375"/>
              <a:gd name="connsiteY8" fmla="*/ 961374 h 961375"/>
              <a:gd name="connsiteX9" fmla="*/ 281579 w 961375"/>
              <a:gd name="connsiteY9" fmla="*/ 281580 h 961375"/>
              <a:gd name="connsiteX10" fmla="*/ 961373 w 961375"/>
              <a:gd name="connsiteY10" fmla="*/ 0 h 96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1375" h="961375">
                <a:moveTo>
                  <a:pt x="961373" y="0"/>
                </a:moveTo>
                <a:lnTo>
                  <a:pt x="961375" y="0"/>
                </a:lnTo>
                <a:lnTo>
                  <a:pt x="961374" y="1"/>
                </a:lnTo>
                <a:cubicBezTo>
                  <a:pt x="809146" y="152229"/>
                  <a:pt x="707732" y="355270"/>
                  <a:pt x="684757" y="581500"/>
                </a:cubicBezTo>
                <a:lnTo>
                  <a:pt x="679794" y="679794"/>
                </a:lnTo>
                <a:lnTo>
                  <a:pt x="679794" y="679794"/>
                </a:lnTo>
                <a:cubicBezTo>
                  <a:pt x="414318" y="679794"/>
                  <a:pt x="173975" y="787399"/>
                  <a:pt x="1" y="961374"/>
                </a:cubicBezTo>
                <a:lnTo>
                  <a:pt x="0" y="961375"/>
                </a:lnTo>
                <a:lnTo>
                  <a:pt x="0" y="961374"/>
                </a:lnTo>
                <a:cubicBezTo>
                  <a:pt x="0" y="715337"/>
                  <a:pt x="93859" y="469300"/>
                  <a:pt x="281579" y="281580"/>
                </a:cubicBezTo>
                <a:cubicBezTo>
                  <a:pt x="469299" y="93860"/>
                  <a:pt x="715336" y="0"/>
                  <a:pt x="961373" y="0"/>
                </a:cubicBezTo>
                <a:close/>
              </a:path>
            </a:pathLst>
          </a:custGeom>
          <a:solidFill>
            <a:schemeClr val="bg1"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4CCAABE4-77B4-411F-99D5-7839401540A2}"/>
              </a:ext>
            </a:extLst>
          </p:cNvPr>
          <p:cNvSpPr/>
          <p:nvPr/>
        </p:nvSpPr>
        <p:spPr>
          <a:xfrm>
            <a:off x="3617147" y="1935014"/>
            <a:ext cx="961373" cy="961373"/>
          </a:xfrm>
          <a:custGeom>
            <a:avLst/>
            <a:gdLst>
              <a:gd name="connsiteX0" fmla="*/ 0 w 961373"/>
              <a:gd name="connsiteY0" fmla="*/ 0 h 961373"/>
              <a:gd name="connsiteX1" fmla="*/ 679793 w 961373"/>
              <a:gd name="connsiteY1" fmla="*/ 281579 h 961373"/>
              <a:gd name="connsiteX2" fmla="*/ 961373 w 961373"/>
              <a:gd name="connsiteY2" fmla="*/ 961373 h 961373"/>
              <a:gd name="connsiteX3" fmla="*/ 379874 w 961373"/>
              <a:gd name="connsiteY3" fmla="*/ 684756 h 961373"/>
              <a:gd name="connsiteX4" fmla="*/ 281580 w 961373"/>
              <a:gd name="connsiteY4" fmla="*/ 679793 h 961373"/>
              <a:gd name="connsiteX5" fmla="*/ 276617 w 961373"/>
              <a:gd name="connsiteY5" fmla="*/ 581499 h 961373"/>
              <a:gd name="connsiteX6" fmla="*/ 1 w 961373"/>
              <a:gd name="connsiteY6" fmla="*/ 1 h 961373"/>
              <a:gd name="connsiteX7" fmla="*/ 0 w 961373"/>
              <a:gd name="connsiteY7" fmla="*/ 0 h 961373"/>
              <a:gd name="connsiteX8" fmla="*/ 0 w 961373"/>
              <a:gd name="connsiteY8" fmla="*/ 0 h 961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1373" h="961373">
                <a:moveTo>
                  <a:pt x="0" y="0"/>
                </a:moveTo>
                <a:cubicBezTo>
                  <a:pt x="246036" y="0"/>
                  <a:pt x="492073" y="93859"/>
                  <a:pt x="679793" y="281579"/>
                </a:cubicBezTo>
                <a:cubicBezTo>
                  <a:pt x="867513" y="469299"/>
                  <a:pt x="961373" y="715336"/>
                  <a:pt x="961373" y="961373"/>
                </a:cubicBezTo>
                <a:cubicBezTo>
                  <a:pt x="809145" y="809145"/>
                  <a:pt x="606104" y="707731"/>
                  <a:pt x="379874" y="684756"/>
                </a:cubicBezTo>
                <a:lnTo>
                  <a:pt x="281580" y="679793"/>
                </a:lnTo>
                <a:lnTo>
                  <a:pt x="276617" y="581499"/>
                </a:lnTo>
                <a:cubicBezTo>
                  <a:pt x="253642" y="355269"/>
                  <a:pt x="152228" y="152228"/>
                  <a:pt x="1" y="1"/>
                </a:cubicBez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6F093D1C-6999-477C-A59C-70119FA26AFF}"/>
              </a:ext>
            </a:extLst>
          </p:cNvPr>
          <p:cNvSpPr/>
          <p:nvPr/>
        </p:nvSpPr>
        <p:spPr>
          <a:xfrm>
            <a:off x="2655773" y="2216594"/>
            <a:ext cx="563160" cy="1359577"/>
          </a:xfrm>
          <a:custGeom>
            <a:avLst/>
            <a:gdLst>
              <a:gd name="connsiteX0" fmla="*/ 281580 w 563160"/>
              <a:gd name="connsiteY0" fmla="*/ 0 h 1359577"/>
              <a:gd name="connsiteX1" fmla="*/ 558760 w 563160"/>
              <a:gd name="connsiteY1" fmla="*/ 587644 h 1359577"/>
              <a:gd name="connsiteX2" fmla="*/ 563160 w 563160"/>
              <a:gd name="connsiteY2" fmla="*/ 679793 h 1359577"/>
              <a:gd name="connsiteX3" fmla="*/ 445767 w 563160"/>
              <a:gd name="connsiteY3" fmla="*/ 822074 h 1359577"/>
              <a:gd name="connsiteX4" fmla="*/ 286543 w 563160"/>
              <a:gd name="connsiteY4" fmla="*/ 1261292 h 1359577"/>
              <a:gd name="connsiteX5" fmla="*/ 281581 w 563160"/>
              <a:gd name="connsiteY5" fmla="*/ 1359577 h 1359577"/>
              <a:gd name="connsiteX6" fmla="*/ 276618 w 563160"/>
              <a:gd name="connsiteY6" fmla="*/ 1261292 h 1359577"/>
              <a:gd name="connsiteX7" fmla="*/ 2 w 563160"/>
              <a:gd name="connsiteY7" fmla="*/ 679794 h 1359577"/>
              <a:gd name="connsiteX8" fmla="*/ 0 w 563160"/>
              <a:gd name="connsiteY8" fmla="*/ 679792 h 1359577"/>
              <a:gd name="connsiteX9" fmla="*/ 4400 w 563160"/>
              <a:gd name="connsiteY9" fmla="*/ 587644 h 1359577"/>
              <a:gd name="connsiteX10" fmla="*/ 281580 w 563160"/>
              <a:gd name="connsiteY10" fmla="*/ 0 h 1359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3160" h="1359577">
                <a:moveTo>
                  <a:pt x="281580" y="0"/>
                </a:moveTo>
                <a:cubicBezTo>
                  <a:pt x="445835" y="164255"/>
                  <a:pt x="538229" y="373159"/>
                  <a:pt x="558760" y="587644"/>
                </a:cubicBezTo>
                <a:lnTo>
                  <a:pt x="563160" y="679793"/>
                </a:lnTo>
                <a:lnTo>
                  <a:pt x="445767" y="822074"/>
                </a:lnTo>
                <a:cubicBezTo>
                  <a:pt x="359385" y="949937"/>
                  <a:pt x="302954" y="1099699"/>
                  <a:pt x="286543" y="1261292"/>
                </a:cubicBezTo>
                <a:lnTo>
                  <a:pt x="281581" y="1359577"/>
                </a:lnTo>
                <a:lnTo>
                  <a:pt x="276618" y="1261292"/>
                </a:lnTo>
                <a:cubicBezTo>
                  <a:pt x="253643" y="1035062"/>
                  <a:pt x="152229" y="832021"/>
                  <a:pt x="2" y="679794"/>
                </a:cubicBezTo>
                <a:lnTo>
                  <a:pt x="0" y="679792"/>
                </a:lnTo>
                <a:lnTo>
                  <a:pt x="4400" y="587644"/>
                </a:lnTo>
                <a:cubicBezTo>
                  <a:pt x="24932" y="373159"/>
                  <a:pt x="117325" y="164255"/>
                  <a:pt x="281580" y="0"/>
                </a:cubicBezTo>
                <a:close/>
              </a:path>
            </a:pathLst>
          </a:custGeom>
          <a:solidFill>
            <a:schemeClr val="bg1"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13EBC05E-D096-4225-AE7C-6012951450A7}"/>
              </a:ext>
            </a:extLst>
          </p:cNvPr>
          <p:cNvSpPr/>
          <p:nvPr/>
        </p:nvSpPr>
        <p:spPr>
          <a:xfrm>
            <a:off x="2937354" y="2614807"/>
            <a:ext cx="961373" cy="961373"/>
          </a:xfrm>
          <a:custGeom>
            <a:avLst/>
            <a:gdLst>
              <a:gd name="connsiteX0" fmla="*/ 961372 w 961373"/>
              <a:gd name="connsiteY0" fmla="*/ 0 h 961373"/>
              <a:gd name="connsiteX1" fmla="*/ 961373 w 961373"/>
              <a:gd name="connsiteY1" fmla="*/ 0 h 961373"/>
              <a:gd name="connsiteX2" fmla="*/ 961373 w 961373"/>
              <a:gd name="connsiteY2" fmla="*/ 1 h 961373"/>
              <a:gd name="connsiteX3" fmla="*/ 797186 w 961373"/>
              <a:gd name="connsiteY3" fmla="*/ 537514 h 961373"/>
              <a:gd name="connsiteX4" fmla="*/ 679796 w 961373"/>
              <a:gd name="connsiteY4" fmla="*/ 679793 h 961373"/>
              <a:gd name="connsiteX5" fmla="*/ 679793 w 961373"/>
              <a:gd name="connsiteY5" fmla="*/ 679793 h 961373"/>
              <a:gd name="connsiteX6" fmla="*/ 0 w 961373"/>
              <a:gd name="connsiteY6" fmla="*/ 961373 h 961373"/>
              <a:gd name="connsiteX7" fmla="*/ 0 w 961373"/>
              <a:gd name="connsiteY7" fmla="*/ 961373 h 961373"/>
              <a:gd name="connsiteX8" fmla="*/ 0 w 961373"/>
              <a:gd name="connsiteY8" fmla="*/ 961373 h 961373"/>
              <a:gd name="connsiteX9" fmla="*/ 65994 w 961373"/>
              <a:gd name="connsiteY9" fmla="*/ 888359 h 961373"/>
              <a:gd name="connsiteX10" fmla="*/ 281579 w 961373"/>
              <a:gd name="connsiteY10" fmla="*/ 281581 h 961373"/>
              <a:gd name="connsiteX11" fmla="*/ 281579 w 961373"/>
              <a:gd name="connsiteY11" fmla="*/ 281580 h 961373"/>
              <a:gd name="connsiteX12" fmla="*/ 281579 w 961373"/>
              <a:gd name="connsiteY12" fmla="*/ 281580 h 961373"/>
              <a:gd name="connsiteX13" fmla="*/ 961372 w 961373"/>
              <a:gd name="connsiteY13" fmla="*/ 0 h 961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1373" h="961373">
                <a:moveTo>
                  <a:pt x="961372" y="0"/>
                </a:moveTo>
                <a:lnTo>
                  <a:pt x="961373" y="0"/>
                </a:lnTo>
                <a:lnTo>
                  <a:pt x="961373" y="1"/>
                </a:lnTo>
                <a:cubicBezTo>
                  <a:pt x="961373" y="199108"/>
                  <a:pt x="900845" y="384078"/>
                  <a:pt x="797186" y="537514"/>
                </a:cubicBezTo>
                <a:lnTo>
                  <a:pt x="679796" y="679793"/>
                </a:lnTo>
                <a:lnTo>
                  <a:pt x="679793" y="679793"/>
                </a:lnTo>
                <a:cubicBezTo>
                  <a:pt x="433756" y="679793"/>
                  <a:pt x="187720" y="773653"/>
                  <a:pt x="0" y="961373"/>
                </a:cubicBezTo>
                <a:lnTo>
                  <a:pt x="0" y="961373"/>
                </a:lnTo>
                <a:lnTo>
                  <a:pt x="0" y="961373"/>
                </a:lnTo>
                <a:lnTo>
                  <a:pt x="65994" y="888359"/>
                </a:lnTo>
                <a:cubicBezTo>
                  <a:pt x="209718" y="712145"/>
                  <a:pt x="281579" y="496863"/>
                  <a:pt x="281579" y="281581"/>
                </a:cubicBezTo>
                <a:lnTo>
                  <a:pt x="281579" y="281580"/>
                </a:lnTo>
                <a:lnTo>
                  <a:pt x="281579" y="281580"/>
                </a:lnTo>
                <a:cubicBezTo>
                  <a:pt x="455553" y="107605"/>
                  <a:pt x="695896" y="0"/>
                  <a:pt x="961372" y="0"/>
                </a:cubicBezTo>
                <a:close/>
              </a:path>
            </a:pathLst>
          </a:custGeom>
          <a:solidFill>
            <a:schemeClr val="bg1"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40682810-709D-4851-92FE-0AF53175438F}"/>
              </a:ext>
            </a:extLst>
          </p:cNvPr>
          <p:cNvSpPr/>
          <p:nvPr/>
        </p:nvSpPr>
        <p:spPr>
          <a:xfrm>
            <a:off x="1975981" y="2614808"/>
            <a:ext cx="961368" cy="961367"/>
          </a:xfrm>
          <a:custGeom>
            <a:avLst/>
            <a:gdLst>
              <a:gd name="connsiteX0" fmla="*/ 0 w 961368"/>
              <a:gd name="connsiteY0" fmla="*/ 0 h 961367"/>
              <a:gd name="connsiteX1" fmla="*/ 98295 w 961368"/>
              <a:gd name="connsiteY1" fmla="*/ 4963 h 961367"/>
              <a:gd name="connsiteX2" fmla="*/ 537513 w 961368"/>
              <a:gd name="connsiteY2" fmla="*/ 164187 h 961367"/>
              <a:gd name="connsiteX3" fmla="*/ 679792 w 961368"/>
              <a:gd name="connsiteY3" fmla="*/ 281578 h 961367"/>
              <a:gd name="connsiteX4" fmla="*/ 679792 w 961368"/>
              <a:gd name="connsiteY4" fmla="*/ 281579 h 961367"/>
              <a:gd name="connsiteX5" fmla="*/ 895377 w 961368"/>
              <a:gd name="connsiteY5" fmla="*/ 888357 h 961367"/>
              <a:gd name="connsiteX6" fmla="*/ 961368 w 961368"/>
              <a:gd name="connsiteY6" fmla="*/ 961367 h 961367"/>
              <a:gd name="connsiteX7" fmla="*/ 888359 w 961368"/>
              <a:gd name="connsiteY7" fmla="*/ 895378 h 961367"/>
              <a:gd name="connsiteX8" fmla="*/ 281581 w 961368"/>
              <a:gd name="connsiteY8" fmla="*/ 679793 h 961367"/>
              <a:gd name="connsiteX9" fmla="*/ 281579 w 961368"/>
              <a:gd name="connsiteY9" fmla="*/ 679793 h 961367"/>
              <a:gd name="connsiteX10" fmla="*/ 164188 w 961368"/>
              <a:gd name="connsiteY10" fmla="*/ 537514 h 961367"/>
              <a:gd name="connsiteX11" fmla="*/ 0 w 961368"/>
              <a:gd name="connsiteY11" fmla="*/ 1 h 961367"/>
              <a:gd name="connsiteX12" fmla="*/ 0 w 961368"/>
              <a:gd name="connsiteY12" fmla="*/ 0 h 961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61368" h="961367">
                <a:moveTo>
                  <a:pt x="0" y="0"/>
                </a:moveTo>
                <a:lnTo>
                  <a:pt x="98295" y="4963"/>
                </a:lnTo>
                <a:cubicBezTo>
                  <a:pt x="259888" y="21374"/>
                  <a:pt x="409650" y="77804"/>
                  <a:pt x="537513" y="164187"/>
                </a:cubicBezTo>
                <a:lnTo>
                  <a:pt x="679792" y="281578"/>
                </a:lnTo>
                <a:lnTo>
                  <a:pt x="679792" y="281579"/>
                </a:lnTo>
                <a:cubicBezTo>
                  <a:pt x="679793" y="496861"/>
                  <a:pt x="751654" y="712143"/>
                  <a:pt x="895377" y="888357"/>
                </a:cubicBezTo>
                <a:lnTo>
                  <a:pt x="961368" y="961367"/>
                </a:lnTo>
                <a:lnTo>
                  <a:pt x="888359" y="895378"/>
                </a:lnTo>
                <a:cubicBezTo>
                  <a:pt x="712145" y="751654"/>
                  <a:pt x="496863" y="679793"/>
                  <a:pt x="281581" y="679793"/>
                </a:cubicBezTo>
                <a:lnTo>
                  <a:pt x="281579" y="679793"/>
                </a:lnTo>
                <a:lnTo>
                  <a:pt x="164188" y="537514"/>
                </a:lnTo>
                <a:cubicBezTo>
                  <a:pt x="60528" y="384078"/>
                  <a:pt x="0" y="199108"/>
                  <a:pt x="0" y="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10A84978-195D-474D-8225-A4A350029A90}"/>
              </a:ext>
            </a:extLst>
          </p:cNvPr>
          <p:cNvSpPr/>
          <p:nvPr/>
        </p:nvSpPr>
        <p:spPr>
          <a:xfrm>
            <a:off x="4296941" y="2896387"/>
            <a:ext cx="563158" cy="1359586"/>
          </a:xfrm>
          <a:custGeom>
            <a:avLst/>
            <a:gdLst>
              <a:gd name="connsiteX0" fmla="*/ 281579 w 563158"/>
              <a:gd name="connsiteY0" fmla="*/ 0 h 1359586"/>
              <a:gd name="connsiteX1" fmla="*/ 563158 w 563158"/>
              <a:gd name="connsiteY1" fmla="*/ 679793 h 1359586"/>
              <a:gd name="connsiteX2" fmla="*/ 398971 w 563158"/>
              <a:gd name="connsiteY2" fmla="*/ 1217306 h 1359586"/>
              <a:gd name="connsiteX3" fmla="*/ 281580 w 563158"/>
              <a:gd name="connsiteY3" fmla="*/ 1359586 h 1359586"/>
              <a:gd name="connsiteX4" fmla="*/ 277180 w 563158"/>
              <a:gd name="connsiteY4" fmla="*/ 1267437 h 1359586"/>
              <a:gd name="connsiteX5" fmla="*/ 0 w 563158"/>
              <a:gd name="connsiteY5" fmla="*/ 679793 h 1359586"/>
              <a:gd name="connsiteX6" fmla="*/ 0 w 563158"/>
              <a:gd name="connsiteY6" fmla="*/ 679792 h 1359586"/>
              <a:gd name="connsiteX7" fmla="*/ 65994 w 563158"/>
              <a:gd name="connsiteY7" fmla="*/ 606778 h 1359586"/>
              <a:gd name="connsiteX8" fmla="*/ 281579 w 563158"/>
              <a:gd name="connsiteY8" fmla="*/ 0 h 13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3158" h="1359586">
                <a:moveTo>
                  <a:pt x="281579" y="0"/>
                </a:moveTo>
                <a:cubicBezTo>
                  <a:pt x="455553" y="173974"/>
                  <a:pt x="563158" y="414317"/>
                  <a:pt x="563158" y="679793"/>
                </a:cubicBezTo>
                <a:cubicBezTo>
                  <a:pt x="563159" y="878900"/>
                  <a:pt x="502631" y="1063870"/>
                  <a:pt x="398971" y="1217306"/>
                </a:cubicBezTo>
                <a:lnTo>
                  <a:pt x="281580" y="1359586"/>
                </a:lnTo>
                <a:lnTo>
                  <a:pt x="277180" y="1267437"/>
                </a:lnTo>
                <a:cubicBezTo>
                  <a:pt x="256648" y="1052952"/>
                  <a:pt x="164255" y="844048"/>
                  <a:pt x="0" y="679793"/>
                </a:cubicBezTo>
                <a:lnTo>
                  <a:pt x="0" y="679792"/>
                </a:lnTo>
                <a:lnTo>
                  <a:pt x="65994" y="606778"/>
                </a:lnTo>
                <a:cubicBezTo>
                  <a:pt x="209718" y="430564"/>
                  <a:pt x="281579" y="215282"/>
                  <a:pt x="281579" y="0"/>
                </a:cubicBezTo>
                <a:close/>
              </a:path>
            </a:pathLst>
          </a:custGeom>
          <a:solidFill>
            <a:schemeClr val="bg1"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A24E758B-3DCE-490D-B9CD-DF49A6C3DDE0}"/>
              </a:ext>
            </a:extLst>
          </p:cNvPr>
          <p:cNvSpPr/>
          <p:nvPr/>
        </p:nvSpPr>
        <p:spPr>
          <a:xfrm>
            <a:off x="1014608" y="2896389"/>
            <a:ext cx="563159" cy="1359586"/>
          </a:xfrm>
          <a:custGeom>
            <a:avLst/>
            <a:gdLst>
              <a:gd name="connsiteX0" fmla="*/ 281579 w 563159"/>
              <a:gd name="connsiteY0" fmla="*/ 0 h 1359586"/>
              <a:gd name="connsiteX1" fmla="*/ 285979 w 563159"/>
              <a:gd name="connsiteY1" fmla="*/ 92149 h 1359586"/>
              <a:gd name="connsiteX2" fmla="*/ 563159 w 563159"/>
              <a:gd name="connsiteY2" fmla="*/ 679792 h 1359586"/>
              <a:gd name="connsiteX3" fmla="*/ 563159 w 563159"/>
              <a:gd name="connsiteY3" fmla="*/ 679793 h 1359586"/>
              <a:gd name="connsiteX4" fmla="*/ 497165 w 563159"/>
              <a:gd name="connsiteY4" fmla="*/ 752807 h 1359586"/>
              <a:gd name="connsiteX5" fmla="*/ 281580 w 563159"/>
              <a:gd name="connsiteY5" fmla="*/ 1359586 h 1359586"/>
              <a:gd name="connsiteX6" fmla="*/ 0 w 563159"/>
              <a:gd name="connsiteY6" fmla="*/ 679793 h 1359586"/>
              <a:gd name="connsiteX7" fmla="*/ 164187 w 563159"/>
              <a:gd name="connsiteY7" fmla="*/ 142280 h 1359586"/>
              <a:gd name="connsiteX8" fmla="*/ 281579 w 563159"/>
              <a:gd name="connsiteY8" fmla="*/ 0 h 13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3159" h="1359586">
                <a:moveTo>
                  <a:pt x="281579" y="0"/>
                </a:moveTo>
                <a:lnTo>
                  <a:pt x="285979" y="92149"/>
                </a:lnTo>
                <a:cubicBezTo>
                  <a:pt x="306510" y="306634"/>
                  <a:pt x="398904" y="515537"/>
                  <a:pt x="563159" y="679792"/>
                </a:cubicBezTo>
                <a:lnTo>
                  <a:pt x="563159" y="679793"/>
                </a:lnTo>
                <a:lnTo>
                  <a:pt x="497165" y="752807"/>
                </a:lnTo>
                <a:cubicBezTo>
                  <a:pt x="353441" y="929021"/>
                  <a:pt x="281580" y="1144303"/>
                  <a:pt x="281580" y="1359586"/>
                </a:cubicBezTo>
                <a:cubicBezTo>
                  <a:pt x="107605" y="1185612"/>
                  <a:pt x="0" y="945269"/>
                  <a:pt x="0" y="679793"/>
                </a:cubicBezTo>
                <a:cubicBezTo>
                  <a:pt x="0" y="480686"/>
                  <a:pt x="60528" y="295716"/>
                  <a:pt x="164187" y="142280"/>
                </a:cubicBezTo>
                <a:lnTo>
                  <a:pt x="281579" y="0"/>
                </a:lnTo>
                <a:close/>
              </a:path>
            </a:pathLst>
          </a:custGeom>
          <a:solidFill>
            <a:schemeClr val="bg1"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D756BC4A-6B8A-4094-8AA4-40B4785F00DC}"/>
              </a:ext>
            </a:extLst>
          </p:cNvPr>
          <p:cNvSpPr/>
          <p:nvPr/>
        </p:nvSpPr>
        <p:spPr>
          <a:xfrm>
            <a:off x="2937355" y="3294600"/>
            <a:ext cx="1359586" cy="563160"/>
          </a:xfrm>
          <a:custGeom>
            <a:avLst/>
            <a:gdLst>
              <a:gd name="connsiteX0" fmla="*/ 679795 w 1359586"/>
              <a:gd name="connsiteY0" fmla="*/ 0 h 563160"/>
              <a:gd name="connsiteX1" fmla="*/ 771942 w 1359586"/>
              <a:gd name="connsiteY1" fmla="*/ 4400 h 563160"/>
              <a:gd name="connsiteX2" fmla="*/ 1286571 w 1359586"/>
              <a:gd name="connsiteY2" fmla="*/ 215585 h 563160"/>
              <a:gd name="connsiteX3" fmla="*/ 1359586 w 1359586"/>
              <a:gd name="connsiteY3" fmla="*/ 281579 h 563160"/>
              <a:gd name="connsiteX4" fmla="*/ 1359585 w 1359586"/>
              <a:gd name="connsiteY4" fmla="*/ 281580 h 563160"/>
              <a:gd name="connsiteX5" fmla="*/ 679792 w 1359586"/>
              <a:gd name="connsiteY5" fmla="*/ 563160 h 563160"/>
              <a:gd name="connsiteX6" fmla="*/ 679792 w 1359586"/>
              <a:gd name="connsiteY6" fmla="*/ 563160 h 563160"/>
              <a:gd name="connsiteX7" fmla="*/ 537512 w 1359586"/>
              <a:gd name="connsiteY7" fmla="*/ 445768 h 563160"/>
              <a:gd name="connsiteX8" fmla="*/ 98294 w 1359586"/>
              <a:gd name="connsiteY8" fmla="*/ 286544 h 563160"/>
              <a:gd name="connsiteX9" fmla="*/ 0 w 1359586"/>
              <a:gd name="connsiteY9" fmla="*/ 281581 h 563160"/>
              <a:gd name="connsiteX10" fmla="*/ 0 w 1359586"/>
              <a:gd name="connsiteY10" fmla="*/ 281581 h 563160"/>
              <a:gd name="connsiteX11" fmla="*/ 679793 w 1359586"/>
              <a:gd name="connsiteY11" fmla="*/ 2 h 563160"/>
              <a:gd name="connsiteX12" fmla="*/ 679795 w 1359586"/>
              <a:gd name="connsiteY12" fmla="*/ 0 h 563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59586" h="563160">
                <a:moveTo>
                  <a:pt x="679795" y="0"/>
                </a:moveTo>
                <a:lnTo>
                  <a:pt x="771942" y="4400"/>
                </a:lnTo>
                <a:cubicBezTo>
                  <a:pt x="955786" y="21999"/>
                  <a:pt x="1135530" y="92393"/>
                  <a:pt x="1286571" y="215585"/>
                </a:cubicBezTo>
                <a:lnTo>
                  <a:pt x="1359586" y="281579"/>
                </a:lnTo>
                <a:lnTo>
                  <a:pt x="1359585" y="281580"/>
                </a:lnTo>
                <a:cubicBezTo>
                  <a:pt x="1171866" y="469300"/>
                  <a:pt x="925829" y="563160"/>
                  <a:pt x="679792" y="563160"/>
                </a:cubicBezTo>
                <a:lnTo>
                  <a:pt x="679792" y="563160"/>
                </a:lnTo>
                <a:lnTo>
                  <a:pt x="537512" y="445768"/>
                </a:lnTo>
                <a:cubicBezTo>
                  <a:pt x="409649" y="359386"/>
                  <a:pt x="259887" y="302955"/>
                  <a:pt x="98294" y="286544"/>
                </a:cubicBezTo>
                <a:lnTo>
                  <a:pt x="0" y="281581"/>
                </a:lnTo>
                <a:lnTo>
                  <a:pt x="0" y="281581"/>
                </a:lnTo>
                <a:cubicBezTo>
                  <a:pt x="265476" y="281581"/>
                  <a:pt x="505819" y="173976"/>
                  <a:pt x="679793" y="2"/>
                </a:cubicBezTo>
                <a:lnTo>
                  <a:pt x="679795" y="0"/>
                </a:lnTo>
                <a:close/>
              </a:path>
            </a:pathLst>
          </a:custGeom>
          <a:solidFill>
            <a:schemeClr val="bg1"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A3302947-7F7E-4E4E-9A3B-BC2776FBDE07}"/>
              </a:ext>
            </a:extLst>
          </p:cNvPr>
          <p:cNvSpPr/>
          <p:nvPr/>
        </p:nvSpPr>
        <p:spPr>
          <a:xfrm>
            <a:off x="1577767" y="3294601"/>
            <a:ext cx="1359586" cy="563160"/>
          </a:xfrm>
          <a:custGeom>
            <a:avLst/>
            <a:gdLst>
              <a:gd name="connsiteX0" fmla="*/ 679793 w 1359586"/>
              <a:gd name="connsiteY0" fmla="*/ 0 h 563160"/>
              <a:gd name="connsiteX1" fmla="*/ 679794 w 1359586"/>
              <a:gd name="connsiteY1" fmla="*/ 1 h 563160"/>
              <a:gd name="connsiteX2" fmla="*/ 1261293 w 1359586"/>
              <a:gd name="connsiteY2" fmla="*/ 276617 h 563160"/>
              <a:gd name="connsiteX3" fmla="*/ 1359586 w 1359586"/>
              <a:gd name="connsiteY3" fmla="*/ 281580 h 563160"/>
              <a:gd name="connsiteX4" fmla="*/ 1359586 w 1359586"/>
              <a:gd name="connsiteY4" fmla="*/ 281580 h 563160"/>
              <a:gd name="connsiteX5" fmla="*/ 1359586 w 1359586"/>
              <a:gd name="connsiteY5" fmla="*/ 281580 h 563160"/>
              <a:gd name="connsiteX6" fmla="*/ 1261292 w 1359586"/>
              <a:gd name="connsiteY6" fmla="*/ 286543 h 563160"/>
              <a:gd name="connsiteX7" fmla="*/ 822074 w 1359586"/>
              <a:gd name="connsiteY7" fmla="*/ 445767 h 563160"/>
              <a:gd name="connsiteX8" fmla="*/ 679794 w 1359586"/>
              <a:gd name="connsiteY8" fmla="*/ 563160 h 563160"/>
              <a:gd name="connsiteX9" fmla="*/ 679793 w 1359586"/>
              <a:gd name="connsiteY9" fmla="*/ 563160 h 563160"/>
              <a:gd name="connsiteX10" fmla="*/ 73015 w 1359586"/>
              <a:gd name="connsiteY10" fmla="*/ 347575 h 563160"/>
              <a:gd name="connsiteX11" fmla="*/ 0 w 1359586"/>
              <a:gd name="connsiteY11" fmla="*/ 281581 h 563160"/>
              <a:gd name="connsiteX12" fmla="*/ 1 w 1359586"/>
              <a:gd name="connsiteY12" fmla="*/ 281580 h 563160"/>
              <a:gd name="connsiteX13" fmla="*/ 587645 w 1359586"/>
              <a:gd name="connsiteY13" fmla="*/ 4400 h 563160"/>
              <a:gd name="connsiteX14" fmla="*/ 679793 w 1359586"/>
              <a:gd name="connsiteY14" fmla="*/ 0 h 563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59586" h="563160">
                <a:moveTo>
                  <a:pt x="679793" y="0"/>
                </a:moveTo>
                <a:lnTo>
                  <a:pt x="679794" y="1"/>
                </a:lnTo>
                <a:cubicBezTo>
                  <a:pt x="832022" y="152228"/>
                  <a:pt x="1035063" y="253642"/>
                  <a:pt x="1261293" y="276617"/>
                </a:cubicBezTo>
                <a:lnTo>
                  <a:pt x="1359586" y="281580"/>
                </a:lnTo>
                <a:lnTo>
                  <a:pt x="1359586" y="281580"/>
                </a:lnTo>
                <a:lnTo>
                  <a:pt x="1359586" y="281580"/>
                </a:lnTo>
                <a:lnTo>
                  <a:pt x="1261292" y="286543"/>
                </a:lnTo>
                <a:cubicBezTo>
                  <a:pt x="1099699" y="302954"/>
                  <a:pt x="949938" y="359385"/>
                  <a:pt x="822074" y="445767"/>
                </a:cubicBezTo>
                <a:lnTo>
                  <a:pt x="679794" y="563160"/>
                </a:lnTo>
                <a:lnTo>
                  <a:pt x="679793" y="563160"/>
                </a:lnTo>
                <a:cubicBezTo>
                  <a:pt x="464511" y="563160"/>
                  <a:pt x="249229" y="491299"/>
                  <a:pt x="73015" y="347575"/>
                </a:cubicBezTo>
                <a:lnTo>
                  <a:pt x="0" y="281581"/>
                </a:lnTo>
                <a:lnTo>
                  <a:pt x="1" y="281580"/>
                </a:lnTo>
                <a:cubicBezTo>
                  <a:pt x="164256" y="117325"/>
                  <a:pt x="373160" y="24931"/>
                  <a:pt x="587645" y="4400"/>
                </a:cubicBezTo>
                <a:lnTo>
                  <a:pt x="679793" y="0"/>
                </a:lnTo>
                <a:close/>
              </a:path>
            </a:pathLst>
          </a:custGeom>
          <a:solidFill>
            <a:schemeClr val="bg1"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60258B4B-6AC5-4A92-B9B3-46045F746E13}"/>
              </a:ext>
            </a:extLst>
          </p:cNvPr>
          <p:cNvSpPr/>
          <p:nvPr/>
        </p:nvSpPr>
        <p:spPr>
          <a:xfrm>
            <a:off x="1975981" y="3576181"/>
            <a:ext cx="961372" cy="961373"/>
          </a:xfrm>
          <a:custGeom>
            <a:avLst/>
            <a:gdLst>
              <a:gd name="connsiteX0" fmla="*/ 961372 w 961372"/>
              <a:gd name="connsiteY0" fmla="*/ 0 h 961373"/>
              <a:gd name="connsiteX1" fmla="*/ 961372 w 961372"/>
              <a:gd name="connsiteY1" fmla="*/ 0 h 961373"/>
              <a:gd name="connsiteX2" fmla="*/ 895378 w 961372"/>
              <a:gd name="connsiteY2" fmla="*/ 73014 h 961373"/>
              <a:gd name="connsiteX3" fmla="*/ 679793 w 961372"/>
              <a:gd name="connsiteY3" fmla="*/ 679793 h 961373"/>
              <a:gd name="connsiteX4" fmla="*/ 679793 w 961372"/>
              <a:gd name="connsiteY4" fmla="*/ 679795 h 961373"/>
              <a:gd name="connsiteX5" fmla="*/ 537514 w 961372"/>
              <a:gd name="connsiteY5" fmla="*/ 797186 h 961373"/>
              <a:gd name="connsiteX6" fmla="*/ 1 w 961372"/>
              <a:gd name="connsiteY6" fmla="*/ 961373 h 961373"/>
              <a:gd name="connsiteX7" fmla="*/ 0 w 961372"/>
              <a:gd name="connsiteY7" fmla="*/ 961373 h 961373"/>
              <a:gd name="connsiteX8" fmla="*/ 4963 w 961372"/>
              <a:gd name="connsiteY8" fmla="*/ 863078 h 961373"/>
              <a:gd name="connsiteX9" fmla="*/ 281580 w 961372"/>
              <a:gd name="connsiteY9" fmla="*/ 281580 h 961373"/>
              <a:gd name="connsiteX10" fmla="*/ 281580 w 961372"/>
              <a:gd name="connsiteY10" fmla="*/ 281580 h 961373"/>
              <a:gd name="connsiteX11" fmla="*/ 373729 w 961372"/>
              <a:gd name="connsiteY11" fmla="*/ 277180 h 961373"/>
              <a:gd name="connsiteX12" fmla="*/ 888357 w 961372"/>
              <a:gd name="connsiteY12" fmla="*/ 65995 h 961373"/>
              <a:gd name="connsiteX13" fmla="*/ 961372 w 961372"/>
              <a:gd name="connsiteY13" fmla="*/ 0 h 961373"/>
              <a:gd name="connsiteX14" fmla="*/ 961372 w 961372"/>
              <a:gd name="connsiteY14" fmla="*/ 0 h 961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61372" h="961373">
                <a:moveTo>
                  <a:pt x="961372" y="0"/>
                </a:moveTo>
                <a:lnTo>
                  <a:pt x="961372" y="0"/>
                </a:lnTo>
                <a:lnTo>
                  <a:pt x="895378" y="73014"/>
                </a:lnTo>
                <a:cubicBezTo>
                  <a:pt x="751655" y="249228"/>
                  <a:pt x="679793" y="464511"/>
                  <a:pt x="679793" y="679793"/>
                </a:cubicBezTo>
                <a:lnTo>
                  <a:pt x="679793" y="679795"/>
                </a:lnTo>
                <a:lnTo>
                  <a:pt x="537514" y="797186"/>
                </a:lnTo>
                <a:cubicBezTo>
                  <a:pt x="384078" y="900845"/>
                  <a:pt x="199108" y="961373"/>
                  <a:pt x="1" y="961373"/>
                </a:cubicBezTo>
                <a:lnTo>
                  <a:pt x="0" y="961373"/>
                </a:lnTo>
                <a:lnTo>
                  <a:pt x="4963" y="863078"/>
                </a:lnTo>
                <a:cubicBezTo>
                  <a:pt x="27938" y="636848"/>
                  <a:pt x="129352" y="433807"/>
                  <a:pt x="281580" y="281580"/>
                </a:cubicBezTo>
                <a:lnTo>
                  <a:pt x="281580" y="281580"/>
                </a:lnTo>
                <a:lnTo>
                  <a:pt x="373729" y="277180"/>
                </a:lnTo>
                <a:cubicBezTo>
                  <a:pt x="557573" y="259582"/>
                  <a:pt x="737317" y="189187"/>
                  <a:pt x="888357" y="65995"/>
                </a:cubicBezTo>
                <a:lnTo>
                  <a:pt x="961372" y="0"/>
                </a:lnTo>
                <a:lnTo>
                  <a:pt x="961372" y="0"/>
                </a:lnTo>
                <a:close/>
              </a:path>
            </a:pathLst>
          </a:custGeom>
          <a:solidFill>
            <a:schemeClr val="bg1"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BB117AA2-3C8F-4014-8F90-001ED0979E08}"/>
              </a:ext>
            </a:extLst>
          </p:cNvPr>
          <p:cNvSpPr/>
          <p:nvPr/>
        </p:nvSpPr>
        <p:spPr>
          <a:xfrm>
            <a:off x="2937359" y="3576186"/>
            <a:ext cx="961368" cy="961367"/>
          </a:xfrm>
          <a:custGeom>
            <a:avLst/>
            <a:gdLst>
              <a:gd name="connsiteX0" fmla="*/ 0 w 961368"/>
              <a:gd name="connsiteY0" fmla="*/ 0 h 961367"/>
              <a:gd name="connsiteX1" fmla="*/ 73009 w 961368"/>
              <a:gd name="connsiteY1" fmla="*/ 65989 h 961367"/>
              <a:gd name="connsiteX2" fmla="*/ 587638 w 961368"/>
              <a:gd name="connsiteY2" fmla="*/ 277174 h 961367"/>
              <a:gd name="connsiteX3" fmla="*/ 679788 w 961368"/>
              <a:gd name="connsiteY3" fmla="*/ 281574 h 961367"/>
              <a:gd name="connsiteX4" fmla="*/ 679789 w 961368"/>
              <a:gd name="connsiteY4" fmla="*/ 281575 h 961367"/>
              <a:gd name="connsiteX5" fmla="*/ 956405 w 961368"/>
              <a:gd name="connsiteY5" fmla="*/ 863073 h 961367"/>
              <a:gd name="connsiteX6" fmla="*/ 961368 w 961368"/>
              <a:gd name="connsiteY6" fmla="*/ 961367 h 961367"/>
              <a:gd name="connsiteX7" fmla="*/ 863073 w 961368"/>
              <a:gd name="connsiteY7" fmla="*/ 956404 h 961367"/>
              <a:gd name="connsiteX8" fmla="*/ 423855 w 961368"/>
              <a:gd name="connsiteY8" fmla="*/ 797180 h 961367"/>
              <a:gd name="connsiteX9" fmla="*/ 281576 w 961368"/>
              <a:gd name="connsiteY9" fmla="*/ 679790 h 961367"/>
              <a:gd name="connsiteX10" fmla="*/ 281576 w 961368"/>
              <a:gd name="connsiteY10" fmla="*/ 679789 h 961367"/>
              <a:gd name="connsiteX11" fmla="*/ 65991 w 961368"/>
              <a:gd name="connsiteY11" fmla="*/ 73010 h 961367"/>
              <a:gd name="connsiteX12" fmla="*/ 0 w 961368"/>
              <a:gd name="connsiteY12" fmla="*/ 0 h 961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61368" h="961367">
                <a:moveTo>
                  <a:pt x="0" y="0"/>
                </a:moveTo>
                <a:lnTo>
                  <a:pt x="73009" y="65989"/>
                </a:lnTo>
                <a:cubicBezTo>
                  <a:pt x="224050" y="189181"/>
                  <a:pt x="403794" y="259576"/>
                  <a:pt x="587638" y="277174"/>
                </a:cubicBezTo>
                <a:lnTo>
                  <a:pt x="679788" y="281574"/>
                </a:lnTo>
                <a:lnTo>
                  <a:pt x="679789" y="281575"/>
                </a:lnTo>
                <a:cubicBezTo>
                  <a:pt x="832016" y="433802"/>
                  <a:pt x="933430" y="636843"/>
                  <a:pt x="956405" y="863073"/>
                </a:cubicBezTo>
                <a:lnTo>
                  <a:pt x="961368" y="961367"/>
                </a:lnTo>
                <a:lnTo>
                  <a:pt x="863073" y="956404"/>
                </a:lnTo>
                <a:cubicBezTo>
                  <a:pt x="701480" y="939994"/>
                  <a:pt x="551718" y="883563"/>
                  <a:pt x="423855" y="797180"/>
                </a:cubicBezTo>
                <a:lnTo>
                  <a:pt x="281576" y="679790"/>
                </a:lnTo>
                <a:lnTo>
                  <a:pt x="281576" y="679789"/>
                </a:lnTo>
                <a:cubicBezTo>
                  <a:pt x="281576" y="464506"/>
                  <a:pt x="209715" y="249224"/>
                  <a:pt x="65991" y="730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975E386B-BCA5-445B-BFE9-2A71DC6142A7}"/>
              </a:ext>
            </a:extLst>
          </p:cNvPr>
          <p:cNvSpPr/>
          <p:nvPr/>
        </p:nvSpPr>
        <p:spPr>
          <a:xfrm>
            <a:off x="2655774" y="3576191"/>
            <a:ext cx="563161" cy="1359577"/>
          </a:xfrm>
          <a:custGeom>
            <a:avLst/>
            <a:gdLst>
              <a:gd name="connsiteX0" fmla="*/ 281580 w 563161"/>
              <a:gd name="connsiteY0" fmla="*/ 0 h 1359577"/>
              <a:gd name="connsiteX1" fmla="*/ 286542 w 563161"/>
              <a:gd name="connsiteY1" fmla="*/ 98285 h 1359577"/>
              <a:gd name="connsiteX2" fmla="*/ 563159 w 563161"/>
              <a:gd name="connsiteY2" fmla="*/ 679783 h 1359577"/>
              <a:gd name="connsiteX3" fmla="*/ 563161 w 563161"/>
              <a:gd name="connsiteY3" fmla="*/ 679785 h 1359577"/>
              <a:gd name="connsiteX4" fmla="*/ 558761 w 563161"/>
              <a:gd name="connsiteY4" fmla="*/ 771933 h 1359577"/>
              <a:gd name="connsiteX5" fmla="*/ 347576 w 563161"/>
              <a:gd name="connsiteY5" fmla="*/ 1286562 h 1359577"/>
              <a:gd name="connsiteX6" fmla="*/ 281581 w 563161"/>
              <a:gd name="connsiteY6" fmla="*/ 1359577 h 1359577"/>
              <a:gd name="connsiteX7" fmla="*/ 281580 w 563161"/>
              <a:gd name="connsiteY7" fmla="*/ 1359576 h 1359577"/>
              <a:gd name="connsiteX8" fmla="*/ 4400 w 563161"/>
              <a:gd name="connsiteY8" fmla="*/ 771933 h 1359577"/>
              <a:gd name="connsiteX9" fmla="*/ 0 w 563161"/>
              <a:gd name="connsiteY9" fmla="*/ 679785 h 1359577"/>
              <a:gd name="connsiteX10" fmla="*/ 1 w 563161"/>
              <a:gd name="connsiteY10" fmla="*/ 679784 h 1359577"/>
              <a:gd name="connsiteX11" fmla="*/ 276617 w 563161"/>
              <a:gd name="connsiteY11" fmla="*/ 98285 h 1359577"/>
              <a:gd name="connsiteX12" fmla="*/ 281580 w 563161"/>
              <a:gd name="connsiteY12" fmla="*/ 0 h 1359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63161" h="1359577">
                <a:moveTo>
                  <a:pt x="281580" y="0"/>
                </a:moveTo>
                <a:lnTo>
                  <a:pt x="286542" y="98285"/>
                </a:lnTo>
                <a:cubicBezTo>
                  <a:pt x="309518" y="324515"/>
                  <a:pt x="410931" y="527556"/>
                  <a:pt x="563159" y="679783"/>
                </a:cubicBezTo>
                <a:lnTo>
                  <a:pt x="563161" y="679785"/>
                </a:lnTo>
                <a:lnTo>
                  <a:pt x="558761" y="771933"/>
                </a:lnTo>
                <a:cubicBezTo>
                  <a:pt x="541163" y="955778"/>
                  <a:pt x="470768" y="1135522"/>
                  <a:pt x="347576" y="1286562"/>
                </a:cubicBezTo>
                <a:lnTo>
                  <a:pt x="281581" y="1359577"/>
                </a:lnTo>
                <a:lnTo>
                  <a:pt x="281580" y="1359576"/>
                </a:lnTo>
                <a:cubicBezTo>
                  <a:pt x="117325" y="1195322"/>
                  <a:pt x="24932" y="986418"/>
                  <a:pt x="4400" y="771933"/>
                </a:cubicBezTo>
                <a:lnTo>
                  <a:pt x="0" y="679785"/>
                </a:lnTo>
                <a:lnTo>
                  <a:pt x="1" y="679784"/>
                </a:lnTo>
                <a:cubicBezTo>
                  <a:pt x="152228" y="527556"/>
                  <a:pt x="253642" y="324515"/>
                  <a:pt x="276617" y="98285"/>
                </a:cubicBezTo>
                <a:lnTo>
                  <a:pt x="281580" y="0"/>
                </a:lnTo>
                <a:close/>
              </a:path>
            </a:pathLst>
          </a:custGeom>
          <a:solidFill>
            <a:schemeClr val="bg1"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586A119A-584E-414A-859B-6C0A7DFA7DD1}"/>
              </a:ext>
            </a:extLst>
          </p:cNvPr>
          <p:cNvSpPr/>
          <p:nvPr/>
        </p:nvSpPr>
        <p:spPr>
          <a:xfrm>
            <a:off x="3617149" y="4255973"/>
            <a:ext cx="961372" cy="961374"/>
          </a:xfrm>
          <a:custGeom>
            <a:avLst/>
            <a:gdLst>
              <a:gd name="connsiteX0" fmla="*/ 961372 w 961372"/>
              <a:gd name="connsiteY0" fmla="*/ 0 h 961374"/>
              <a:gd name="connsiteX1" fmla="*/ 961372 w 961372"/>
              <a:gd name="connsiteY1" fmla="*/ 1 h 961374"/>
              <a:gd name="connsiteX2" fmla="*/ 679792 w 961372"/>
              <a:gd name="connsiteY2" fmla="*/ 679794 h 961374"/>
              <a:gd name="connsiteX3" fmla="*/ 92148 w 961372"/>
              <a:gd name="connsiteY3" fmla="*/ 956974 h 961374"/>
              <a:gd name="connsiteX4" fmla="*/ 0 w 961372"/>
              <a:gd name="connsiteY4" fmla="*/ 961374 h 961374"/>
              <a:gd name="connsiteX5" fmla="*/ 117391 w 961372"/>
              <a:gd name="connsiteY5" fmla="*/ 819094 h 961374"/>
              <a:gd name="connsiteX6" fmla="*/ 281578 w 961372"/>
              <a:gd name="connsiteY6" fmla="*/ 281581 h 961374"/>
              <a:gd name="connsiteX7" fmla="*/ 281578 w 961372"/>
              <a:gd name="connsiteY7" fmla="*/ 281580 h 961374"/>
              <a:gd name="connsiteX8" fmla="*/ 281578 w 961372"/>
              <a:gd name="connsiteY8" fmla="*/ 281580 h 961374"/>
              <a:gd name="connsiteX9" fmla="*/ 961371 w 961372"/>
              <a:gd name="connsiteY9" fmla="*/ 1 h 961374"/>
              <a:gd name="connsiteX10" fmla="*/ 961372 w 961372"/>
              <a:gd name="connsiteY10" fmla="*/ 0 h 961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1372" h="961374">
                <a:moveTo>
                  <a:pt x="961372" y="0"/>
                </a:moveTo>
                <a:lnTo>
                  <a:pt x="961372" y="1"/>
                </a:lnTo>
                <a:cubicBezTo>
                  <a:pt x="961372" y="246037"/>
                  <a:pt x="867512" y="492074"/>
                  <a:pt x="679792" y="679794"/>
                </a:cubicBezTo>
                <a:cubicBezTo>
                  <a:pt x="515537" y="844049"/>
                  <a:pt x="306633" y="936443"/>
                  <a:pt x="92148" y="956974"/>
                </a:cubicBezTo>
                <a:lnTo>
                  <a:pt x="0" y="961374"/>
                </a:lnTo>
                <a:lnTo>
                  <a:pt x="117391" y="819094"/>
                </a:lnTo>
                <a:cubicBezTo>
                  <a:pt x="221050" y="665658"/>
                  <a:pt x="281578" y="480688"/>
                  <a:pt x="281578" y="281581"/>
                </a:cubicBezTo>
                <a:lnTo>
                  <a:pt x="281578" y="281580"/>
                </a:lnTo>
                <a:lnTo>
                  <a:pt x="281578" y="281580"/>
                </a:lnTo>
                <a:cubicBezTo>
                  <a:pt x="547054" y="281580"/>
                  <a:pt x="787397" y="173975"/>
                  <a:pt x="961371" y="1"/>
                </a:cubicBezTo>
                <a:lnTo>
                  <a:pt x="961372" y="0"/>
                </a:lnTo>
                <a:close/>
              </a:path>
            </a:pathLst>
          </a:custGeom>
          <a:solidFill>
            <a:schemeClr val="bg1"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5DA283F4-629E-4254-ABC6-7A1E231A067F}"/>
              </a:ext>
            </a:extLst>
          </p:cNvPr>
          <p:cNvSpPr/>
          <p:nvPr/>
        </p:nvSpPr>
        <p:spPr>
          <a:xfrm>
            <a:off x="1296188" y="4255975"/>
            <a:ext cx="961373" cy="961373"/>
          </a:xfrm>
          <a:custGeom>
            <a:avLst/>
            <a:gdLst>
              <a:gd name="connsiteX0" fmla="*/ 0 w 961373"/>
              <a:gd name="connsiteY0" fmla="*/ 0 h 961373"/>
              <a:gd name="connsiteX1" fmla="*/ 581499 w 961373"/>
              <a:gd name="connsiteY1" fmla="*/ 276616 h 961373"/>
              <a:gd name="connsiteX2" fmla="*/ 679793 w 961373"/>
              <a:gd name="connsiteY2" fmla="*/ 281579 h 961373"/>
              <a:gd name="connsiteX3" fmla="*/ 679793 w 961373"/>
              <a:gd name="connsiteY3" fmla="*/ 281579 h 961373"/>
              <a:gd name="connsiteX4" fmla="*/ 843980 w 961373"/>
              <a:gd name="connsiteY4" fmla="*/ 819092 h 961373"/>
              <a:gd name="connsiteX5" fmla="*/ 961373 w 961373"/>
              <a:gd name="connsiteY5" fmla="*/ 961373 h 961373"/>
              <a:gd name="connsiteX6" fmla="*/ 869224 w 961373"/>
              <a:gd name="connsiteY6" fmla="*/ 956973 h 961373"/>
              <a:gd name="connsiteX7" fmla="*/ 281580 w 961373"/>
              <a:gd name="connsiteY7" fmla="*/ 679793 h 961373"/>
              <a:gd name="connsiteX8" fmla="*/ 0 w 961373"/>
              <a:gd name="connsiteY8" fmla="*/ 0 h 961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1373" h="961373">
                <a:moveTo>
                  <a:pt x="0" y="0"/>
                </a:moveTo>
                <a:cubicBezTo>
                  <a:pt x="152228" y="152228"/>
                  <a:pt x="355269" y="253641"/>
                  <a:pt x="581499" y="276616"/>
                </a:cubicBezTo>
                <a:lnTo>
                  <a:pt x="679793" y="281579"/>
                </a:lnTo>
                <a:lnTo>
                  <a:pt x="679793" y="281579"/>
                </a:lnTo>
                <a:cubicBezTo>
                  <a:pt x="679793" y="480686"/>
                  <a:pt x="740321" y="665656"/>
                  <a:pt x="843980" y="819092"/>
                </a:cubicBezTo>
                <a:lnTo>
                  <a:pt x="961373" y="961373"/>
                </a:lnTo>
                <a:lnTo>
                  <a:pt x="869224" y="956973"/>
                </a:lnTo>
                <a:cubicBezTo>
                  <a:pt x="654739" y="936442"/>
                  <a:pt x="445835" y="844048"/>
                  <a:pt x="281580" y="679793"/>
                </a:cubicBezTo>
                <a:cubicBezTo>
                  <a:pt x="93860" y="492073"/>
                  <a:pt x="0" y="246036"/>
                  <a:pt x="0" y="0"/>
                </a:cubicBezTo>
                <a:close/>
              </a:path>
            </a:pathLst>
          </a:custGeom>
          <a:solidFill>
            <a:schemeClr val="bg1"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80718DA2-DDA3-4D88-92A7-CC746996802A}"/>
              </a:ext>
            </a:extLst>
          </p:cNvPr>
          <p:cNvSpPr/>
          <p:nvPr/>
        </p:nvSpPr>
        <p:spPr>
          <a:xfrm>
            <a:off x="2257561" y="4935768"/>
            <a:ext cx="1359588" cy="563159"/>
          </a:xfrm>
          <a:custGeom>
            <a:avLst/>
            <a:gdLst>
              <a:gd name="connsiteX0" fmla="*/ 679794 w 1359588"/>
              <a:gd name="connsiteY0" fmla="*/ 0 h 563159"/>
              <a:gd name="connsiteX1" fmla="*/ 752808 w 1359588"/>
              <a:gd name="connsiteY1" fmla="*/ 65994 h 563159"/>
              <a:gd name="connsiteX2" fmla="*/ 1359587 w 1359588"/>
              <a:gd name="connsiteY2" fmla="*/ 281579 h 563159"/>
              <a:gd name="connsiteX3" fmla="*/ 1359588 w 1359588"/>
              <a:gd name="connsiteY3" fmla="*/ 281579 h 563159"/>
              <a:gd name="connsiteX4" fmla="*/ 1359587 w 1359588"/>
              <a:gd name="connsiteY4" fmla="*/ 281580 h 563159"/>
              <a:gd name="connsiteX5" fmla="*/ 679793 w 1359588"/>
              <a:gd name="connsiteY5" fmla="*/ 563159 h 563159"/>
              <a:gd name="connsiteX6" fmla="*/ 0 w 1359588"/>
              <a:gd name="connsiteY6" fmla="*/ 281580 h 563159"/>
              <a:gd name="connsiteX7" fmla="*/ 0 w 1359588"/>
              <a:gd name="connsiteY7" fmla="*/ 281580 h 563159"/>
              <a:gd name="connsiteX8" fmla="*/ 1 w 1359588"/>
              <a:gd name="connsiteY8" fmla="*/ 281580 h 563159"/>
              <a:gd name="connsiteX9" fmla="*/ 679794 w 1359588"/>
              <a:gd name="connsiteY9" fmla="*/ 0 h 563159"/>
              <a:gd name="connsiteX10" fmla="*/ 679794 w 1359588"/>
              <a:gd name="connsiteY10" fmla="*/ 0 h 563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9588" h="563159">
                <a:moveTo>
                  <a:pt x="679794" y="0"/>
                </a:moveTo>
                <a:lnTo>
                  <a:pt x="752808" y="65994"/>
                </a:lnTo>
                <a:cubicBezTo>
                  <a:pt x="929022" y="209718"/>
                  <a:pt x="1144304" y="281579"/>
                  <a:pt x="1359587" y="281579"/>
                </a:cubicBezTo>
                <a:lnTo>
                  <a:pt x="1359588" y="281579"/>
                </a:lnTo>
                <a:lnTo>
                  <a:pt x="1359587" y="281580"/>
                </a:lnTo>
                <a:cubicBezTo>
                  <a:pt x="1185612" y="455554"/>
                  <a:pt x="945269" y="563159"/>
                  <a:pt x="679793" y="563159"/>
                </a:cubicBezTo>
                <a:cubicBezTo>
                  <a:pt x="414317" y="563159"/>
                  <a:pt x="173974" y="455554"/>
                  <a:pt x="0" y="281580"/>
                </a:cubicBezTo>
                <a:lnTo>
                  <a:pt x="0" y="281580"/>
                </a:lnTo>
                <a:lnTo>
                  <a:pt x="1" y="281580"/>
                </a:lnTo>
                <a:cubicBezTo>
                  <a:pt x="246037" y="281580"/>
                  <a:pt x="492074" y="187720"/>
                  <a:pt x="679794" y="0"/>
                </a:cubicBezTo>
                <a:lnTo>
                  <a:pt x="679794" y="0"/>
                </a:lnTo>
                <a:close/>
              </a:path>
            </a:pathLst>
          </a:custGeom>
          <a:solidFill>
            <a:schemeClr val="bg1"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1A13C13-9F3D-4C15-AA93-FFD2242B0AB8}"/>
              </a:ext>
            </a:extLst>
          </p:cNvPr>
          <p:cNvSpPr txBox="1"/>
          <p:nvPr/>
        </p:nvSpPr>
        <p:spPr>
          <a:xfrm>
            <a:off x="2880986" y="6228658"/>
            <a:ext cx="3093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形狀格式 </a:t>
            </a:r>
            <a:r>
              <a:rPr lang="en-US" altLang="zh-TW" dirty="0"/>
              <a:t>&gt;</a:t>
            </a:r>
            <a:r>
              <a:rPr lang="zh-TW" altLang="en-US" dirty="0"/>
              <a:t> 合併形狀 </a:t>
            </a:r>
            <a:r>
              <a:rPr lang="en-US" altLang="zh-TW" dirty="0"/>
              <a:t>&gt;</a:t>
            </a:r>
            <a:r>
              <a:rPr lang="zh-TW" altLang="en-US" dirty="0"/>
              <a:t> 拆分</a:t>
            </a:r>
          </a:p>
        </p:txBody>
      </p:sp>
      <p:sp>
        <p:nvSpPr>
          <p:cNvPr id="36" name="文本框 53">
            <a:extLst>
              <a:ext uri="{FF2B5EF4-FFF2-40B4-BE49-F238E27FC236}">
                <a16:creationId xmlns:a16="http://schemas.microsoft.com/office/drawing/2014/main" id="{15073912-40BF-4B15-9D91-A921ED44B67F}"/>
              </a:ext>
            </a:extLst>
          </p:cNvPr>
          <p:cNvSpPr txBox="1"/>
          <p:nvPr/>
        </p:nvSpPr>
        <p:spPr>
          <a:xfrm>
            <a:off x="3258673" y="5754933"/>
            <a:ext cx="3093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格式 </a:t>
            </a:r>
            <a:r>
              <a:rPr lang="en-US" altLang="zh-TW" dirty="0"/>
              <a:t>&gt;</a:t>
            </a:r>
            <a:r>
              <a:rPr lang="zh-TW" altLang="en-US" dirty="0"/>
              <a:t> 合併圖案 </a:t>
            </a:r>
            <a:r>
              <a:rPr lang="en-US" altLang="zh-TW" dirty="0"/>
              <a:t>&gt;</a:t>
            </a:r>
            <a:r>
              <a:rPr lang="zh-TW" altLang="en-US" dirty="0"/>
              <a:t> 分割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7310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9C74814-25EE-4827-8BF9-9DF58F81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水晶球 </a:t>
            </a:r>
            <a:r>
              <a:rPr lang="en-US" altLang="zh-TW" dirty="0"/>
              <a:t>– </a:t>
            </a:r>
            <a:r>
              <a:rPr lang="zh-TW" altLang="en-US" dirty="0"/>
              <a:t> 解構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3A60266-B4C2-466C-B3DE-1A9BA5D740D9}"/>
              </a:ext>
            </a:extLst>
          </p:cNvPr>
          <p:cNvGrpSpPr/>
          <p:nvPr/>
        </p:nvGrpSpPr>
        <p:grpSpPr>
          <a:xfrm>
            <a:off x="1296186" y="1935014"/>
            <a:ext cx="3282334" cy="3282334"/>
            <a:chOff x="1296187" y="1935014"/>
            <a:chExt cx="3282334" cy="3282334"/>
          </a:xfrm>
          <a:solidFill>
            <a:srgbClr val="C00000"/>
          </a:solidFill>
        </p:grpSpPr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3EDB6B25-C4E1-44A0-B944-8C0FEB24CDB6}"/>
                </a:ext>
              </a:extLst>
            </p:cNvPr>
            <p:cNvSpPr/>
            <p:nvPr/>
          </p:nvSpPr>
          <p:spPr>
            <a:xfrm>
              <a:off x="2937353" y="1935014"/>
              <a:ext cx="961374" cy="961373"/>
            </a:xfrm>
            <a:custGeom>
              <a:avLst/>
              <a:gdLst>
                <a:gd name="connsiteX0" fmla="*/ 679794 w 961374"/>
                <a:gd name="connsiteY0" fmla="*/ 0 h 961373"/>
                <a:gd name="connsiteX1" fmla="*/ 679795 w 961374"/>
                <a:gd name="connsiteY1" fmla="*/ 1 h 961373"/>
                <a:gd name="connsiteX2" fmla="*/ 956411 w 961374"/>
                <a:gd name="connsiteY2" fmla="*/ 581499 h 961373"/>
                <a:gd name="connsiteX3" fmla="*/ 961374 w 961374"/>
                <a:gd name="connsiteY3" fmla="*/ 679793 h 961373"/>
                <a:gd name="connsiteX4" fmla="*/ 961373 w 961374"/>
                <a:gd name="connsiteY4" fmla="*/ 679793 h 961373"/>
                <a:gd name="connsiteX5" fmla="*/ 281580 w 961374"/>
                <a:gd name="connsiteY5" fmla="*/ 961373 h 961373"/>
                <a:gd name="connsiteX6" fmla="*/ 281580 w 961374"/>
                <a:gd name="connsiteY6" fmla="*/ 961373 h 961373"/>
                <a:gd name="connsiteX7" fmla="*/ 277180 w 961374"/>
                <a:gd name="connsiteY7" fmla="*/ 869224 h 961373"/>
                <a:gd name="connsiteX8" fmla="*/ 0 w 961374"/>
                <a:gd name="connsiteY8" fmla="*/ 281580 h 961373"/>
                <a:gd name="connsiteX9" fmla="*/ 587644 w 961374"/>
                <a:gd name="connsiteY9" fmla="*/ 4400 h 961373"/>
                <a:gd name="connsiteX10" fmla="*/ 679794 w 961374"/>
                <a:gd name="connsiteY10" fmla="*/ 0 h 961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1374" h="961373">
                  <a:moveTo>
                    <a:pt x="679794" y="0"/>
                  </a:moveTo>
                  <a:lnTo>
                    <a:pt x="679795" y="1"/>
                  </a:lnTo>
                  <a:cubicBezTo>
                    <a:pt x="832022" y="152228"/>
                    <a:pt x="933436" y="355269"/>
                    <a:pt x="956411" y="581499"/>
                  </a:cubicBezTo>
                  <a:lnTo>
                    <a:pt x="961374" y="679793"/>
                  </a:lnTo>
                  <a:lnTo>
                    <a:pt x="961373" y="679793"/>
                  </a:lnTo>
                  <a:cubicBezTo>
                    <a:pt x="695897" y="679793"/>
                    <a:pt x="455554" y="787398"/>
                    <a:pt x="281580" y="961373"/>
                  </a:cubicBezTo>
                  <a:lnTo>
                    <a:pt x="281580" y="961373"/>
                  </a:lnTo>
                  <a:lnTo>
                    <a:pt x="277180" y="869224"/>
                  </a:lnTo>
                  <a:cubicBezTo>
                    <a:pt x="256649" y="654739"/>
                    <a:pt x="164255" y="445835"/>
                    <a:pt x="0" y="281580"/>
                  </a:cubicBezTo>
                  <a:cubicBezTo>
                    <a:pt x="164255" y="117325"/>
                    <a:pt x="373159" y="24931"/>
                    <a:pt x="587644" y="4400"/>
                  </a:cubicBezTo>
                  <a:lnTo>
                    <a:pt x="679794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C2D7A5FD-49A9-4B6B-8A0A-4E583C0330EF}"/>
                </a:ext>
              </a:extLst>
            </p:cNvPr>
            <p:cNvSpPr/>
            <p:nvPr/>
          </p:nvSpPr>
          <p:spPr>
            <a:xfrm>
              <a:off x="1975981" y="1935014"/>
              <a:ext cx="961372" cy="961372"/>
            </a:xfrm>
            <a:custGeom>
              <a:avLst/>
              <a:gdLst>
                <a:gd name="connsiteX0" fmla="*/ 281581 w 961372"/>
                <a:gd name="connsiteY0" fmla="*/ 0 h 961372"/>
                <a:gd name="connsiteX1" fmla="*/ 373728 w 961372"/>
                <a:gd name="connsiteY1" fmla="*/ 4400 h 961372"/>
                <a:gd name="connsiteX2" fmla="*/ 961372 w 961372"/>
                <a:gd name="connsiteY2" fmla="*/ 281580 h 961372"/>
                <a:gd name="connsiteX3" fmla="*/ 684192 w 961372"/>
                <a:gd name="connsiteY3" fmla="*/ 869224 h 961372"/>
                <a:gd name="connsiteX4" fmla="*/ 679792 w 961372"/>
                <a:gd name="connsiteY4" fmla="*/ 961372 h 961372"/>
                <a:gd name="connsiteX5" fmla="*/ 537513 w 961372"/>
                <a:gd name="connsiteY5" fmla="*/ 843981 h 961372"/>
                <a:gd name="connsiteX6" fmla="*/ 98295 w 961372"/>
                <a:gd name="connsiteY6" fmla="*/ 684757 h 961372"/>
                <a:gd name="connsiteX7" fmla="*/ 0 w 961372"/>
                <a:gd name="connsiteY7" fmla="*/ 679794 h 961372"/>
                <a:gd name="connsiteX8" fmla="*/ 4963 w 961372"/>
                <a:gd name="connsiteY8" fmla="*/ 581500 h 961372"/>
                <a:gd name="connsiteX9" fmla="*/ 281580 w 961372"/>
                <a:gd name="connsiteY9" fmla="*/ 1 h 961372"/>
                <a:gd name="connsiteX10" fmla="*/ 281581 w 961372"/>
                <a:gd name="connsiteY10" fmla="*/ 0 h 96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1372" h="961372">
                  <a:moveTo>
                    <a:pt x="281581" y="0"/>
                  </a:moveTo>
                  <a:lnTo>
                    <a:pt x="373728" y="4400"/>
                  </a:lnTo>
                  <a:cubicBezTo>
                    <a:pt x="588213" y="24932"/>
                    <a:pt x="797117" y="117325"/>
                    <a:pt x="961372" y="281580"/>
                  </a:cubicBezTo>
                  <a:cubicBezTo>
                    <a:pt x="797117" y="445835"/>
                    <a:pt x="704724" y="654739"/>
                    <a:pt x="684192" y="869224"/>
                  </a:cubicBezTo>
                  <a:lnTo>
                    <a:pt x="679792" y="961372"/>
                  </a:lnTo>
                  <a:lnTo>
                    <a:pt x="537513" y="843981"/>
                  </a:lnTo>
                  <a:cubicBezTo>
                    <a:pt x="409650" y="757598"/>
                    <a:pt x="259888" y="701168"/>
                    <a:pt x="98295" y="684757"/>
                  </a:cubicBezTo>
                  <a:lnTo>
                    <a:pt x="0" y="679794"/>
                  </a:lnTo>
                  <a:lnTo>
                    <a:pt x="4963" y="581500"/>
                  </a:lnTo>
                  <a:cubicBezTo>
                    <a:pt x="27938" y="355270"/>
                    <a:pt x="129352" y="152229"/>
                    <a:pt x="281580" y="1"/>
                  </a:cubicBezTo>
                  <a:lnTo>
                    <a:pt x="281581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0795E8B1-A707-4F66-9FEF-390361D759B2}"/>
                </a:ext>
              </a:extLst>
            </p:cNvPr>
            <p:cNvSpPr/>
            <p:nvPr/>
          </p:nvSpPr>
          <p:spPr>
            <a:xfrm>
              <a:off x="3617150" y="2614807"/>
              <a:ext cx="961370" cy="961372"/>
            </a:xfrm>
            <a:custGeom>
              <a:avLst/>
              <a:gdLst>
                <a:gd name="connsiteX0" fmla="*/ 281577 w 961370"/>
                <a:gd name="connsiteY0" fmla="*/ 0 h 961372"/>
                <a:gd name="connsiteX1" fmla="*/ 379871 w 961370"/>
                <a:gd name="connsiteY1" fmla="*/ 4963 h 961372"/>
                <a:gd name="connsiteX2" fmla="*/ 961370 w 961370"/>
                <a:gd name="connsiteY2" fmla="*/ 281580 h 961372"/>
                <a:gd name="connsiteX3" fmla="*/ 745785 w 961370"/>
                <a:gd name="connsiteY3" fmla="*/ 888358 h 961372"/>
                <a:gd name="connsiteX4" fmla="*/ 679791 w 961370"/>
                <a:gd name="connsiteY4" fmla="*/ 961372 h 961372"/>
                <a:gd name="connsiteX5" fmla="*/ 606776 w 961370"/>
                <a:gd name="connsiteY5" fmla="*/ 895378 h 961372"/>
                <a:gd name="connsiteX6" fmla="*/ 92147 w 961370"/>
                <a:gd name="connsiteY6" fmla="*/ 684193 h 961372"/>
                <a:gd name="connsiteX7" fmla="*/ 0 w 961370"/>
                <a:gd name="connsiteY7" fmla="*/ 679793 h 961372"/>
                <a:gd name="connsiteX8" fmla="*/ 117390 w 961370"/>
                <a:gd name="connsiteY8" fmla="*/ 537514 h 961372"/>
                <a:gd name="connsiteX9" fmla="*/ 281577 w 961370"/>
                <a:gd name="connsiteY9" fmla="*/ 1 h 961372"/>
                <a:gd name="connsiteX10" fmla="*/ 281577 w 961370"/>
                <a:gd name="connsiteY10" fmla="*/ 0 h 96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1370" h="961372">
                  <a:moveTo>
                    <a:pt x="281577" y="0"/>
                  </a:moveTo>
                  <a:lnTo>
                    <a:pt x="379871" y="4963"/>
                  </a:lnTo>
                  <a:cubicBezTo>
                    <a:pt x="606101" y="27938"/>
                    <a:pt x="809142" y="129352"/>
                    <a:pt x="961370" y="281580"/>
                  </a:cubicBezTo>
                  <a:cubicBezTo>
                    <a:pt x="961370" y="496862"/>
                    <a:pt x="889509" y="712144"/>
                    <a:pt x="745785" y="888358"/>
                  </a:cubicBezTo>
                  <a:lnTo>
                    <a:pt x="679791" y="961372"/>
                  </a:lnTo>
                  <a:lnTo>
                    <a:pt x="606776" y="895378"/>
                  </a:lnTo>
                  <a:cubicBezTo>
                    <a:pt x="455735" y="772186"/>
                    <a:pt x="275991" y="701792"/>
                    <a:pt x="92147" y="684193"/>
                  </a:cubicBezTo>
                  <a:lnTo>
                    <a:pt x="0" y="679793"/>
                  </a:lnTo>
                  <a:lnTo>
                    <a:pt x="117390" y="537514"/>
                  </a:lnTo>
                  <a:cubicBezTo>
                    <a:pt x="221049" y="384078"/>
                    <a:pt x="281577" y="199108"/>
                    <a:pt x="281577" y="1"/>
                  </a:cubicBezTo>
                  <a:lnTo>
                    <a:pt x="281577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9D4C00B5-A222-44CC-8F71-692F65C5669F}"/>
                </a:ext>
              </a:extLst>
            </p:cNvPr>
            <p:cNvSpPr/>
            <p:nvPr/>
          </p:nvSpPr>
          <p:spPr>
            <a:xfrm>
              <a:off x="1296187" y="2614808"/>
              <a:ext cx="961373" cy="961374"/>
            </a:xfrm>
            <a:custGeom>
              <a:avLst/>
              <a:gdLst>
                <a:gd name="connsiteX0" fmla="*/ 679794 w 961373"/>
                <a:gd name="connsiteY0" fmla="*/ 0 h 961374"/>
                <a:gd name="connsiteX1" fmla="*/ 679794 w 961373"/>
                <a:gd name="connsiteY1" fmla="*/ 0 h 961374"/>
                <a:gd name="connsiteX2" fmla="*/ 679794 w 961373"/>
                <a:gd name="connsiteY2" fmla="*/ 1 h 961374"/>
                <a:gd name="connsiteX3" fmla="*/ 843982 w 961373"/>
                <a:gd name="connsiteY3" fmla="*/ 537514 h 961374"/>
                <a:gd name="connsiteX4" fmla="*/ 961373 w 961373"/>
                <a:gd name="connsiteY4" fmla="*/ 679793 h 961374"/>
                <a:gd name="connsiteX5" fmla="*/ 869225 w 961373"/>
                <a:gd name="connsiteY5" fmla="*/ 684193 h 961374"/>
                <a:gd name="connsiteX6" fmla="*/ 281581 w 961373"/>
                <a:gd name="connsiteY6" fmla="*/ 961373 h 961374"/>
                <a:gd name="connsiteX7" fmla="*/ 281580 w 961373"/>
                <a:gd name="connsiteY7" fmla="*/ 961374 h 961374"/>
                <a:gd name="connsiteX8" fmla="*/ 281580 w 961373"/>
                <a:gd name="connsiteY8" fmla="*/ 961373 h 961374"/>
                <a:gd name="connsiteX9" fmla="*/ 4400 w 961373"/>
                <a:gd name="connsiteY9" fmla="*/ 373730 h 961374"/>
                <a:gd name="connsiteX10" fmla="*/ 0 w 961373"/>
                <a:gd name="connsiteY10" fmla="*/ 281581 h 961374"/>
                <a:gd name="connsiteX11" fmla="*/ 1 w 961373"/>
                <a:gd name="connsiteY11" fmla="*/ 281580 h 961374"/>
                <a:gd name="connsiteX12" fmla="*/ 679794 w 961373"/>
                <a:gd name="connsiteY12" fmla="*/ 0 h 96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61373" h="961374">
                  <a:moveTo>
                    <a:pt x="679794" y="0"/>
                  </a:moveTo>
                  <a:lnTo>
                    <a:pt x="679794" y="0"/>
                  </a:lnTo>
                  <a:lnTo>
                    <a:pt x="679794" y="1"/>
                  </a:lnTo>
                  <a:cubicBezTo>
                    <a:pt x="679794" y="199108"/>
                    <a:pt x="740322" y="384078"/>
                    <a:pt x="843982" y="537514"/>
                  </a:cubicBezTo>
                  <a:lnTo>
                    <a:pt x="961373" y="679793"/>
                  </a:lnTo>
                  <a:lnTo>
                    <a:pt x="869225" y="684193"/>
                  </a:lnTo>
                  <a:cubicBezTo>
                    <a:pt x="654740" y="704724"/>
                    <a:pt x="445836" y="797118"/>
                    <a:pt x="281581" y="961373"/>
                  </a:cubicBezTo>
                  <a:lnTo>
                    <a:pt x="281580" y="961374"/>
                  </a:lnTo>
                  <a:lnTo>
                    <a:pt x="281580" y="961373"/>
                  </a:lnTo>
                  <a:cubicBezTo>
                    <a:pt x="117325" y="797118"/>
                    <a:pt x="24931" y="588215"/>
                    <a:pt x="4400" y="373730"/>
                  </a:cubicBezTo>
                  <a:lnTo>
                    <a:pt x="0" y="281581"/>
                  </a:lnTo>
                  <a:lnTo>
                    <a:pt x="1" y="281580"/>
                  </a:lnTo>
                  <a:cubicBezTo>
                    <a:pt x="173975" y="107605"/>
                    <a:pt x="414318" y="0"/>
                    <a:pt x="67979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7F16D63D-5BF9-46F3-8181-AD8316FCAAFC}"/>
                </a:ext>
              </a:extLst>
            </p:cNvPr>
            <p:cNvSpPr/>
            <p:nvPr/>
          </p:nvSpPr>
          <p:spPr>
            <a:xfrm>
              <a:off x="3617147" y="3576179"/>
              <a:ext cx="961374" cy="961374"/>
            </a:xfrm>
            <a:custGeom>
              <a:avLst/>
              <a:gdLst>
                <a:gd name="connsiteX0" fmla="*/ 679794 w 961374"/>
                <a:gd name="connsiteY0" fmla="*/ 0 h 961374"/>
                <a:gd name="connsiteX1" fmla="*/ 679794 w 961374"/>
                <a:gd name="connsiteY1" fmla="*/ 1 h 961374"/>
                <a:gd name="connsiteX2" fmla="*/ 956974 w 961374"/>
                <a:gd name="connsiteY2" fmla="*/ 587645 h 961374"/>
                <a:gd name="connsiteX3" fmla="*/ 961374 w 961374"/>
                <a:gd name="connsiteY3" fmla="*/ 679794 h 961374"/>
                <a:gd name="connsiteX4" fmla="*/ 961373 w 961374"/>
                <a:gd name="connsiteY4" fmla="*/ 679795 h 961374"/>
                <a:gd name="connsiteX5" fmla="*/ 281580 w 961374"/>
                <a:gd name="connsiteY5" fmla="*/ 961374 h 961374"/>
                <a:gd name="connsiteX6" fmla="*/ 281580 w 961374"/>
                <a:gd name="connsiteY6" fmla="*/ 961374 h 961374"/>
                <a:gd name="connsiteX7" fmla="*/ 276617 w 961374"/>
                <a:gd name="connsiteY7" fmla="*/ 863080 h 961374"/>
                <a:gd name="connsiteX8" fmla="*/ 1 w 961374"/>
                <a:gd name="connsiteY8" fmla="*/ 281582 h 961374"/>
                <a:gd name="connsiteX9" fmla="*/ 0 w 961374"/>
                <a:gd name="connsiteY9" fmla="*/ 281581 h 961374"/>
                <a:gd name="connsiteX10" fmla="*/ 0 w 961374"/>
                <a:gd name="connsiteY10" fmla="*/ 281581 h 961374"/>
                <a:gd name="connsiteX11" fmla="*/ 679793 w 961374"/>
                <a:gd name="connsiteY11" fmla="*/ 1 h 961374"/>
                <a:gd name="connsiteX12" fmla="*/ 679794 w 961374"/>
                <a:gd name="connsiteY12" fmla="*/ 0 h 96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61374" h="961374">
                  <a:moveTo>
                    <a:pt x="679794" y="0"/>
                  </a:moveTo>
                  <a:lnTo>
                    <a:pt x="679794" y="1"/>
                  </a:lnTo>
                  <a:cubicBezTo>
                    <a:pt x="844049" y="164256"/>
                    <a:pt x="936442" y="373160"/>
                    <a:pt x="956974" y="587645"/>
                  </a:cubicBezTo>
                  <a:lnTo>
                    <a:pt x="961374" y="679794"/>
                  </a:lnTo>
                  <a:lnTo>
                    <a:pt x="961373" y="679795"/>
                  </a:lnTo>
                  <a:cubicBezTo>
                    <a:pt x="787399" y="853769"/>
                    <a:pt x="547056" y="961374"/>
                    <a:pt x="281580" y="961374"/>
                  </a:cubicBezTo>
                  <a:lnTo>
                    <a:pt x="281580" y="961374"/>
                  </a:lnTo>
                  <a:lnTo>
                    <a:pt x="276617" y="863080"/>
                  </a:lnTo>
                  <a:cubicBezTo>
                    <a:pt x="253642" y="636850"/>
                    <a:pt x="152228" y="433809"/>
                    <a:pt x="1" y="281582"/>
                  </a:cubicBezTo>
                  <a:lnTo>
                    <a:pt x="0" y="281581"/>
                  </a:lnTo>
                  <a:lnTo>
                    <a:pt x="0" y="281581"/>
                  </a:lnTo>
                  <a:cubicBezTo>
                    <a:pt x="246037" y="281581"/>
                    <a:pt x="492074" y="187721"/>
                    <a:pt x="679793" y="1"/>
                  </a:cubicBezTo>
                  <a:lnTo>
                    <a:pt x="679794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D4CE8D89-FF8F-4D8E-8EE9-8FD6D2263133}"/>
                </a:ext>
              </a:extLst>
            </p:cNvPr>
            <p:cNvSpPr/>
            <p:nvPr/>
          </p:nvSpPr>
          <p:spPr>
            <a:xfrm>
              <a:off x="1296188" y="3576182"/>
              <a:ext cx="961373" cy="961372"/>
            </a:xfrm>
            <a:custGeom>
              <a:avLst/>
              <a:gdLst>
                <a:gd name="connsiteX0" fmla="*/ 281579 w 961373"/>
                <a:gd name="connsiteY0" fmla="*/ 0 h 961372"/>
                <a:gd name="connsiteX1" fmla="*/ 354594 w 961373"/>
                <a:gd name="connsiteY1" fmla="*/ 65994 h 961372"/>
                <a:gd name="connsiteX2" fmla="*/ 961372 w 961373"/>
                <a:gd name="connsiteY2" fmla="*/ 281579 h 961372"/>
                <a:gd name="connsiteX3" fmla="*/ 961373 w 961373"/>
                <a:gd name="connsiteY3" fmla="*/ 281579 h 961372"/>
                <a:gd name="connsiteX4" fmla="*/ 961373 w 961373"/>
                <a:gd name="connsiteY4" fmla="*/ 281579 h 961372"/>
                <a:gd name="connsiteX5" fmla="*/ 684756 w 961373"/>
                <a:gd name="connsiteY5" fmla="*/ 863077 h 961372"/>
                <a:gd name="connsiteX6" fmla="*/ 679793 w 961373"/>
                <a:gd name="connsiteY6" fmla="*/ 961372 h 961372"/>
                <a:gd name="connsiteX7" fmla="*/ 581499 w 961373"/>
                <a:gd name="connsiteY7" fmla="*/ 956409 h 961372"/>
                <a:gd name="connsiteX8" fmla="*/ 0 w 961373"/>
                <a:gd name="connsiteY8" fmla="*/ 679793 h 961372"/>
                <a:gd name="connsiteX9" fmla="*/ 215585 w 961373"/>
                <a:gd name="connsiteY9" fmla="*/ 73014 h 961372"/>
                <a:gd name="connsiteX10" fmla="*/ 281579 w 961373"/>
                <a:gd name="connsiteY10" fmla="*/ 0 h 96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1373" h="961372">
                  <a:moveTo>
                    <a:pt x="281579" y="0"/>
                  </a:moveTo>
                  <a:lnTo>
                    <a:pt x="354594" y="65994"/>
                  </a:lnTo>
                  <a:cubicBezTo>
                    <a:pt x="530808" y="209718"/>
                    <a:pt x="746090" y="281579"/>
                    <a:pt x="961372" y="281579"/>
                  </a:cubicBezTo>
                  <a:lnTo>
                    <a:pt x="961373" y="281579"/>
                  </a:lnTo>
                  <a:lnTo>
                    <a:pt x="961373" y="281579"/>
                  </a:lnTo>
                  <a:cubicBezTo>
                    <a:pt x="809145" y="433806"/>
                    <a:pt x="707731" y="636847"/>
                    <a:pt x="684756" y="863077"/>
                  </a:cubicBezTo>
                  <a:lnTo>
                    <a:pt x="679793" y="961372"/>
                  </a:lnTo>
                  <a:lnTo>
                    <a:pt x="581499" y="956409"/>
                  </a:lnTo>
                  <a:cubicBezTo>
                    <a:pt x="355269" y="933434"/>
                    <a:pt x="152228" y="832021"/>
                    <a:pt x="0" y="679793"/>
                  </a:cubicBezTo>
                  <a:cubicBezTo>
                    <a:pt x="0" y="464510"/>
                    <a:pt x="71861" y="249228"/>
                    <a:pt x="215585" y="73014"/>
                  </a:cubicBezTo>
                  <a:lnTo>
                    <a:pt x="281579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746F45C0-4104-4256-9A5A-CF701B5C0516}"/>
                </a:ext>
              </a:extLst>
            </p:cNvPr>
            <p:cNvSpPr/>
            <p:nvPr/>
          </p:nvSpPr>
          <p:spPr>
            <a:xfrm>
              <a:off x="2937355" y="4255976"/>
              <a:ext cx="961372" cy="961371"/>
            </a:xfrm>
            <a:custGeom>
              <a:avLst/>
              <a:gdLst>
                <a:gd name="connsiteX0" fmla="*/ 281580 w 961372"/>
                <a:gd name="connsiteY0" fmla="*/ 0 h 961371"/>
                <a:gd name="connsiteX1" fmla="*/ 423859 w 961372"/>
                <a:gd name="connsiteY1" fmla="*/ 117390 h 961371"/>
                <a:gd name="connsiteX2" fmla="*/ 863077 w 961372"/>
                <a:gd name="connsiteY2" fmla="*/ 276614 h 961371"/>
                <a:gd name="connsiteX3" fmla="*/ 961372 w 961372"/>
                <a:gd name="connsiteY3" fmla="*/ 281577 h 961371"/>
                <a:gd name="connsiteX4" fmla="*/ 961372 w 961372"/>
                <a:gd name="connsiteY4" fmla="*/ 281578 h 961371"/>
                <a:gd name="connsiteX5" fmla="*/ 797185 w 961372"/>
                <a:gd name="connsiteY5" fmla="*/ 819091 h 961371"/>
                <a:gd name="connsiteX6" fmla="*/ 679794 w 961372"/>
                <a:gd name="connsiteY6" fmla="*/ 961371 h 961371"/>
                <a:gd name="connsiteX7" fmla="*/ 679793 w 961372"/>
                <a:gd name="connsiteY7" fmla="*/ 961371 h 961371"/>
                <a:gd name="connsiteX8" fmla="*/ 73014 w 961372"/>
                <a:gd name="connsiteY8" fmla="*/ 745786 h 961371"/>
                <a:gd name="connsiteX9" fmla="*/ 0 w 961372"/>
                <a:gd name="connsiteY9" fmla="*/ 679792 h 961371"/>
                <a:gd name="connsiteX10" fmla="*/ 65995 w 961372"/>
                <a:gd name="connsiteY10" fmla="*/ 606777 h 961371"/>
                <a:gd name="connsiteX11" fmla="*/ 277180 w 961372"/>
                <a:gd name="connsiteY11" fmla="*/ 92148 h 961371"/>
                <a:gd name="connsiteX12" fmla="*/ 281580 w 961372"/>
                <a:gd name="connsiteY12" fmla="*/ 0 h 961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61372" h="961371">
                  <a:moveTo>
                    <a:pt x="281580" y="0"/>
                  </a:moveTo>
                  <a:lnTo>
                    <a:pt x="423859" y="117390"/>
                  </a:lnTo>
                  <a:cubicBezTo>
                    <a:pt x="551722" y="203773"/>
                    <a:pt x="701484" y="260204"/>
                    <a:pt x="863077" y="276614"/>
                  </a:cubicBezTo>
                  <a:lnTo>
                    <a:pt x="961372" y="281577"/>
                  </a:lnTo>
                  <a:lnTo>
                    <a:pt x="961372" y="281578"/>
                  </a:lnTo>
                  <a:cubicBezTo>
                    <a:pt x="961372" y="480685"/>
                    <a:pt x="900844" y="665655"/>
                    <a:pt x="797185" y="819091"/>
                  </a:cubicBezTo>
                  <a:lnTo>
                    <a:pt x="679794" y="961371"/>
                  </a:lnTo>
                  <a:lnTo>
                    <a:pt x="679793" y="961371"/>
                  </a:lnTo>
                  <a:cubicBezTo>
                    <a:pt x="464510" y="961371"/>
                    <a:pt x="249228" y="889510"/>
                    <a:pt x="73014" y="745786"/>
                  </a:cubicBezTo>
                  <a:lnTo>
                    <a:pt x="0" y="679792"/>
                  </a:lnTo>
                  <a:lnTo>
                    <a:pt x="65995" y="606777"/>
                  </a:lnTo>
                  <a:cubicBezTo>
                    <a:pt x="189187" y="455737"/>
                    <a:pt x="259582" y="275993"/>
                    <a:pt x="277180" y="92148"/>
                  </a:cubicBezTo>
                  <a:lnTo>
                    <a:pt x="28158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7C1547CE-680D-41A2-8FDE-4BA60C38F628}"/>
                </a:ext>
              </a:extLst>
            </p:cNvPr>
            <p:cNvSpPr/>
            <p:nvPr/>
          </p:nvSpPr>
          <p:spPr>
            <a:xfrm>
              <a:off x="1975981" y="4255976"/>
              <a:ext cx="961374" cy="961372"/>
            </a:xfrm>
            <a:custGeom>
              <a:avLst/>
              <a:gdLst>
                <a:gd name="connsiteX0" fmla="*/ 679793 w 961374"/>
                <a:gd name="connsiteY0" fmla="*/ 0 h 961372"/>
                <a:gd name="connsiteX1" fmla="*/ 684193 w 961374"/>
                <a:gd name="connsiteY1" fmla="*/ 92148 h 961372"/>
                <a:gd name="connsiteX2" fmla="*/ 961373 w 961374"/>
                <a:gd name="connsiteY2" fmla="*/ 679791 h 961372"/>
                <a:gd name="connsiteX3" fmla="*/ 961374 w 961374"/>
                <a:gd name="connsiteY3" fmla="*/ 679792 h 961372"/>
                <a:gd name="connsiteX4" fmla="*/ 961374 w 961374"/>
                <a:gd name="connsiteY4" fmla="*/ 679792 h 961372"/>
                <a:gd name="connsiteX5" fmla="*/ 281581 w 961374"/>
                <a:gd name="connsiteY5" fmla="*/ 961372 h 961372"/>
                <a:gd name="connsiteX6" fmla="*/ 281580 w 961374"/>
                <a:gd name="connsiteY6" fmla="*/ 961372 h 961372"/>
                <a:gd name="connsiteX7" fmla="*/ 164187 w 961374"/>
                <a:gd name="connsiteY7" fmla="*/ 819091 h 961372"/>
                <a:gd name="connsiteX8" fmla="*/ 0 w 961374"/>
                <a:gd name="connsiteY8" fmla="*/ 281578 h 961372"/>
                <a:gd name="connsiteX9" fmla="*/ 0 w 961374"/>
                <a:gd name="connsiteY9" fmla="*/ 281578 h 961372"/>
                <a:gd name="connsiteX10" fmla="*/ 1 w 961374"/>
                <a:gd name="connsiteY10" fmla="*/ 281578 h 961372"/>
                <a:gd name="connsiteX11" fmla="*/ 537514 w 961374"/>
                <a:gd name="connsiteY11" fmla="*/ 117391 h 961372"/>
                <a:gd name="connsiteX12" fmla="*/ 679793 w 961374"/>
                <a:gd name="connsiteY12" fmla="*/ 0 h 96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61374" h="961372">
                  <a:moveTo>
                    <a:pt x="679793" y="0"/>
                  </a:moveTo>
                  <a:lnTo>
                    <a:pt x="684193" y="92148"/>
                  </a:lnTo>
                  <a:cubicBezTo>
                    <a:pt x="704725" y="306633"/>
                    <a:pt x="797118" y="515537"/>
                    <a:pt x="961373" y="679791"/>
                  </a:cubicBezTo>
                  <a:lnTo>
                    <a:pt x="961374" y="679792"/>
                  </a:lnTo>
                  <a:lnTo>
                    <a:pt x="961374" y="679792"/>
                  </a:lnTo>
                  <a:cubicBezTo>
                    <a:pt x="773654" y="867512"/>
                    <a:pt x="527617" y="961372"/>
                    <a:pt x="281581" y="961372"/>
                  </a:cubicBezTo>
                  <a:lnTo>
                    <a:pt x="281580" y="961372"/>
                  </a:lnTo>
                  <a:lnTo>
                    <a:pt x="164187" y="819091"/>
                  </a:lnTo>
                  <a:cubicBezTo>
                    <a:pt x="60528" y="665655"/>
                    <a:pt x="0" y="480685"/>
                    <a:pt x="0" y="281578"/>
                  </a:cubicBezTo>
                  <a:lnTo>
                    <a:pt x="0" y="281578"/>
                  </a:lnTo>
                  <a:lnTo>
                    <a:pt x="1" y="281578"/>
                  </a:lnTo>
                  <a:cubicBezTo>
                    <a:pt x="199108" y="281578"/>
                    <a:pt x="384078" y="221050"/>
                    <a:pt x="537514" y="117391"/>
                  </a:cubicBezTo>
                  <a:lnTo>
                    <a:pt x="679793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A214244A-493D-4C28-B441-F12630FB6612}"/>
              </a:ext>
            </a:extLst>
          </p:cNvPr>
          <p:cNvGrpSpPr/>
          <p:nvPr/>
        </p:nvGrpSpPr>
        <p:grpSpPr>
          <a:xfrm>
            <a:off x="1577767" y="2216594"/>
            <a:ext cx="2719174" cy="2719174"/>
            <a:chOff x="1577767" y="2216594"/>
            <a:chExt cx="2719174" cy="2719174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6F093D1C-6999-477C-A59C-70119FA26AFF}"/>
                </a:ext>
              </a:extLst>
            </p:cNvPr>
            <p:cNvSpPr/>
            <p:nvPr/>
          </p:nvSpPr>
          <p:spPr>
            <a:xfrm>
              <a:off x="2655773" y="2216594"/>
              <a:ext cx="563160" cy="1359577"/>
            </a:xfrm>
            <a:custGeom>
              <a:avLst/>
              <a:gdLst>
                <a:gd name="connsiteX0" fmla="*/ 281580 w 563160"/>
                <a:gd name="connsiteY0" fmla="*/ 0 h 1359577"/>
                <a:gd name="connsiteX1" fmla="*/ 558760 w 563160"/>
                <a:gd name="connsiteY1" fmla="*/ 587644 h 1359577"/>
                <a:gd name="connsiteX2" fmla="*/ 563160 w 563160"/>
                <a:gd name="connsiteY2" fmla="*/ 679793 h 1359577"/>
                <a:gd name="connsiteX3" fmla="*/ 445767 w 563160"/>
                <a:gd name="connsiteY3" fmla="*/ 822074 h 1359577"/>
                <a:gd name="connsiteX4" fmla="*/ 286543 w 563160"/>
                <a:gd name="connsiteY4" fmla="*/ 1261292 h 1359577"/>
                <a:gd name="connsiteX5" fmla="*/ 281581 w 563160"/>
                <a:gd name="connsiteY5" fmla="*/ 1359577 h 1359577"/>
                <a:gd name="connsiteX6" fmla="*/ 276618 w 563160"/>
                <a:gd name="connsiteY6" fmla="*/ 1261292 h 1359577"/>
                <a:gd name="connsiteX7" fmla="*/ 2 w 563160"/>
                <a:gd name="connsiteY7" fmla="*/ 679794 h 1359577"/>
                <a:gd name="connsiteX8" fmla="*/ 0 w 563160"/>
                <a:gd name="connsiteY8" fmla="*/ 679792 h 1359577"/>
                <a:gd name="connsiteX9" fmla="*/ 4400 w 563160"/>
                <a:gd name="connsiteY9" fmla="*/ 587644 h 1359577"/>
                <a:gd name="connsiteX10" fmla="*/ 281580 w 563160"/>
                <a:gd name="connsiteY10" fmla="*/ 0 h 135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3160" h="1359577">
                  <a:moveTo>
                    <a:pt x="281580" y="0"/>
                  </a:moveTo>
                  <a:cubicBezTo>
                    <a:pt x="445835" y="164255"/>
                    <a:pt x="538229" y="373159"/>
                    <a:pt x="558760" y="587644"/>
                  </a:cubicBezTo>
                  <a:lnTo>
                    <a:pt x="563160" y="679793"/>
                  </a:lnTo>
                  <a:lnTo>
                    <a:pt x="445767" y="822074"/>
                  </a:lnTo>
                  <a:cubicBezTo>
                    <a:pt x="359385" y="949937"/>
                    <a:pt x="302954" y="1099699"/>
                    <a:pt x="286543" y="1261292"/>
                  </a:cubicBezTo>
                  <a:lnTo>
                    <a:pt x="281581" y="1359577"/>
                  </a:lnTo>
                  <a:lnTo>
                    <a:pt x="276618" y="1261292"/>
                  </a:lnTo>
                  <a:cubicBezTo>
                    <a:pt x="253643" y="1035062"/>
                    <a:pt x="152229" y="832021"/>
                    <a:pt x="2" y="679794"/>
                  </a:cubicBezTo>
                  <a:lnTo>
                    <a:pt x="0" y="679792"/>
                  </a:lnTo>
                  <a:lnTo>
                    <a:pt x="4400" y="587644"/>
                  </a:lnTo>
                  <a:cubicBezTo>
                    <a:pt x="24932" y="373159"/>
                    <a:pt x="117325" y="164255"/>
                    <a:pt x="281580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13EBC05E-D096-4225-AE7C-6012951450A7}"/>
                </a:ext>
              </a:extLst>
            </p:cNvPr>
            <p:cNvSpPr/>
            <p:nvPr/>
          </p:nvSpPr>
          <p:spPr>
            <a:xfrm>
              <a:off x="2937354" y="2614807"/>
              <a:ext cx="961373" cy="961373"/>
            </a:xfrm>
            <a:custGeom>
              <a:avLst/>
              <a:gdLst>
                <a:gd name="connsiteX0" fmla="*/ 961372 w 961373"/>
                <a:gd name="connsiteY0" fmla="*/ 0 h 961373"/>
                <a:gd name="connsiteX1" fmla="*/ 961373 w 961373"/>
                <a:gd name="connsiteY1" fmla="*/ 0 h 961373"/>
                <a:gd name="connsiteX2" fmla="*/ 961373 w 961373"/>
                <a:gd name="connsiteY2" fmla="*/ 1 h 961373"/>
                <a:gd name="connsiteX3" fmla="*/ 797186 w 961373"/>
                <a:gd name="connsiteY3" fmla="*/ 537514 h 961373"/>
                <a:gd name="connsiteX4" fmla="*/ 679796 w 961373"/>
                <a:gd name="connsiteY4" fmla="*/ 679793 h 961373"/>
                <a:gd name="connsiteX5" fmla="*/ 679793 w 961373"/>
                <a:gd name="connsiteY5" fmla="*/ 679793 h 961373"/>
                <a:gd name="connsiteX6" fmla="*/ 0 w 961373"/>
                <a:gd name="connsiteY6" fmla="*/ 961373 h 961373"/>
                <a:gd name="connsiteX7" fmla="*/ 0 w 961373"/>
                <a:gd name="connsiteY7" fmla="*/ 961373 h 961373"/>
                <a:gd name="connsiteX8" fmla="*/ 0 w 961373"/>
                <a:gd name="connsiteY8" fmla="*/ 961373 h 961373"/>
                <a:gd name="connsiteX9" fmla="*/ 65994 w 961373"/>
                <a:gd name="connsiteY9" fmla="*/ 888359 h 961373"/>
                <a:gd name="connsiteX10" fmla="*/ 281579 w 961373"/>
                <a:gd name="connsiteY10" fmla="*/ 281581 h 961373"/>
                <a:gd name="connsiteX11" fmla="*/ 281579 w 961373"/>
                <a:gd name="connsiteY11" fmla="*/ 281580 h 961373"/>
                <a:gd name="connsiteX12" fmla="*/ 281579 w 961373"/>
                <a:gd name="connsiteY12" fmla="*/ 281580 h 961373"/>
                <a:gd name="connsiteX13" fmla="*/ 961372 w 961373"/>
                <a:gd name="connsiteY13" fmla="*/ 0 h 961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373" h="961373">
                  <a:moveTo>
                    <a:pt x="961372" y="0"/>
                  </a:moveTo>
                  <a:lnTo>
                    <a:pt x="961373" y="0"/>
                  </a:lnTo>
                  <a:lnTo>
                    <a:pt x="961373" y="1"/>
                  </a:lnTo>
                  <a:cubicBezTo>
                    <a:pt x="961373" y="199108"/>
                    <a:pt x="900845" y="384078"/>
                    <a:pt x="797186" y="537514"/>
                  </a:cubicBezTo>
                  <a:lnTo>
                    <a:pt x="679796" y="679793"/>
                  </a:lnTo>
                  <a:lnTo>
                    <a:pt x="679793" y="679793"/>
                  </a:lnTo>
                  <a:cubicBezTo>
                    <a:pt x="433756" y="679793"/>
                    <a:pt x="187720" y="773653"/>
                    <a:pt x="0" y="961373"/>
                  </a:cubicBezTo>
                  <a:lnTo>
                    <a:pt x="0" y="961373"/>
                  </a:lnTo>
                  <a:lnTo>
                    <a:pt x="0" y="961373"/>
                  </a:lnTo>
                  <a:lnTo>
                    <a:pt x="65994" y="888359"/>
                  </a:lnTo>
                  <a:cubicBezTo>
                    <a:pt x="209718" y="712145"/>
                    <a:pt x="281579" y="496863"/>
                    <a:pt x="281579" y="281581"/>
                  </a:cubicBezTo>
                  <a:lnTo>
                    <a:pt x="281579" y="281580"/>
                  </a:lnTo>
                  <a:lnTo>
                    <a:pt x="281579" y="281580"/>
                  </a:lnTo>
                  <a:cubicBezTo>
                    <a:pt x="455553" y="107605"/>
                    <a:pt x="695896" y="0"/>
                    <a:pt x="961372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40682810-709D-4851-92FE-0AF53175438F}"/>
                </a:ext>
              </a:extLst>
            </p:cNvPr>
            <p:cNvSpPr/>
            <p:nvPr/>
          </p:nvSpPr>
          <p:spPr>
            <a:xfrm>
              <a:off x="1975981" y="2614808"/>
              <a:ext cx="961368" cy="961367"/>
            </a:xfrm>
            <a:custGeom>
              <a:avLst/>
              <a:gdLst>
                <a:gd name="connsiteX0" fmla="*/ 0 w 961368"/>
                <a:gd name="connsiteY0" fmla="*/ 0 h 961367"/>
                <a:gd name="connsiteX1" fmla="*/ 98295 w 961368"/>
                <a:gd name="connsiteY1" fmla="*/ 4963 h 961367"/>
                <a:gd name="connsiteX2" fmla="*/ 537513 w 961368"/>
                <a:gd name="connsiteY2" fmla="*/ 164187 h 961367"/>
                <a:gd name="connsiteX3" fmla="*/ 679792 w 961368"/>
                <a:gd name="connsiteY3" fmla="*/ 281578 h 961367"/>
                <a:gd name="connsiteX4" fmla="*/ 679792 w 961368"/>
                <a:gd name="connsiteY4" fmla="*/ 281579 h 961367"/>
                <a:gd name="connsiteX5" fmla="*/ 895377 w 961368"/>
                <a:gd name="connsiteY5" fmla="*/ 888357 h 961367"/>
                <a:gd name="connsiteX6" fmla="*/ 961368 w 961368"/>
                <a:gd name="connsiteY6" fmla="*/ 961367 h 961367"/>
                <a:gd name="connsiteX7" fmla="*/ 888359 w 961368"/>
                <a:gd name="connsiteY7" fmla="*/ 895378 h 961367"/>
                <a:gd name="connsiteX8" fmla="*/ 281581 w 961368"/>
                <a:gd name="connsiteY8" fmla="*/ 679793 h 961367"/>
                <a:gd name="connsiteX9" fmla="*/ 281579 w 961368"/>
                <a:gd name="connsiteY9" fmla="*/ 679793 h 961367"/>
                <a:gd name="connsiteX10" fmla="*/ 164188 w 961368"/>
                <a:gd name="connsiteY10" fmla="*/ 537514 h 961367"/>
                <a:gd name="connsiteX11" fmla="*/ 0 w 961368"/>
                <a:gd name="connsiteY11" fmla="*/ 1 h 961367"/>
                <a:gd name="connsiteX12" fmla="*/ 0 w 961368"/>
                <a:gd name="connsiteY12" fmla="*/ 0 h 96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61368" h="961367">
                  <a:moveTo>
                    <a:pt x="0" y="0"/>
                  </a:moveTo>
                  <a:lnTo>
                    <a:pt x="98295" y="4963"/>
                  </a:lnTo>
                  <a:cubicBezTo>
                    <a:pt x="259888" y="21374"/>
                    <a:pt x="409650" y="77804"/>
                    <a:pt x="537513" y="164187"/>
                  </a:cubicBezTo>
                  <a:lnTo>
                    <a:pt x="679792" y="281578"/>
                  </a:lnTo>
                  <a:lnTo>
                    <a:pt x="679792" y="281579"/>
                  </a:lnTo>
                  <a:cubicBezTo>
                    <a:pt x="679793" y="496861"/>
                    <a:pt x="751654" y="712143"/>
                    <a:pt x="895377" y="888357"/>
                  </a:cubicBezTo>
                  <a:lnTo>
                    <a:pt x="961368" y="961367"/>
                  </a:lnTo>
                  <a:lnTo>
                    <a:pt x="888359" y="895378"/>
                  </a:lnTo>
                  <a:cubicBezTo>
                    <a:pt x="712145" y="751654"/>
                    <a:pt x="496863" y="679793"/>
                    <a:pt x="281581" y="679793"/>
                  </a:cubicBezTo>
                  <a:lnTo>
                    <a:pt x="281579" y="679793"/>
                  </a:lnTo>
                  <a:lnTo>
                    <a:pt x="164188" y="537514"/>
                  </a:lnTo>
                  <a:cubicBezTo>
                    <a:pt x="60528" y="384078"/>
                    <a:pt x="0" y="199108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D756BC4A-6B8A-4094-8AA4-40B4785F00DC}"/>
                </a:ext>
              </a:extLst>
            </p:cNvPr>
            <p:cNvSpPr/>
            <p:nvPr/>
          </p:nvSpPr>
          <p:spPr>
            <a:xfrm>
              <a:off x="2937355" y="3294600"/>
              <a:ext cx="1359586" cy="563160"/>
            </a:xfrm>
            <a:custGeom>
              <a:avLst/>
              <a:gdLst>
                <a:gd name="connsiteX0" fmla="*/ 679795 w 1359586"/>
                <a:gd name="connsiteY0" fmla="*/ 0 h 563160"/>
                <a:gd name="connsiteX1" fmla="*/ 771942 w 1359586"/>
                <a:gd name="connsiteY1" fmla="*/ 4400 h 563160"/>
                <a:gd name="connsiteX2" fmla="*/ 1286571 w 1359586"/>
                <a:gd name="connsiteY2" fmla="*/ 215585 h 563160"/>
                <a:gd name="connsiteX3" fmla="*/ 1359586 w 1359586"/>
                <a:gd name="connsiteY3" fmla="*/ 281579 h 563160"/>
                <a:gd name="connsiteX4" fmla="*/ 1359585 w 1359586"/>
                <a:gd name="connsiteY4" fmla="*/ 281580 h 563160"/>
                <a:gd name="connsiteX5" fmla="*/ 679792 w 1359586"/>
                <a:gd name="connsiteY5" fmla="*/ 563160 h 563160"/>
                <a:gd name="connsiteX6" fmla="*/ 679792 w 1359586"/>
                <a:gd name="connsiteY6" fmla="*/ 563160 h 563160"/>
                <a:gd name="connsiteX7" fmla="*/ 537512 w 1359586"/>
                <a:gd name="connsiteY7" fmla="*/ 445768 h 563160"/>
                <a:gd name="connsiteX8" fmla="*/ 98294 w 1359586"/>
                <a:gd name="connsiteY8" fmla="*/ 286544 h 563160"/>
                <a:gd name="connsiteX9" fmla="*/ 0 w 1359586"/>
                <a:gd name="connsiteY9" fmla="*/ 281581 h 563160"/>
                <a:gd name="connsiteX10" fmla="*/ 0 w 1359586"/>
                <a:gd name="connsiteY10" fmla="*/ 281581 h 563160"/>
                <a:gd name="connsiteX11" fmla="*/ 679793 w 1359586"/>
                <a:gd name="connsiteY11" fmla="*/ 2 h 563160"/>
                <a:gd name="connsiteX12" fmla="*/ 679795 w 1359586"/>
                <a:gd name="connsiteY12" fmla="*/ 0 h 56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59586" h="563160">
                  <a:moveTo>
                    <a:pt x="679795" y="0"/>
                  </a:moveTo>
                  <a:lnTo>
                    <a:pt x="771942" y="4400"/>
                  </a:lnTo>
                  <a:cubicBezTo>
                    <a:pt x="955786" y="21999"/>
                    <a:pt x="1135530" y="92393"/>
                    <a:pt x="1286571" y="215585"/>
                  </a:cubicBezTo>
                  <a:lnTo>
                    <a:pt x="1359586" y="281579"/>
                  </a:lnTo>
                  <a:lnTo>
                    <a:pt x="1359585" y="281580"/>
                  </a:lnTo>
                  <a:cubicBezTo>
                    <a:pt x="1171866" y="469300"/>
                    <a:pt x="925829" y="563160"/>
                    <a:pt x="679792" y="563160"/>
                  </a:cubicBezTo>
                  <a:lnTo>
                    <a:pt x="679792" y="563160"/>
                  </a:lnTo>
                  <a:lnTo>
                    <a:pt x="537512" y="445768"/>
                  </a:lnTo>
                  <a:cubicBezTo>
                    <a:pt x="409649" y="359386"/>
                    <a:pt x="259887" y="302955"/>
                    <a:pt x="98294" y="286544"/>
                  </a:cubicBezTo>
                  <a:lnTo>
                    <a:pt x="0" y="281581"/>
                  </a:lnTo>
                  <a:lnTo>
                    <a:pt x="0" y="281581"/>
                  </a:lnTo>
                  <a:cubicBezTo>
                    <a:pt x="265476" y="281581"/>
                    <a:pt x="505819" y="173976"/>
                    <a:pt x="679793" y="2"/>
                  </a:cubicBezTo>
                  <a:lnTo>
                    <a:pt x="679795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A3302947-7F7E-4E4E-9A3B-BC2776FBDE07}"/>
                </a:ext>
              </a:extLst>
            </p:cNvPr>
            <p:cNvSpPr/>
            <p:nvPr/>
          </p:nvSpPr>
          <p:spPr>
            <a:xfrm>
              <a:off x="1577767" y="3294601"/>
              <a:ext cx="1359586" cy="563160"/>
            </a:xfrm>
            <a:custGeom>
              <a:avLst/>
              <a:gdLst>
                <a:gd name="connsiteX0" fmla="*/ 679793 w 1359586"/>
                <a:gd name="connsiteY0" fmla="*/ 0 h 563160"/>
                <a:gd name="connsiteX1" fmla="*/ 679794 w 1359586"/>
                <a:gd name="connsiteY1" fmla="*/ 1 h 563160"/>
                <a:gd name="connsiteX2" fmla="*/ 1261293 w 1359586"/>
                <a:gd name="connsiteY2" fmla="*/ 276617 h 563160"/>
                <a:gd name="connsiteX3" fmla="*/ 1359586 w 1359586"/>
                <a:gd name="connsiteY3" fmla="*/ 281580 h 563160"/>
                <a:gd name="connsiteX4" fmla="*/ 1359586 w 1359586"/>
                <a:gd name="connsiteY4" fmla="*/ 281580 h 563160"/>
                <a:gd name="connsiteX5" fmla="*/ 1359586 w 1359586"/>
                <a:gd name="connsiteY5" fmla="*/ 281580 h 563160"/>
                <a:gd name="connsiteX6" fmla="*/ 1261292 w 1359586"/>
                <a:gd name="connsiteY6" fmla="*/ 286543 h 563160"/>
                <a:gd name="connsiteX7" fmla="*/ 822074 w 1359586"/>
                <a:gd name="connsiteY7" fmla="*/ 445767 h 563160"/>
                <a:gd name="connsiteX8" fmla="*/ 679794 w 1359586"/>
                <a:gd name="connsiteY8" fmla="*/ 563160 h 563160"/>
                <a:gd name="connsiteX9" fmla="*/ 679793 w 1359586"/>
                <a:gd name="connsiteY9" fmla="*/ 563160 h 563160"/>
                <a:gd name="connsiteX10" fmla="*/ 73015 w 1359586"/>
                <a:gd name="connsiteY10" fmla="*/ 347575 h 563160"/>
                <a:gd name="connsiteX11" fmla="*/ 0 w 1359586"/>
                <a:gd name="connsiteY11" fmla="*/ 281581 h 563160"/>
                <a:gd name="connsiteX12" fmla="*/ 1 w 1359586"/>
                <a:gd name="connsiteY12" fmla="*/ 281580 h 563160"/>
                <a:gd name="connsiteX13" fmla="*/ 587645 w 1359586"/>
                <a:gd name="connsiteY13" fmla="*/ 4400 h 563160"/>
                <a:gd name="connsiteX14" fmla="*/ 679793 w 1359586"/>
                <a:gd name="connsiteY14" fmla="*/ 0 h 56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59586" h="563160">
                  <a:moveTo>
                    <a:pt x="679793" y="0"/>
                  </a:moveTo>
                  <a:lnTo>
                    <a:pt x="679794" y="1"/>
                  </a:lnTo>
                  <a:cubicBezTo>
                    <a:pt x="832022" y="152228"/>
                    <a:pt x="1035063" y="253642"/>
                    <a:pt x="1261293" y="276617"/>
                  </a:cubicBezTo>
                  <a:lnTo>
                    <a:pt x="1359586" y="281580"/>
                  </a:lnTo>
                  <a:lnTo>
                    <a:pt x="1359586" y="281580"/>
                  </a:lnTo>
                  <a:lnTo>
                    <a:pt x="1359586" y="281580"/>
                  </a:lnTo>
                  <a:lnTo>
                    <a:pt x="1261292" y="286543"/>
                  </a:lnTo>
                  <a:cubicBezTo>
                    <a:pt x="1099699" y="302954"/>
                    <a:pt x="949938" y="359385"/>
                    <a:pt x="822074" y="445767"/>
                  </a:cubicBezTo>
                  <a:lnTo>
                    <a:pt x="679794" y="563160"/>
                  </a:lnTo>
                  <a:lnTo>
                    <a:pt x="679793" y="563160"/>
                  </a:lnTo>
                  <a:cubicBezTo>
                    <a:pt x="464511" y="563160"/>
                    <a:pt x="249229" y="491299"/>
                    <a:pt x="73015" y="347575"/>
                  </a:cubicBezTo>
                  <a:lnTo>
                    <a:pt x="0" y="281581"/>
                  </a:lnTo>
                  <a:lnTo>
                    <a:pt x="1" y="281580"/>
                  </a:lnTo>
                  <a:cubicBezTo>
                    <a:pt x="164256" y="117325"/>
                    <a:pt x="373160" y="24931"/>
                    <a:pt x="587645" y="4400"/>
                  </a:cubicBezTo>
                  <a:lnTo>
                    <a:pt x="679793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60258B4B-6AC5-4A92-B9B3-46045F746E13}"/>
                </a:ext>
              </a:extLst>
            </p:cNvPr>
            <p:cNvSpPr/>
            <p:nvPr/>
          </p:nvSpPr>
          <p:spPr>
            <a:xfrm>
              <a:off x="1975981" y="3576181"/>
              <a:ext cx="961372" cy="961373"/>
            </a:xfrm>
            <a:custGeom>
              <a:avLst/>
              <a:gdLst>
                <a:gd name="connsiteX0" fmla="*/ 961372 w 961372"/>
                <a:gd name="connsiteY0" fmla="*/ 0 h 961373"/>
                <a:gd name="connsiteX1" fmla="*/ 961372 w 961372"/>
                <a:gd name="connsiteY1" fmla="*/ 0 h 961373"/>
                <a:gd name="connsiteX2" fmla="*/ 895378 w 961372"/>
                <a:gd name="connsiteY2" fmla="*/ 73014 h 961373"/>
                <a:gd name="connsiteX3" fmla="*/ 679793 w 961372"/>
                <a:gd name="connsiteY3" fmla="*/ 679793 h 961373"/>
                <a:gd name="connsiteX4" fmla="*/ 679793 w 961372"/>
                <a:gd name="connsiteY4" fmla="*/ 679795 h 961373"/>
                <a:gd name="connsiteX5" fmla="*/ 537514 w 961372"/>
                <a:gd name="connsiteY5" fmla="*/ 797186 h 961373"/>
                <a:gd name="connsiteX6" fmla="*/ 1 w 961372"/>
                <a:gd name="connsiteY6" fmla="*/ 961373 h 961373"/>
                <a:gd name="connsiteX7" fmla="*/ 0 w 961372"/>
                <a:gd name="connsiteY7" fmla="*/ 961373 h 961373"/>
                <a:gd name="connsiteX8" fmla="*/ 4963 w 961372"/>
                <a:gd name="connsiteY8" fmla="*/ 863078 h 961373"/>
                <a:gd name="connsiteX9" fmla="*/ 281580 w 961372"/>
                <a:gd name="connsiteY9" fmla="*/ 281580 h 961373"/>
                <a:gd name="connsiteX10" fmla="*/ 281580 w 961372"/>
                <a:gd name="connsiteY10" fmla="*/ 281580 h 961373"/>
                <a:gd name="connsiteX11" fmla="*/ 373729 w 961372"/>
                <a:gd name="connsiteY11" fmla="*/ 277180 h 961373"/>
                <a:gd name="connsiteX12" fmla="*/ 888357 w 961372"/>
                <a:gd name="connsiteY12" fmla="*/ 65995 h 961373"/>
                <a:gd name="connsiteX13" fmla="*/ 961372 w 961372"/>
                <a:gd name="connsiteY13" fmla="*/ 0 h 961373"/>
                <a:gd name="connsiteX14" fmla="*/ 961372 w 961372"/>
                <a:gd name="connsiteY14" fmla="*/ 0 h 961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1372" h="961373">
                  <a:moveTo>
                    <a:pt x="961372" y="0"/>
                  </a:moveTo>
                  <a:lnTo>
                    <a:pt x="961372" y="0"/>
                  </a:lnTo>
                  <a:lnTo>
                    <a:pt x="895378" y="73014"/>
                  </a:lnTo>
                  <a:cubicBezTo>
                    <a:pt x="751655" y="249228"/>
                    <a:pt x="679793" y="464511"/>
                    <a:pt x="679793" y="679793"/>
                  </a:cubicBezTo>
                  <a:lnTo>
                    <a:pt x="679793" y="679795"/>
                  </a:lnTo>
                  <a:lnTo>
                    <a:pt x="537514" y="797186"/>
                  </a:lnTo>
                  <a:cubicBezTo>
                    <a:pt x="384078" y="900845"/>
                    <a:pt x="199108" y="961373"/>
                    <a:pt x="1" y="961373"/>
                  </a:cubicBezTo>
                  <a:lnTo>
                    <a:pt x="0" y="961373"/>
                  </a:lnTo>
                  <a:lnTo>
                    <a:pt x="4963" y="863078"/>
                  </a:lnTo>
                  <a:cubicBezTo>
                    <a:pt x="27938" y="636848"/>
                    <a:pt x="129352" y="433807"/>
                    <a:pt x="281580" y="281580"/>
                  </a:cubicBezTo>
                  <a:lnTo>
                    <a:pt x="281580" y="281580"/>
                  </a:lnTo>
                  <a:lnTo>
                    <a:pt x="373729" y="277180"/>
                  </a:lnTo>
                  <a:cubicBezTo>
                    <a:pt x="557573" y="259582"/>
                    <a:pt x="737317" y="189187"/>
                    <a:pt x="888357" y="65995"/>
                  </a:cubicBezTo>
                  <a:lnTo>
                    <a:pt x="961372" y="0"/>
                  </a:lnTo>
                  <a:lnTo>
                    <a:pt x="961372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BB117AA2-3C8F-4014-8F90-001ED0979E08}"/>
                </a:ext>
              </a:extLst>
            </p:cNvPr>
            <p:cNvSpPr/>
            <p:nvPr/>
          </p:nvSpPr>
          <p:spPr>
            <a:xfrm>
              <a:off x="2937359" y="3576186"/>
              <a:ext cx="961368" cy="961367"/>
            </a:xfrm>
            <a:custGeom>
              <a:avLst/>
              <a:gdLst>
                <a:gd name="connsiteX0" fmla="*/ 0 w 961368"/>
                <a:gd name="connsiteY0" fmla="*/ 0 h 961367"/>
                <a:gd name="connsiteX1" fmla="*/ 73009 w 961368"/>
                <a:gd name="connsiteY1" fmla="*/ 65989 h 961367"/>
                <a:gd name="connsiteX2" fmla="*/ 587638 w 961368"/>
                <a:gd name="connsiteY2" fmla="*/ 277174 h 961367"/>
                <a:gd name="connsiteX3" fmla="*/ 679788 w 961368"/>
                <a:gd name="connsiteY3" fmla="*/ 281574 h 961367"/>
                <a:gd name="connsiteX4" fmla="*/ 679789 w 961368"/>
                <a:gd name="connsiteY4" fmla="*/ 281575 h 961367"/>
                <a:gd name="connsiteX5" fmla="*/ 956405 w 961368"/>
                <a:gd name="connsiteY5" fmla="*/ 863073 h 961367"/>
                <a:gd name="connsiteX6" fmla="*/ 961368 w 961368"/>
                <a:gd name="connsiteY6" fmla="*/ 961367 h 961367"/>
                <a:gd name="connsiteX7" fmla="*/ 863073 w 961368"/>
                <a:gd name="connsiteY7" fmla="*/ 956404 h 961367"/>
                <a:gd name="connsiteX8" fmla="*/ 423855 w 961368"/>
                <a:gd name="connsiteY8" fmla="*/ 797180 h 961367"/>
                <a:gd name="connsiteX9" fmla="*/ 281576 w 961368"/>
                <a:gd name="connsiteY9" fmla="*/ 679790 h 961367"/>
                <a:gd name="connsiteX10" fmla="*/ 281576 w 961368"/>
                <a:gd name="connsiteY10" fmla="*/ 679789 h 961367"/>
                <a:gd name="connsiteX11" fmla="*/ 65991 w 961368"/>
                <a:gd name="connsiteY11" fmla="*/ 73010 h 961367"/>
                <a:gd name="connsiteX12" fmla="*/ 0 w 961368"/>
                <a:gd name="connsiteY12" fmla="*/ 0 h 96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61368" h="961367">
                  <a:moveTo>
                    <a:pt x="0" y="0"/>
                  </a:moveTo>
                  <a:lnTo>
                    <a:pt x="73009" y="65989"/>
                  </a:lnTo>
                  <a:cubicBezTo>
                    <a:pt x="224050" y="189181"/>
                    <a:pt x="403794" y="259576"/>
                    <a:pt x="587638" y="277174"/>
                  </a:cubicBezTo>
                  <a:lnTo>
                    <a:pt x="679788" y="281574"/>
                  </a:lnTo>
                  <a:lnTo>
                    <a:pt x="679789" y="281575"/>
                  </a:lnTo>
                  <a:cubicBezTo>
                    <a:pt x="832016" y="433802"/>
                    <a:pt x="933430" y="636843"/>
                    <a:pt x="956405" y="863073"/>
                  </a:cubicBezTo>
                  <a:lnTo>
                    <a:pt x="961368" y="961367"/>
                  </a:lnTo>
                  <a:lnTo>
                    <a:pt x="863073" y="956404"/>
                  </a:lnTo>
                  <a:cubicBezTo>
                    <a:pt x="701480" y="939994"/>
                    <a:pt x="551718" y="883563"/>
                    <a:pt x="423855" y="797180"/>
                  </a:cubicBezTo>
                  <a:lnTo>
                    <a:pt x="281576" y="679790"/>
                  </a:lnTo>
                  <a:lnTo>
                    <a:pt x="281576" y="679789"/>
                  </a:lnTo>
                  <a:cubicBezTo>
                    <a:pt x="281576" y="464506"/>
                    <a:pt x="209715" y="249224"/>
                    <a:pt x="65991" y="7301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975E386B-BCA5-445B-BFE9-2A71DC6142A7}"/>
                </a:ext>
              </a:extLst>
            </p:cNvPr>
            <p:cNvSpPr/>
            <p:nvPr/>
          </p:nvSpPr>
          <p:spPr>
            <a:xfrm>
              <a:off x="2655774" y="3576191"/>
              <a:ext cx="563161" cy="1359577"/>
            </a:xfrm>
            <a:custGeom>
              <a:avLst/>
              <a:gdLst>
                <a:gd name="connsiteX0" fmla="*/ 281580 w 563161"/>
                <a:gd name="connsiteY0" fmla="*/ 0 h 1359577"/>
                <a:gd name="connsiteX1" fmla="*/ 286542 w 563161"/>
                <a:gd name="connsiteY1" fmla="*/ 98285 h 1359577"/>
                <a:gd name="connsiteX2" fmla="*/ 563159 w 563161"/>
                <a:gd name="connsiteY2" fmla="*/ 679783 h 1359577"/>
                <a:gd name="connsiteX3" fmla="*/ 563161 w 563161"/>
                <a:gd name="connsiteY3" fmla="*/ 679785 h 1359577"/>
                <a:gd name="connsiteX4" fmla="*/ 558761 w 563161"/>
                <a:gd name="connsiteY4" fmla="*/ 771933 h 1359577"/>
                <a:gd name="connsiteX5" fmla="*/ 347576 w 563161"/>
                <a:gd name="connsiteY5" fmla="*/ 1286562 h 1359577"/>
                <a:gd name="connsiteX6" fmla="*/ 281581 w 563161"/>
                <a:gd name="connsiteY6" fmla="*/ 1359577 h 1359577"/>
                <a:gd name="connsiteX7" fmla="*/ 281580 w 563161"/>
                <a:gd name="connsiteY7" fmla="*/ 1359576 h 1359577"/>
                <a:gd name="connsiteX8" fmla="*/ 4400 w 563161"/>
                <a:gd name="connsiteY8" fmla="*/ 771933 h 1359577"/>
                <a:gd name="connsiteX9" fmla="*/ 0 w 563161"/>
                <a:gd name="connsiteY9" fmla="*/ 679785 h 1359577"/>
                <a:gd name="connsiteX10" fmla="*/ 1 w 563161"/>
                <a:gd name="connsiteY10" fmla="*/ 679784 h 1359577"/>
                <a:gd name="connsiteX11" fmla="*/ 276617 w 563161"/>
                <a:gd name="connsiteY11" fmla="*/ 98285 h 1359577"/>
                <a:gd name="connsiteX12" fmla="*/ 281580 w 563161"/>
                <a:gd name="connsiteY12" fmla="*/ 0 h 135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3161" h="1359577">
                  <a:moveTo>
                    <a:pt x="281580" y="0"/>
                  </a:moveTo>
                  <a:lnTo>
                    <a:pt x="286542" y="98285"/>
                  </a:lnTo>
                  <a:cubicBezTo>
                    <a:pt x="309518" y="324515"/>
                    <a:pt x="410931" y="527556"/>
                    <a:pt x="563159" y="679783"/>
                  </a:cubicBezTo>
                  <a:lnTo>
                    <a:pt x="563161" y="679785"/>
                  </a:lnTo>
                  <a:lnTo>
                    <a:pt x="558761" y="771933"/>
                  </a:lnTo>
                  <a:cubicBezTo>
                    <a:pt x="541163" y="955778"/>
                    <a:pt x="470768" y="1135522"/>
                    <a:pt x="347576" y="1286562"/>
                  </a:cubicBezTo>
                  <a:lnTo>
                    <a:pt x="281581" y="1359577"/>
                  </a:lnTo>
                  <a:lnTo>
                    <a:pt x="281580" y="1359576"/>
                  </a:lnTo>
                  <a:cubicBezTo>
                    <a:pt x="117325" y="1195322"/>
                    <a:pt x="24932" y="986418"/>
                    <a:pt x="4400" y="771933"/>
                  </a:cubicBezTo>
                  <a:lnTo>
                    <a:pt x="0" y="679785"/>
                  </a:lnTo>
                  <a:lnTo>
                    <a:pt x="1" y="679784"/>
                  </a:lnTo>
                  <a:cubicBezTo>
                    <a:pt x="152228" y="527556"/>
                    <a:pt x="253642" y="324515"/>
                    <a:pt x="276617" y="98285"/>
                  </a:cubicBezTo>
                  <a:lnTo>
                    <a:pt x="28158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CC116A63-1889-41C6-8961-C2F8ED381E51}"/>
              </a:ext>
            </a:extLst>
          </p:cNvPr>
          <p:cNvGrpSpPr/>
          <p:nvPr/>
        </p:nvGrpSpPr>
        <p:grpSpPr>
          <a:xfrm>
            <a:off x="1014608" y="1653435"/>
            <a:ext cx="3845491" cy="3845492"/>
            <a:chOff x="1014608" y="1653435"/>
            <a:chExt cx="3845491" cy="3845492"/>
          </a:xfrm>
          <a:solidFill>
            <a:schemeClr val="tx1"/>
          </a:solidFill>
        </p:grpSpPr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7BB5766A-30B3-474C-A7B4-3F0922692A18}"/>
                </a:ext>
              </a:extLst>
            </p:cNvPr>
            <p:cNvSpPr/>
            <p:nvPr/>
          </p:nvSpPr>
          <p:spPr>
            <a:xfrm>
              <a:off x="2257562" y="1653435"/>
              <a:ext cx="1359585" cy="563159"/>
            </a:xfrm>
            <a:custGeom>
              <a:avLst/>
              <a:gdLst>
                <a:gd name="connsiteX0" fmla="*/ 679792 w 1359585"/>
                <a:gd name="connsiteY0" fmla="*/ 0 h 563159"/>
                <a:gd name="connsiteX1" fmla="*/ 1217305 w 1359585"/>
                <a:gd name="connsiteY1" fmla="*/ 164187 h 563159"/>
                <a:gd name="connsiteX2" fmla="*/ 1359585 w 1359585"/>
                <a:gd name="connsiteY2" fmla="*/ 281579 h 563159"/>
                <a:gd name="connsiteX3" fmla="*/ 1267435 w 1359585"/>
                <a:gd name="connsiteY3" fmla="*/ 285979 h 563159"/>
                <a:gd name="connsiteX4" fmla="*/ 679791 w 1359585"/>
                <a:gd name="connsiteY4" fmla="*/ 563159 h 563159"/>
                <a:gd name="connsiteX5" fmla="*/ 92147 w 1359585"/>
                <a:gd name="connsiteY5" fmla="*/ 285979 h 563159"/>
                <a:gd name="connsiteX6" fmla="*/ 0 w 1359585"/>
                <a:gd name="connsiteY6" fmla="*/ 281579 h 563159"/>
                <a:gd name="connsiteX7" fmla="*/ 142279 w 1359585"/>
                <a:gd name="connsiteY7" fmla="*/ 164188 h 563159"/>
                <a:gd name="connsiteX8" fmla="*/ 679792 w 1359585"/>
                <a:gd name="connsiteY8" fmla="*/ 0 h 563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9585" h="563159">
                  <a:moveTo>
                    <a:pt x="679792" y="0"/>
                  </a:moveTo>
                  <a:cubicBezTo>
                    <a:pt x="878899" y="0"/>
                    <a:pt x="1063869" y="60528"/>
                    <a:pt x="1217305" y="164187"/>
                  </a:cubicBezTo>
                  <a:lnTo>
                    <a:pt x="1359585" y="281579"/>
                  </a:lnTo>
                  <a:lnTo>
                    <a:pt x="1267435" y="285979"/>
                  </a:lnTo>
                  <a:cubicBezTo>
                    <a:pt x="1052950" y="306510"/>
                    <a:pt x="844046" y="398904"/>
                    <a:pt x="679791" y="563159"/>
                  </a:cubicBezTo>
                  <a:cubicBezTo>
                    <a:pt x="515536" y="398904"/>
                    <a:pt x="306632" y="306511"/>
                    <a:pt x="92147" y="285979"/>
                  </a:cubicBezTo>
                  <a:lnTo>
                    <a:pt x="0" y="281579"/>
                  </a:lnTo>
                  <a:lnTo>
                    <a:pt x="142279" y="164188"/>
                  </a:lnTo>
                  <a:cubicBezTo>
                    <a:pt x="295715" y="60528"/>
                    <a:pt x="480685" y="0"/>
                    <a:pt x="679792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017FBDC0-0E75-4925-9F5C-C696A19C8B66}"/>
                </a:ext>
              </a:extLst>
            </p:cNvPr>
            <p:cNvSpPr/>
            <p:nvPr/>
          </p:nvSpPr>
          <p:spPr>
            <a:xfrm>
              <a:off x="1296187" y="1935014"/>
              <a:ext cx="961375" cy="961375"/>
            </a:xfrm>
            <a:custGeom>
              <a:avLst/>
              <a:gdLst>
                <a:gd name="connsiteX0" fmla="*/ 961373 w 961375"/>
                <a:gd name="connsiteY0" fmla="*/ 0 h 961375"/>
                <a:gd name="connsiteX1" fmla="*/ 961375 w 961375"/>
                <a:gd name="connsiteY1" fmla="*/ 0 h 961375"/>
                <a:gd name="connsiteX2" fmla="*/ 961374 w 961375"/>
                <a:gd name="connsiteY2" fmla="*/ 1 h 961375"/>
                <a:gd name="connsiteX3" fmla="*/ 684757 w 961375"/>
                <a:gd name="connsiteY3" fmla="*/ 581500 h 961375"/>
                <a:gd name="connsiteX4" fmla="*/ 679794 w 961375"/>
                <a:gd name="connsiteY4" fmla="*/ 679794 h 961375"/>
                <a:gd name="connsiteX5" fmla="*/ 679794 w 961375"/>
                <a:gd name="connsiteY5" fmla="*/ 679794 h 961375"/>
                <a:gd name="connsiteX6" fmla="*/ 1 w 961375"/>
                <a:gd name="connsiteY6" fmla="*/ 961374 h 961375"/>
                <a:gd name="connsiteX7" fmla="*/ 0 w 961375"/>
                <a:gd name="connsiteY7" fmla="*/ 961375 h 961375"/>
                <a:gd name="connsiteX8" fmla="*/ 0 w 961375"/>
                <a:gd name="connsiteY8" fmla="*/ 961374 h 961375"/>
                <a:gd name="connsiteX9" fmla="*/ 281579 w 961375"/>
                <a:gd name="connsiteY9" fmla="*/ 281580 h 961375"/>
                <a:gd name="connsiteX10" fmla="*/ 961373 w 961375"/>
                <a:gd name="connsiteY10" fmla="*/ 0 h 96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1375" h="961375">
                  <a:moveTo>
                    <a:pt x="961373" y="0"/>
                  </a:moveTo>
                  <a:lnTo>
                    <a:pt x="961375" y="0"/>
                  </a:lnTo>
                  <a:lnTo>
                    <a:pt x="961374" y="1"/>
                  </a:lnTo>
                  <a:cubicBezTo>
                    <a:pt x="809146" y="152229"/>
                    <a:pt x="707732" y="355270"/>
                    <a:pt x="684757" y="581500"/>
                  </a:cubicBezTo>
                  <a:lnTo>
                    <a:pt x="679794" y="679794"/>
                  </a:lnTo>
                  <a:lnTo>
                    <a:pt x="679794" y="679794"/>
                  </a:lnTo>
                  <a:cubicBezTo>
                    <a:pt x="414318" y="679794"/>
                    <a:pt x="173975" y="787399"/>
                    <a:pt x="1" y="961374"/>
                  </a:cubicBezTo>
                  <a:lnTo>
                    <a:pt x="0" y="961375"/>
                  </a:lnTo>
                  <a:lnTo>
                    <a:pt x="0" y="961374"/>
                  </a:lnTo>
                  <a:cubicBezTo>
                    <a:pt x="0" y="715337"/>
                    <a:pt x="93859" y="469300"/>
                    <a:pt x="281579" y="281580"/>
                  </a:cubicBezTo>
                  <a:cubicBezTo>
                    <a:pt x="469299" y="93860"/>
                    <a:pt x="715336" y="0"/>
                    <a:pt x="96137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4CCAABE4-77B4-411F-99D5-7839401540A2}"/>
                </a:ext>
              </a:extLst>
            </p:cNvPr>
            <p:cNvSpPr/>
            <p:nvPr/>
          </p:nvSpPr>
          <p:spPr>
            <a:xfrm>
              <a:off x="3617147" y="1935014"/>
              <a:ext cx="961373" cy="961373"/>
            </a:xfrm>
            <a:custGeom>
              <a:avLst/>
              <a:gdLst>
                <a:gd name="connsiteX0" fmla="*/ 0 w 961373"/>
                <a:gd name="connsiteY0" fmla="*/ 0 h 961373"/>
                <a:gd name="connsiteX1" fmla="*/ 679793 w 961373"/>
                <a:gd name="connsiteY1" fmla="*/ 281579 h 961373"/>
                <a:gd name="connsiteX2" fmla="*/ 961373 w 961373"/>
                <a:gd name="connsiteY2" fmla="*/ 961373 h 961373"/>
                <a:gd name="connsiteX3" fmla="*/ 379874 w 961373"/>
                <a:gd name="connsiteY3" fmla="*/ 684756 h 961373"/>
                <a:gd name="connsiteX4" fmla="*/ 281580 w 961373"/>
                <a:gd name="connsiteY4" fmla="*/ 679793 h 961373"/>
                <a:gd name="connsiteX5" fmla="*/ 276617 w 961373"/>
                <a:gd name="connsiteY5" fmla="*/ 581499 h 961373"/>
                <a:gd name="connsiteX6" fmla="*/ 1 w 961373"/>
                <a:gd name="connsiteY6" fmla="*/ 1 h 961373"/>
                <a:gd name="connsiteX7" fmla="*/ 0 w 961373"/>
                <a:gd name="connsiteY7" fmla="*/ 0 h 961373"/>
                <a:gd name="connsiteX8" fmla="*/ 0 w 961373"/>
                <a:gd name="connsiteY8" fmla="*/ 0 h 961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1373" h="961373">
                  <a:moveTo>
                    <a:pt x="0" y="0"/>
                  </a:moveTo>
                  <a:cubicBezTo>
                    <a:pt x="246036" y="0"/>
                    <a:pt x="492073" y="93859"/>
                    <a:pt x="679793" y="281579"/>
                  </a:cubicBezTo>
                  <a:cubicBezTo>
                    <a:pt x="867513" y="469299"/>
                    <a:pt x="961373" y="715336"/>
                    <a:pt x="961373" y="961373"/>
                  </a:cubicBezTo>
                  <a:cubicBezTo>
                    <a:pt x="809145" y="809145"/>
                    <a:pt x="606104" y="707731"/>
                    <a:pt x="379874" y="684756"/>
                  </a:cubicBezTo>
                  <a:lnTo>
                    <a:pt x="281580" y="679793"/>
                  </a:lnTo>
                  <a:lnTo>
                    <a:pt x="276617" y="581499"/>
                  </a:lnTo>
                  <a:cubicBezTo>
                    <a:pt x="253642" y="355269"/>
                    <a:pt x="152228" y="152228"/>
                    <a:pt x="1" y="1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10A84978-195D-474D-8225-A4A350029A90}"/>
                </a:ext>
              </a:extLst>
            </p:cNvPr>
            <p:cNvSpPr/>
            <p:nvPr/>
          </p:nvSpPr>
          <p:spPr>
            <a:xfrm>
              <a:off x="4296941" y="2896387"/>
              <a:ext cx="563158" cy="1359586"/>
            </a:xfrm>
            <a:custGeom>
              <a:avLst/>
              <a:gdLst>
                <a:gd name="connsiteX0" fmla="*/ 281579 w 563158"/>
                <a:gd name="connsiteY0" fmla="*/ 0 h 1359586"/>
                <a:gd name="connsiteX1" fmla="*/ 563158 w 563158"/>
                <a:gd name="connsiteY1" fmla="*/ 679793 h 1359586"/>
                <a:gd name="connsiteX2" fmla="*/ 398971 w 563158"/>
                <a:gd name="connsiteY2" fmla="*/ 1217306 h 1359586"/>
                <a:gd name="connsiteX3" fmla="*/ 281580 w 563158"/>
                <a:gd name="connsiteY3" fmla="*/ 1359586 h 1359586"/>
                <a:gd name="connsiteX4" fmla="*/ 277180 w 563158"/>
                <a:gd name="connsiteY4" fmla="*/ 1267437 h 1359586"/>
                <a:gd name="connsiteX5" fmla="*/ 0 w 563158"/>
                <a:gd name="connsiteY5" fmla="*/ 679793 h 1359586"/>
                <a:gd name="connsiteX6" fmla="*/ 0 w 563158"/>
                <a:gd name="connsiteY6" fmla="*/ 679792 h 1359586"/>
                <a:gd name="connsiteX7" fmla="*/ 65994 w 563158"/>
                <a:gd name="connsiteY7" fmla="*/ 606778 h 1359586"/>
                <a:gd name="connsiteX8" fmla="*/ 281579 w 563158"/>
                <a:gd name="connsiteY8" fmla="*/ 0 h 1359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158" h="1359586">
                  <a:moveTo>
                    <a:pt x="281579" y="0"/>
                  </a:moveTo>
                  <a:cubicBezTo>
                    <a:pt x="455553" y="173974"/>
                    <a:pt x="563158" y="414317"/>
                    <a:pt x="563158" y="679793"/>
                  </a:cubicBezTo>
                  <a:cubicBezTo>
                    <a:pt x="563159" y="878900"/>
                    <a:pt x="502631" y="1063870"/>
                    <a:pt x="398971" y="1217306"/>
                  </a:cubicBezTo>
                  <a:lnTo>
                    <a:pt x="281580" y="1359586"/>
                  </a:lnTo>
                  <a:lnTo>
                    <a:pt x="277180" y="1267437"/>
                  </a:lnTo>
                  <a:cubicBezTo>
                    <a:pt x="256648" y="1052952"/>
                    <a:pt x="164255" y="844048"/>
                    <a:pt x="0" y="679793"/>
                  </a:cubicBezTo>
                  <a:lnTo>
                    <a:pt x="0" y="679792"/>
                  </a:lnTo>
                  <a:lnTo>
                    <a:pt x="65994" y="606778"/>
                  </a:lnTo>
                  <a:cubicBezTo>
                    <a:pt x="209718" y="430564"/>
                    <a:pt x="281579" y="215282"/>
                    <a:pt x="28157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A24E758B-3DCE-490D-B9CD-DF49A6C3DDE0}"/>
                </a:ext>
              </a:extLst>
            </p:cNvPr>
            <p:cNvSpPr/>
            <p:nvPr/>
          </p:nvSpPr>
          <p:spPr>
            <a:xfrm>
              <a:off x="1014608" y="2896389"/>
              <a:ext cx="563159" cy="1359586"/>
            </a:xfrm>
            <a:custGeom>
              <a:avLst/>
              <a:gdLst>
                <a:gd name="connsiteX0" fmla="*/ 281579 w 563159"/>
                <a:gd name="connsiteY0" fmla="*/ 0 h 1359586"/>
                <a:gd name="connsiteX1" fmla="*/ 285979 w 563159"/>
                <a:gd name="connsiteY1" fmla="*/ 92149 h 1359586"/>
                <a:gd name="connsiteX2" fmla="*/ 563159 w 563159"/>
                <a:gd name="connsiteY2" fmla="*/ 679792 h 1359586"/>
                <a:gd name="connsiteX3" fmla="*/ 563159 w 563159"/>
                <a:gd name="connsiteY3" fmla="*/ 679793 h 1359586"/>
                <a:gd name="connsiteX4" fmla="*/ 497165 w 563159"/>
                <a:gd name="connsiteY4" fmla="*/ 752807 h 1359586"/>
                <a:gd name="connsiteX5" fmla="*/ 281580 w 563159"/>
                <a:gd name="connsiteY5" fmla="*/ 1359586 h 1359586"/>
                <a:gd name="connsiteX6" fmla="*/ 0 w 563159"/>
                <a:gd name="connsiteY6" fmla="*/ 679793 h 1359586"/>
                <a:gd name="connsiteX7" fmla="*/ 164187 w 563159"/>
                <a:gd name="connsiteY7" fmla="*/ 142280 h 1359586"/>
                <a:gd name="connsiteX8" fmla="*/ 281579 w 563159"/>
                <a:gd name="connsiteY8" fmla="*/ 0 h 1359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159" h="1359586">
                  <a:moveTo>
                    <a:pt x="281579" y="0"/>
                  </a:moveTo>
                  <a:lnTo>
                    <a:pt x="285979" y="92149"/>
                  </a:lnTo>
                  <a:cubicBezTo>
                    <a:pt x="306510" y="306634"/>
                    <a:pt x="398904" y="515537"/>
                    <a:pt x="563159" y="679792"/>
                  </a:cubicBezTo>
                  <a:lnTo>
                    <a:pt x="563159" y="679793"/>
                  </a:lnTo>
                  <a:lnTo>
                    <a:pt x="497165" y="752807"/>
                  </a:lnTo>
                  <a:cubicBezTo>
                    <a:pt x="353441" y="929021"/>
                    <a:pt x="281580" y="1144303"/>
                    <a:pt x="281580" y="1359586"/>
                  </a:cubicBezTo>
                  <a:cubicBezTo>
                    <a:pt x="107605" y="1185612"/>
                    <a:pt x="0" y="945269"/>
                    <a:pt x="0" y="679793"/>
                  </a:cubicBezTo>
                  <a:cubicBezTo>
                    <a:pt x="0" y="480686"/>
                    <a:pt x="60528" y="295716"/>
                    <a:pt x="164187" y="142280"/>
                  </a:cubicBezTo>
                  <a:lnTo>
                    <a:pt x="281579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586A119A-584E-414A-859B-6C0A7DFA7DD1}"/>
                </a:ext>
              </a:extLst>
            </p:cNvPr>
            <p:cNvSpPr/>
            <p:nvPr/>
          </p:nvSpPr>
          <p:spPr>
            <a:xfrm>
              <a:off x="3617149" y="4255973"/>
              <a:ext cx="961372" cy="961374"/>
            </a:xfrm>
            <a:custGeom>
              <a:avLst/>
              <a:gdLst>
                <a:gd name="connsiteX0" fmla="*/ 961372 w 961372"/>
                <a:gd name="connsiteY0" fmla="*/ 0 h 961374"/>
                <a:gd name="connsiteX1" fmla="*/ 961372 w 961372"/>
                <a:gd name="connsiteY1" fmla="*/ 1 h 961374"/>
                <a:gd name="connsiteX2" fmla="*/ 679792 w 961372"/>
                <a:gd name="connsiteY2" fmla="*/ 679794 h 961374"/>
                <a:gd name="connsiteX3" fmla="*/ 92148 w 961372"/>
                <a:gd name="connsiteY3" fmla="*/ 956974 h 961374"/>
                <a:gd name="connsiteX4" fmla="*/ 0 w 961372"/>
                <a:gd name="connsiteY4" fmla="*/ 961374 h 961374"/>
                <a:gd name="connsiteX5" fmla="*/ 117391 w 961372"/>
                <a:gd name="connsiteY5" fmla="*/ 819094 h 961374"/>
                <a:gd name="connsiteX6" fmla="*/ 281578 w 961372"/>
                <a:gd name="connsiteY6" fmla="*/ 281581 h 961374"/>
                <a:gd name="connsiteX7" fmla="*/ 281578 w 961372"/>
                <a:gd name="connsiteY7" fmla="*/ 281580 h 961374"/>
                <a:gd name="connsiteX8" fmla="*/ 281578 w 961372"/>
                <a:gd name="connsiteY8" fmla="*/ 281580 h 961374"/>
                <a:gd name="connsiteX9" fmla="*/ 961371 w 961372"/>
                <a:gd name="connsiteY9" fmla="*/ 1 h 961374"/>
                <a:gd name="connsiteX10" fmla="*/ 961372 w 961372"/>
                <a:gd name="connsiteY10" fmla="*/ 0 h 96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1372" h="961374">
                  <a:moveTo>
                    <a:pt x="961372" y="0"/>
                  </a:moveTo>
                  <a:lnTo>
                    <a:pt x="961372" y="1"/>
                  </a:lnTo>
                  <a:cubicBezTo>
                    <a:pt x="961372" y="246037"/>
                    <a:pt x="867512" y="492074"/>
                    <a:pt x="679792" y="679794"/>
                  </a:cubicBezTo>
                  <a:cubicBezTo>
                    <a:pt x="515537" y="844049"/>
                    <a:pt x="306633" y="936443"/>
                    <a:pt x="92148" y="956974"/>
                  </a:cubicBezTo>
                  <a:lnTo>
                    <a:pt x="0" y="961374"/>
                  </a:lnTo>
                  <a:lnTo>
                    <a:pt x="117391" y="819094"/>
                  </a:lnTo>
                  <a:cubicBezTo>
                    <a:pt x="221050" y="665658"/>
                    <a:pt x="281578" y="480688"/>
                    <a:pt x="281578" y="281581"/>
                  </a:cubicBezTo>
                  <a:lnTo>
                    <a:pt x="281578" y="281580"/>
                  </a:lnTo>
                  <a:lnTo>
                    <a:pt x="281578" y="281580"/>
                  </a:lnTo>
                  <a:cubicBezTo>
                    <a:pt x="547054" y="281580"/>
                    <a:pt x="787397" y="173975"/>
                    <a:pt x="961371" y="1"/>
                  </a:cubicBezTo>
                  <a:lnTo>
                    <a:pt x="961372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5DA283F4-629E-4254-ABC6-7A1E231A067F}"/>
                </a:ext>
              </a:extLst>
            </p:cNvPr>
            <p:cNvSpPr/>
            <p:nvPr/>
          </p:nvSpPr>
          <p:spPr>
            <a:xfrm>
              <a:off x="1296188" y="4255975"/>
              <a:ext cx="961373" cy="961373"/>
            </a:xfrm>
            <a:custGeom>
              <a:avLst/>
              <a:gdLst>
                <a:gd name="connsiteX0" fmla="*/ 0 w 961373"/>
                <a:gd name="connsiteY0" fmla="*/ 0 h 961373"/>
                <a:gd name="connsiteX1" fmla="*/ 581499 w 961373"/>
                <a:gd name="connsiteY1" fmla="*/ 276616 h 961373"/>
                <a:gd name="connsiteX2" fmla="*/ 679793 w 961373"/>
                <a:gd name="connsiteY2" fmla="*/ 281579 h 961373"/>
                <a:gd name="connsiteX3" fmla="*/ 679793 w 961373"/>
                <a:gd name="connsiteY3" fmla="*/ 281579 h 961373"/>
                <a:gd name="connsiteX4" fmla="*/ 843980 w 961373"/>
                <a:gd name="connsiteY4" fmla="*/ 819092 h 961373"/>
                <a:gd name="connsiteX5" fmla="*/ 961373 w 961373"/>
                <a:gd name="connsiteY5" fmla="*/ 961373 h 961373"/>
                <a:gd name="connsiteX6" fmla="*/ 869224 w 961373"/>
                <a:gd name="connsiteY6" fmla="*/ 956973 h 961373"/>
                <a:gd name="connsiteX7" fmla="*/ 281580 w 961373"/>
                <a:gd name="connsiteY7" fmla="*/ 679793 h 961373"/>
                <a:gd name="connsiteX8" fmla="*/ 0 w 961373"/>
                <a:gd name="connsiteY8" fmla="*/ 0 h 961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1373" h="961373">
                  <a:moveTo>
                    <a:pt x="0" y="0"/>
                  </a:moveTo>
                  <a:cubicBezTo>
                    <a:pt x="152228" y="152228"/>
                    <a:pt x="355269" y="253641"/>
                    <a:pt x="581499" y="276616"/>
                  </a:cubicBezTo>
                  <a:lnTo>
                    <a:pt x="679793" y="281579"/>
                  </a:lnTo>
                  <a:lnTo>
                    <a:pt x="679793" y="281579"/>
                  </a:lnTo>
                  <a:cubicBezTo>
                    <a:pt x="679793" y="480686"/>
                    <a:pt x="740321" y="665656"/>
                    <a:pt x="843980" y="819092"/>
                  </a:cubicBezTo>
                  <a:lnTo>
                    <a:pt x="961373" y="961373"/>
                  </a:lnTo>
                  <a:lnTo>
                    <a:pt x="869224" y="956973"/>
                  </a:lnTo>
                  <a:cubicBezTo>
                    <a:pt x="654739" y="936442"/>
                    <a:pt x="445835" y="844048"/>
                    <a:pt x="281580" y="679793"/>
                  </a:cubicBezTo>
                  <a:cubicBezTo>
                    <a:pt x="93860" y="492073"/>
                    <a:pt x="0" y="246036"/>
                    <a:pt x="0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80718DA2-DDA3-4D88-92A7-CC746996802A}"/>
                </a:ext>
              </a:extLst>
            </p:cNvPr>
            <p:cNvSpPr/>
            <p:nvPr/>
          </p:nvSpPr>
          <p:spPr>
            <a:xfrm>
              <a:off x="2257561" y="4935768"/>
              <a:ext cx="1359588" cy="563159"/>
            </a:xfrm>
            <a:custGeom>
              <a:avLst/>
              <a:gdLst>
                <a:gd name="connsiteX0" fmla="*/ 679794 w 1359588"/>
                <a:gd name="connsiteY0" fmla="*/ 0 h 563159"/>
                <a:gd name="connsiteX1" fmla="*/ 752808 w 1359588"/>
                <a:gd name="connsiteY1" fmla="*/ 65994 h 563159"/>
                <a:gd name="connsiteX2" fmla="*/ 1359587 w 1359588"/>
                <a:gd name="connsiteY2" fmla="*/ 281579 h 563159"/>
                <a:gd name="connsiteX3" fmla="*/ 1359588 w 1359588"/>
                <a:gd name="connsiteY3" fmla="*/ 281579 h 563159"/>
                <a:gd name="connsiteX4" fmla="*/ 1359587 w 1359588"/>
                <a:gd name="connsiteY4" fmla="*/ 281580 h 563159"/>
                <a:gd name="connsiteX5" fmla="*/ 679793 w 1359588"/>
                <a:gd name="connsiteY5" fmla="*/ 563159 h 563159"/>
                <a:gd name="connsiteX6" fmla="*/ 0 w 1359588"/>
                <a:gd name="connsiteY6" fmla="*/ 281580 h 563159"/>
                <a:gd name="connsiteX7" fmla="*/ 0 w 1359588"/>
                <a:gd name="connsiteY7" fmla="*/ 281580 h 563159"/>
                <a:gd name="connsiteX8" fmla="*/ 1 w 1359588"/>
                <a:gd name="connsiteY8" fmla="*/ 281580 h 563159"/>
                <a:gd name="connsiteX9" fmla="*/ 679794 w 1359588"/>
                <a:gd name="connsiteY9" fmla="*/ 0 h 563159"/>
                <a:gd name="connsiteX10" fmla="*/ 679794 w 1359588"/>
                <a:gd name="connsiteY10" fmla="*/ 0 h 563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9588" h="563159">
                  <a:moveTo>
                    <a:pt x="679794" y="0"/>
                  </a:moveTo>
                  <a:lnTo>
                    <a:pt x="752808" y="65994"/>
                  </a:lnTo>
                  <a:cubicBezTo>
                    <a:pt x="929022" y="209718"/>
                    <a:pt x="1144304" y="281579"/>
                    <a:pt x="1359587" y="281579"/>
                  </a:cubicBezTo>
                  <a:lnTo>
                    <a:pt x="1359588" y="281579"/>
                  </a:lnTo>
                  <a:lnTo>
                    <a:pt x="1359587" y="281580"/>
                  </a:lnTo>
                  <a:cubicBezTo>
                    <a:pt x="1185612" y="455554"/>
                    <a:pt x="945269" y="563159"/>
                    <a:pt x="679793" y="563159"/>
                  </a:cubicBezTo>
                  <a:cubicBezTo>
                    <a:pt x="414317" y="563159"/>
                    <a:pt x="173974" y="455554"/>
                    <a:pt x="0" y="281580"/>
                  </a:cubicBezTo>
                  <a:lnTo>
                    <a:pt x="0" y="281580"/>
                  </a:lnTo>
                  <a:lnTo>
                    <a:pt x="1" y="281580"/>
                  </a:lnTo>
                  <a:cubicBezTo>
                    <a:pt x="246037" y="281580"/>
                    <a:pt x="492074" y="187720"/>
                    <a:pt x="679794" y="0"/>
                  </a:cubicBezTo>
                  <a:lnTo>
                    <a:pt x="679794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2A50C113-FF7D-455F-AD40-CCCA8759BCBC}"/>
              </a:ext>
            </a:extLst>
          </p:cNvPr>
          <p:cNvGrpSpPr/>
          <p:nvPr/>
        </p:nvGrpSpPr>
        <p:grpSpPr>
          <a:xfrm>
            <a:off x="2257558" y="2896386"/>
            <a:ext cx="1359590" cy="1359590"/>
            <a:chOff x="2257560" y="2896386"/>
            <a:chExt cx="1359590" cy="1359590"/>
          </a:xfrm>
          <a:solidFill>
            <a:srgbClr val="000000"/>
          </a:solidFill>
        </p:grpSpPr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AE6515D1-3C4B-4CF8-8976-902DC3ABFF74}"/>
                </a:ext>
              </a:extLst>
            </p:cNvPr>
            <p:cNvSpPr/>
            <p:nvPr/>
          </p:nvSpPr>
          <p:spPr>
            <a:xfrm>
              <a:off x="2655773" y="2896386"/>
              <a:ext cx="281581" cy="679793"/>
            </a:xfrm>
            <a:custGeom>
              <a:avLst/>
              <a:gdLst>
                <a:gd name="connsiteX0" fmla="*/ 0 w 281581"/>
                <a:gd name="connsiteY0" fmla="*/ 0 h 679793"/>
                <a:gd name="connsiteX1" fmla="*/ 2 w 281581"/>
                <a:gd name="connsiteY1" fmla="*/ 2 h 679793"/>
                <a:gd name="connsiteX2" fmla="*/ 276618 w 281581"/>
                <a:gd name="connsiteY2" fmla="*/ 581500 h 679793"/>
                <a:gd name="connsiteX3" fmla="*/ 281581 w 281581"/>
                <a:gd name="connsiteY3" fmla="*/ 679785 h 679793"/>
                <a:gd name="connsiteX4" fmla="*/ 281580 w 281581"/>
                <a:gd name="connsiteY4" fmla="*/ 679793 h 679793"/>
                <a:gd name="connsiteX5" fmla="*/ 281576 w 281581"/>
                <a:gd name="connsiteY5" fmla="*/ 679789 h 679793"/>
                <a:gd name="connsiteX6" fmla="*/ 215585 w 281581"/>
                <a:gd name="connsiteY6" fmla="*/ 606779 h 679793"/>
                <a:gd name="connsiteX7" fmla="*/ 0 w 281581"/>
                <a:gd name="connsiteY7" fmla="*/ 1 h 679793"/>
                <a:gd name="connsiteX8" fmla="*/ 0 w 281581"/>
                <a:gd name="connsiteY8" fmla="*/ 0 h 67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1581" h="679793">
                  <a:moveTo>
                    <a:pt x="0" y="0"/>
                  </a:moveTo>
                  <a:lnTo>
                    <a:pt x="2" y="2"/>
                  </a:lnTo>
                  <a:cubicBezTo>
                    <a:pt x="152229" y="152229"/>
                    <a:pt x="253643" y="355270"/>
                    <a:pt x="276618" y="581500"/>
                  </a:cubicBezTo>
                  <a:lnTo>
                    <a:pt x="281581" y="679785"/>
                  </a:lnTo>
                  <a:lnTo>
                    <a:pt x="281580" y="679793"/>
                  </a:lnTo>
                  <a:lnTo>
                    <a:pt x="281576" y="679789"/>
                  </a:lnTo>
                  <a:lnTo>
                    <a:pt x="215585" y="606779"/>
                  </a:lnTo>
                  <a:cubicBezTo>
                    <a:pt x="71862" y="430565"/>
                    <a:pt x="1" y="215283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8F986C3A-B5FA-46F1-B651-721F6E3F83A0}"/>
                </a:ext>
              </a:extLst>
            </p:cNvPr>
            <p:cNvSpPr/>
            <p:nvPr/>
          </p:nvSpPr>
          <p:spPr>
            <a:xfrm>
              <a:off x="2937354" y="2896387"/>
              <a:ext cx="281579" cy="679793"/>
            </a:xfrm>
            <a:custGeom>
              <a:avLst/>
              <a:gdLst>
                <a:gd name="connsiteX0" fmla="*/ 281579 w 281579"/>
                <a:gd name="connsiteY0" fmla="*/ 0 h 679793"/>
                <a:gd name="connsiteX1" fmla="*/ 281579 w 281579"/>
                <a:gd name="connsiteY1" fmla="*/ 1 h 679793"/>
                <a:gd name="connsiteX2" fmla="*/ 65994 w 281579"/>
                <a:gd name="connsiteY2" fmla="*/ 606779 h 679793"/>
                <a:gd name="connsiteX3" fmla="*/ 0 w 281579"/>
                <a:gd name="connsiteY3" fmla="*/ 679793 h 679793"/>
                <a:gd name="connsiteX4" fmla="*/ 0 w 281579"/>
                <a:gd name="connsiteY4" fmla="*/ 679784 h 679793"/>
                <a:gd name="connsiteX5" fmla="*/ 4962 w 281579"/>
                <a:gd name="connsiteY5" fmla="*/ 581499 h 679793"/>
                <a:gd name="connsiteX6" fmla="*/ 164186 w 281579"/>
                <a:gd name="connsiteY6" fmla="*/ 142281 h 679793"/>
                <a:gd name="connsiteX7" fmla="*/ 281579 w 281579"/>
                <a:gd name="connsiteY7" fmla="*/ 0 h 67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579" h="679793">
                  <a:moveTo>
                    <a:pt x="281579" y="0"/>
                  </a:moveTo>
                  <a:lnTo>
                    <a:pt x="281579" y="1"/>
                  </a:lnTo>
                  <a:cubicBezTo>
                    <a:pt x="281579" y="215283"/>
                    <a:pt x="209718" y="430565"/>
                    <a:pt x="65994" y="606779"/>
                  </a:cubicBezTo>
                  <a:lnTo>
                    <a:pt x="0" y="679793"/>
                  </a:lnTo>
                  <a:lnTo>
                    <a:pt x="0" y="679784"/>
                  </a:lnTo>
                  <a:lnTo>
                    <a:pt x="4962" y="581499"/>
                  </a:lnTo>
                  <a:cubicBezTo>
                    <a:pt x="21373" y="419906"/>
                    <a:pt x="77804" y="270144"/>
                    <a:pt x="164186" y="142281"/>
                  </a:cubicBezTo>
                  <a:lnTo>
                    <a:pt x="281579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14981D44-1CC6-49D6-8FA3-175D998E45DB}"/>
                </a:ext>
              </a:extLst>
            </p:cNvPr>
            <p:cNvSpPr/>
            <p:nvPr/>
          </p:nvSpPr>
          <p:spPr>
            <a:xfrm>
              <a:off x="2937354" y="3294600"/>
              <a:ext cx="679796" cy="281581"/>
            </a:xfrm>
            <a:custGeom>
              <a:avLst/>
              <a:gdLst>
                <a:gd name="connsiteX0" fmla="*/ 679793 w 679796"/>
                <a:gd name="connsiteY0" fmla="*/ 0 h 281581"/>
                <a:gd name="connsiteX1" fmla="*/ 679796 w 679796"/>
                <a:gd name="connsiteY1" fmla="*/ 0 h 281581"/>
                <a:gd name="connsiteX2" fmla="*/ 679794 w 679796"/>
                <a:gd name="connsiteY2" fmla="*/ 2 h 281581"/>
                <a:gd name="connsiteX3" fmla="*/ 1 w 679796"/>
                <a:gd name="connsiteY3" fmla="*/ 281581 h 281581"/>
                <a:gd name="connsiteX4" fmla="*/ 0 w 679796"/>
                <a:gd name="connsiteY4" fmla="*/ 281580 h 281581"/>
                <a:gd name="connsiteX5" fmla="*/ 0 w 679796"/>
                <a:gd name="connsiteY5" fmla="*/ 281580 h 281581"/>
                <a:gd name="connsiteX6" fmla="*/ 0 w 679796"/>
                <a:gd name="connsiteY6" fmla="*/ 281580 h 281581"/>
                <a:gd name="connsiteX7" fmla="*/ 679793 w 679796"/>
                <a:gd name="connsiteY7" fmla="*/ 0 h 281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9796" h="281581">
                  <a:moveTo>
                    <a:pt x="679793" y="0"/>
                  </a:moveTo>
                  <a:lnTo>
                    <a:pt x="679796" y="0"/>
                  </a:lnTo>
                  <a:lnTo>
                    <a:pt x="679794" y="2"/>
                  </a:lnTo>
                  <a:cubicBezTo>
                    <a:pt x="505820" y="173976"/>
                    <a:pt x="265477" y="281581"/>
                    <a:pt x="1" y="281581"/>
                  </a:cubicBezTo>
                  <a:lnTo>
                    <a:pt x="0" y="281580"/>
                  </a:lnTo>
                  <a:lnTo>
                    <a:pt x="0" y="281580"/>
                  </a:lnTo>
                  <a:lnTo>
                    <a:pt x="0" y="281580"/>
                  </a:lnTo>
                  <a:cubicBezTo>
                    <a:pt x="187720" y="93860"/>
                    <a:pt x="433756" y="0"/>
                    <a:pt x="67979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9541FC15-AB3D-48D6-9474-808CC2D3D947}"/>
                </a:ext>
              </a:extLst>
            </p:cNvPr>
            <p:cNvSpPr/>
            <p:nvPr/>
          </p:nvSpPr>
          <p:spPr>
            <a:xfrm>
              <a:off x="2257560" y="3294601"/>
              <a:ext cx="679793" cy="281580"/>
            </a:xfrm>
            <a:custGeom>
              <a:avLst/>
              <a:gdLst>
                <a:gd name="connsiteX0" fmla="*/ 2 w 679793"/>
                <a:gd name="connsiteY0" fmla="*/ 0 h 281580"/>
                <a:gd name="connsiteX1" fmla="*/ 606780 w 679793"/>
                <a:gd name="connsiteY1" fmla="*/ 215585 h 281580"/>
                <a:gd name="connsiteX2" fmla="*/ 679789 w 679793"/>
                <a:gd name="connsiteY2" fmla="*/ 281574 h 281580"/>
                <a:gd name="connsiteX3" fmla="*/ 679793 w 679793"/>
                <a:gd name="connsiteY3" fmla="*/ 281579 h 281580"/>
                <a:gd name="connsiteX4" fmla="*/ 679793 w 679793"/>
                <a:gd name="connsiteY4" fmla="*/ 281579 h 281580"/>
                <a:gd name="connsiteX5" fmla="*/ 679793 w 679793"/>
                <a:gd name="connsiteY5" fmla="*/ 281580 h 281580"/>
                <a:gd name="connsiteX6" fmla="*/ 581500 w 679793"/>
                <a:gd name="connsiteY6" fmla="*/ 276617 h 281580"/>
                <a:gd name="connsiteX7" fmla="*/ 1 w 679793"/>
                <a:gd name="connsiteY7" fmla="*/ 1 h 281580"/>
                <a:gd name="connsiteX8" fmla="*/ 0 w 679793"/>
                <a:gd name="connsiteY8" fmla="*/ 0 h 281580"/>
                <a:gd name="connsiteX9" fmla="*/ 2 w 679793"/>
                <a:gd name="connsiteY9" fmla="*/ 0 h 281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9793" h="281580">
                  <a:moveTo>
                    <a:pt x="2" y="0"/>
                  </a:moveTo>
                  <a:cubicBezTo>
                    <a:pt x="215284" y="0"/>
                    <a:pt x="430566" y="71861"/>
                    <a:pt x="606780" y="215585"/>
                  </a:cubicBezTo>
                  <a:lnTo>
                    <a:pt x="679789" y="281574"/>
                  </a:lnTo>
                  <a:lnTo>
                    <a:pt x="679793" y="281579"/>
                  </a:lnTo>
                  <a:lnTo>
                    <a:pt x="679793" y="281579"/>
                  </a:lnTo>
                  <a:lnTo>
                    <a:pt x="679793" y="281580"/>
                  </a:lnTo>
                  <a:lnTo>
                    <a:pt x="581500" y="276617"/>
                  </a:lnTo>
                  <a:cubicBezTo>
                    <a:pt x="355270" y="253642"/>
                    <a:pt x="152229" y="152228"/>
                    <a:pt x="1" y="1"/>
                  </a:cubicBez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BB5AFD3A-1AA8-4697-8FBB-8265A3676438}"/>
                </a:ext>
              </a:extLst>
            </p:cNvPr>
            <p:cNvSpPr/>
            <p:nvPr/>
          </p:nvSpPr>
          <p:spPr>
            <a:xfrm>
              <a:off x="2937354" y="3576181"/>
              <a:ext cx="281581" cy="679795"/>
            </a:xfrm>
            <a:custGeom>
              <a:avLst/>
              <a:gdLst>
                <a:gd name="connsiteX0" fmla="*/ 0 w 281581"/>
                <a:gd name="connsiteY0" fmla="*/ 0 h 679795"/>
                <a:gd name="connsiteX1" fmla="*/ 0 w 281581"/>
                <a:gd name="connsiteY1" fmla="*/ 0 h 679795"/>
                <a:gd name="connsiteX2" fmla="*/ 5 w 281581"/>
                <a:gd name="connsiteY2" fmla="*/ 5 h 679795"/>
                <a:gd name="connsiteX3" fmla="*/ 65996 w 281581"/>
                <a:gd name="connsiteY3" fmla="*/ 73015 h 679795"/>
                <a:gd name="connsiteX4" fmla="*/ 281581 w 281581"/>
                <a:gd name="connsiteY4" fmla="*/ 679794 h 679795"/>
                <a:gd name="connsiteX5" fmla="*/ 281581 w 281581"/>
                <a:gd name="connsiteY5" fmla="*/ 679795 h 679795"/>
                <a:gd name="connsiteX6" fmla="*/ 281579 w 281581"/>
                <a:gd name="connsiteY6" fmla="*/ 679793 h 679795"/>
                <a:gd name="connsiteX7" fmla="*/ 4962 w 281581"/>
                <a:gd name="connsiteY7" fmla="*/ 98295 h 679795"/>
                <a:gd name="connsiteX8" fmla="*/ 0 w 281581"/>
                <a:gd name="connsiteY8" fmla="*/ 10 h 679795"/>
                <a:gd name="connsiteX9" fmla="*/ 0 w 281581"/>
                <a:gd name="connsiteY9" fmla="*/ 0 h 679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581" h="679795">
                  <a:moveTo>
                    <a:pt x="0" y="0"/>
                  </a:moveTo>
                  <a:lnTo>
                    <a:pt x="0" y="0"/>
                  </a:lnTo>
                  <a:lnTo>
                    <a:pt x="5" y="5"/>
                  </a:lnTo>
                  <a:lnTo>
                    <a:pt x="65996" y="73015"/>
                  </a:lnTo>
                  <a:cubicBezTo>
                    <a:pt x="209720" y="249229"/>
                    <a:pt x="281581" y="464511"/>
                    <a:pt x="281581" y="679794"/>
                  </a:cubicBezTo>
                  <a:lnTo>
                    <a:pt x="281581" y="679795"/>
                  </a:lnTo>
                  <a:lnTo>
                    <a:pt x="281579" y="679793"/>
                  </a:lnTo>
                  <a:cubicBezTo>
                    <a:pt x="129351" y="527566"/>
                    <a:pt x="27938" y="324525"/>
                    <a:pt x="4962" y="98295"/>
                  </a:cubicBez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BBFF7D19-C89E-4E83-A5F5-02C56421FC60}"/>
                </a:ext>
              </a:extLst>
            </p:cNvPr>
            <p:cNvSpPr/>
            <p:nvPr/>
          </p:nvSpPr>
          <p:spPr>
            <a:xfrm>
              <a:off x="2937355" y="3576181"/>
              <a:ext cx="679792" cy="281579"/>
            </a:xfrm>
            <a:custGeom>
              <a:avLst/>
              <a:gdLst>
                <a:gd name="connsiteX0" fmla="*/ 0 w 679792"/>
                <a:gd name="connsiteY0" fmla="*/ 0 h 281579"/>
                <a:gd name="connsiteX1" fmla="*/ 98294 w 679792"/>
                <a:gd name="connsiteY1" fmla="*/ 4963 h 281579"/>
                <a:gd name="connsiteX2" fmla="*/ 537512 w 679792"/>
                <a:gd name="connsiteY2" fmla="*/ 164187 h 281579"/>
                <a:gd name="connsiteX3" fmla="*/ 679792 w 679792"/>
                <a:gd name="connsiteY3" fmla="*/ 281579 h 281579"/>
                <a:gd name="connsiteX4" fmla="*/ 587642 w 679792"/>
                <a:gd name="connsiteY4" fmla="*/ 277179 h 281579"/>
                <a:gd name="connsiteX5" fmla="*/ 73013 w 679792"/>
                <a:gd name="connsiteY5" fmla="*/ 65994 h 281579"/>
                <a:gd name="connsiteX6" fmla="*/ 4 w 679792"/>
                <a:gd name="connsiteY6" fmla="*/ 5 h 281579"/>
                <a:gd name="connsiteX7" fmla="*/ 0 w 679792"/>
                <a:gd name="connsiteY7" fmla="*/ 0 h 281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9792" h="281579">
                  <a:moveTo>
                    <a:pt x="0" y="0"/>
                  </a:moveTo>
                  <a:lnTo>
                    <a:pt x="98294" y="4963"/>
                  </a:lnTo>
                  <a:cubicBezTo>
                    <a:pt x="259887" y="21374"/>
                    <a:pt x="409649" y="77805"/>
                    <a:pt x="537512" y="164187"/>
                  </a:cubicBezTo>
                  <a:lnTo>
                    <a:pt x="679792" y="281579"/>
                  </a:lnTo>
                  <a:lnTo>
                    <a:pt x="587642" y="277179"/>
                  </a:lnTo>
                  <a:cubicBezTo>
                    <a:pt x="403798" y="259581"/>
                    <a:pt x="224054" y="189186"/>
                    <a:pt x="73013" y="65994"/>
                  </a:cubicBezTo>
                  <a:lnTo>
                    <a:pt x="4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7C5B6663-CA8E-495C-B62A-33296D8797E3}"/>
                </a:ext>
              </a:extLst>
            </p:cNvPr>
            <p:cNvSpPr/>
            <p:nvPr/>
          </p:nvSpPr>
          <p:spPr>
            <a:xfrm>
              <a:off x="2257561" y="3576181"/>
              <a:ext cx="679792" cy="281580"/>
            </a:xfrm>
            <a:custGeom>
              <a:avLst/>
              <a:gdLst>
                <a:gd name="connsiteX0" fmla="*/ 679792 w 679792"/>
                <a:gd name="connsiteY0" fmla="*/ 0 h 281580"/>
                <a:gd name="connsiteX1" fmla="*/ 606777 w 679792"/>
                <a:gd name="connsiteY1" fmla="*/ 65995 h 281580"/>
                <a:gd name="connsiteX2" fmla="*/ 92149 w 679792"/>
                <a:gd name="connsiteY2" fmla="*/ 277180 h 281580"/>
                <a:gd name="connsiteX3" fmla="*/ 0 w 679792"/>
                <a:gd name="connsiteY3" fmla="*/ 281580 h 281580"/>
                <a:gd name="connsiteX4" fmla="*/ 142280 w 679792"/>
                <a:gd name="connsiteY4" fmla="*/ 164187 h 281580"/>
                <a:gd name="connsiteX5" fmla="*/ 581498 w 679792"/>
                <a:gd name="connsiteY5" fmla="*/ 4963 h 281580"/>
                <a:gd name="connsiteX6" fmla="*/ 679792 w 679792"/>
                <a:gd name="connsiteY6" fmla="*/ 0 h 281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9792" h="281580">
                  <a:moveTo>
                    <a:pt x="679792" y="0"/>
                  </a:moveTo>
                  <a:lnTo>
                    <a:pt x="606777" y="65995"/>
                  </a:lnTo>
                  <a:cubicBezTo>
                    <a:pt x="455737" y="189187"/>
                    <a:pt x="275993" y="259582"/>
                    <a:pt x="92149" y="277180"/>
                  </a:cubicBezTo>
                  <a:lnTo>
                    <a:pt x="0" y="281580"/>
                  </a:lnTo>
                  <a:lnTo>
                    <a:pt x="142280" y="164187"/>
                  </a:lnTo>
                  <a:cubicBezTo>
                    <a:pt x="270144" y="77805"/>
                    <a:pt x="419905" y="21374"/>
                    <a:pt x="581498" y="4963"/>
                  </a:cubicBezTo>
                  <a:lnTo>
                    <a:pt x="679792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0617EA7F-0D2B-4B29-9D2F-449857FF595C}"/>
                </a:ext>
              </a:extLst>
            </p:cNvPr>
            <p:cNvSpPr/>
            <p:nvPr/>
          </p:nvSpPr>
          <p:spPr>
            <a:xfrm>
              <a:off x="2655774" y="3576181"/>
              <a:ext cx="281580" cy="679795"/>
            </a:xfrm>
            <a:custGeom>
              <a:avLst/>
              <a:gdLst>
                <a:gd name="connsiteX0" fmla="*/ 281579 w 281580"/>
                <a:gd name="connsiteY0" fmla="*/ 0 h 679795"/>
                <a:gd name="connsiteX1" fmla="*/ 281580 w 281580"/>
                <a:gd name="connsiteY1" fmla="*/ 10 h 679795"/>
                <a:gd name="connsiteX2" fmla="*/ 276617 w 281580"/>
                <a:gd name="connsiteY2" fmla="*/ 98295 h 679795"/>
                <a:gd name="connsiteX3" fmla="*/ 1 w 281580"/>
                <a:gd name="connsiteY3" fmla="*/ 679794 h 679795"/>
                <a:gd name="connsiteX4" fmla="*/ 0 w 281580"/>
                <a:gd name="connsiteY4" fmla="*/ 679795 h 679795"/>
                <a:gd name="connsiteX5" fmla="*/ 0 w 281580"/>
                <a:gd name="connsiteY5" fmla="*/ 679793 h 679795"/>
                <a:gd name="connsiteX6" fmla="*/ 215585 w 281580"/>
                <a:gd name="connsiteY6" fmla="*/ 73014 h 679795"/>
                <a:gd name="connsiteX7" fmla="*/ 281579 w 281580"/>
                <a:gd name="connsiteY7" fmla="*/ 0 h 679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580" h="679795">
                  <a:moveTo>
                    <a:pt x="281579" y="0"/>
                  </a:moveTo>
                  <a:lnTo>
                    <a:pt x="281580" y="10"/>
                  </a:lnTo>
                  <a:lnTo>
                    <a:pt x="276617" y="98295"/>
                  </a:lnTo>
                  <a:cubicBezTo>
                    <a:pt x="253642" y="324525"/>
                    <a:pt x="152228" y="527566"/>
                    <a:pt x="1" y="679794"/>
                  </a:cubicBezTo>
                  <a:lnTo>
                    <a:pt x="0" y="679795"/>
                  </a:lnTo>
                  <a:lnTo>
                    <a:pt x="0" y="679793"/>
                  </a:lnTo>
                  <a:cubicBezTo>
                    <a:pt x="0" y="464511"/>
                    <a:pt x="71862" y="249228"/>
                    <a:pt x="215585" y="73014"/>
                  </a:cubicBezTo>
                  <a:lnTo>
                    <a:pt x="281579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71252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9C74814-25EE-4827-8BF9-9DF58F81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水晶球 </a:t>
            </a:r>
            <a:r>
              <a:rPr lang="en-US" altLang="zh-TW" dirty="0"/>
              <a:t>–</a:t>
            </a:r>
            <a:r>
              <a:rPr lang="zh-TW" altLang="en-US" dirty="0"/>
              <a:t> 解構 </a:t>
            </a:r>
            <a:r>
              <a:rPr lang="en-US" altLang="zh-TW" dirty="0"/>
              <a:t>–</a:t>
            </a:r>
            <a:r>
              <a:rPr lang="zh-TW" altLang="en-US" dirty="0"/>
              <a:t> 重構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214244A-493D-4C28-B441-F12630FB6612}"/>
              </a:ext>
            </a:extLst>
          </p:cNvPr>
          <p:cNvGrpSpPr/>
          <p:nvPr/>
        </p:nvGrpSpPr>
        <p:grpSpPr>
          <a:xfrm>
            <a:off x="1577767" y="2216594"/>
            <a:ext cx="2719174" cy="2719174"/>
            <a:chOff x="1577767" y="2216594"/>
            <a:chExt cx="2719174" cy="2719174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6F093D1C-6999-477C-A59C-70119FA26AFF}"/>
                </a:ext>
              </a:extLst>
            </p:cNvPr>
            <p:cNvSpPr/>
            <p:nvPr/>
          </p:nvSpPr>
          <p:spPr>
            <a:xfrm>
              <a:off x="2655773" y="2216594"/>
              <a:ext cx="563160" cy="1359577"/>
            </a:xfrm>
            <a:custGeom>
              <a:avLst/>
              <a:gdLst>
                <a:gd name="connsiteX0" fmla="*/ 281580 w 563160"/>
                <a:gd name="connsiteY0" fmla="*/ 0 h 1359577"/>
                <a:gd name="connsiteX1" fmla="*/ 558760 w 563160"/>
                <a:gd name="connsiteY1" fmla="*/ 587644 h 1359577"/>
                <a:gd name="connsiteX2" fmla="*/ 563160 w 563160"/>
                <a:gd name="connsiteY2" fmla="*/ 679793 h 1359577"/>
                <a:gd name="connsiteX3" fmla="*/ 445767 w 563160"/>
                <a:gd name="connsiteY3" fmla="*/ 822074 h 1359577"/>
                <a:gd name="connsiteX4" fmla="*/ 286543 w 563160"/>
                <a:gd name="connsiteY4" fmla="*/ 1261292 h 1359577"/>
                <a:gd name="connsiteX5" fmla="*/ 281581 w 563160"/>
                <a:gd name="connsiteY5" fmla="*/ 1359577 h 1359577"/>
                <a:gd name="connsiteX6" fmla="*/ 276618 w 563160"/>
                <a:gd name="connsiteY6" fmla="*/ 1261292 h 1359577"/>
                <a:gd name="connsiteX7" fmla="*/ 2 w 563160"/>
                <a:gd name="connsiteY7" fmla="*/ 679794 h 1359577"/>
                <a:gd name="connsiteX8" fmla="*/ 0 w 563160"/>
                <a:gd name="connsiteY8" fmla="*/ 679792 h 1359577"/>
                <a:gd name="connsiteX9" fmla="*/ 4400 w 563160"/>
                <a:gd name="connsiteY9" fmla="*/ 587644 h 1359577"/>
                <a:gd name="connsiteX10" fmla="*/ 281580 w 563160"/>
                <a:gd name="connsiteY10" fmla="*/ 0 h 135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3160" h="1359577">
                  <a:moveTo>
                    <a:pt x="281580" y="0"/>
                  </a:moveTo>
                  <a:cubicBezTo>
                    <a:pt x="445835" y="164255"/>
                    <a:pt x="538229" y="373159"/>
                    <a:pt x="558760" y="587644"/>
                  </a:cubicBezTo>
                  <a:lnTo>
                    <a:pt x="563160" y="679793"/>
                  </a:lnTo>
                  <a:lnTo>
                    <a:pt x="445767" y="822074"/>
                  </a:lnTo>
                  <a:cubicBezTo>
                    <a:pt x="359385" y="949937"/>
                    <a:pt x="302954" y="1099699"/>
                    <a:pt x="286543" y="1261292"/>
                  </a:cubicBezTo>
                  <a:lnTo>
                    <a:pt x="281581" y="1359577"/>
                  </a:lnTo>
                  <a:lnTo>
                    <a:pt x="276618" y="1261292"/>
                  </a:lnTo>
                  <a:cubicBezTo>
                    <a:pt x="253643" y="1035062"/>
                    <a:pt x="152229" y="832021"/>
                    <a:pt x="2" y="679794"/>
                  </a:cubicBezTo>
                  <a:lnTo>
                    <a:pt x="0" y="679792"/>
                  </a:lnTo>
                  <a:lnTo>
                    <a:pt x="4400" y="587644"/>
                  </a:lnTo>
                  <a:cubicBezTo>
                    <a:pt x="24932" y="373159"/>
                    <a:pt x="117325" y="164255"/>
                    <a:pt x="281580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13EBC05E-D096-4225-AE7C-6012951450A7}"/>
                </a:ext>
              </a:extLst>
            </p:cNvPr>
            <p:cNvSpPr/>
            <p:nvPr/>
          </p:nvSpPr>
          <p:spPr>
            <a:xfrm>
              <a:off x="2937354" y="2614807"/>
              <a:ext cx="961373" cy="961373"/>
            </a:xfrm>
            <a:custGeom>
              <a:avLst/>
              <a:gdLst>
                <a:gd name="connsiteX0" fmla="*/ 961372 w 961373"/>
                <a:gd name="connsiteY0" fmla="*/ 0 h 961373"/>
                <a:gd name="connsiteX1" fmla="*/ 961373 w 961373"/>
                <a:gd name="connsiteY1" fmla="*/ 0 h 961373"/>
                <a:gd name="connsiteX2" fmla="*/ 961373 w 961373"/>
                <a:gd name="connsiteY2" fmla="*/ 1 h 961373"/>
                <a:gd name="connsiteX3" fmla="*/ 797186 w 961373"/>
                <a:gd name="connsiteY3" fmla="*/ 537514 h 961373"/>
                <a:gd name="connsiteX4" fmla="*/ 679796 w 961373"/>
                <a:gd name="connsiteY4" fmla="*/ 679793 h 961373"/>
                <a:gd name="connsiteX5" fmla="*/ 679793 w 961373"/>
                <a:gd name="connsiteY5" fmla="*/ 679793 h 961373"/>
                <a:gd name="connsiteX6" fmla="*/ 0 w 961373"/>
                <a:gd name="connsiteY6" fmla="*/ 961373 h 961373"/>
                <a:gd name="connsiteX7" fmla="*/ 0 w 961373"/>
                <a:gd name="connsiteY7" fmla="*/ 961373 h 961373"/>
                <a:gd name="connsiteX8" fmla="*/ 0 w 961373"/>
                <a:gd name="connsiteY8" fmla="*/ 961373 h 961373"/>
                <a:gd name="connsiteX9" fmla="*/ 65994 w 961373"/>
                <a:gd name="connsiteY9" fmla="*/ 888359 h 961373"/>
                <a:gd name="connsiteX10" fmla="*/ 281579 w 961373"/>
                <a:gd name="connsiteY10" fmla="*/ 281581 h 961373"/>
                <a:gd name="connsiteX11" fmla="*/ 281579 w 961373"/>
                <a:gd name="connsiteY11" fmla="*/ 281580 h 961373"/>
                <a:gd name="connsiteX12" fmla="*/ 281579 w 961373"/>
                <a:gd name="connsiteY12" fmla="*/ 281580 h 961373"/>
                <a:gd name="connsiteX13" fmla="*/ 961372 w 961373"/>
                <a:gd name="connsiteY13" fmla="*/ 0 h 961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373" h="961373">
                  <a:moveTo>
                    <a:pt x="961372" y="0"/>
                  </a:moveTo>
                  <a:lnTo>
                    <a:pt x="961373" y="0"/>
                  </a:lnTo>
                  <a:lnTo>
                    <a:pt x="961373" y="1"/>
                  </a:lnTo>
                  <a:cubicBezTo>
                    <a:pt x="961373" y="199108"/>
                    <a:pt x="900845" y="384078"/>
                    <a:pt x="797186" y="537514"/>
                  </a:cubicBezTo>
                  <a:lnTo>
                    <a:pt x="679796" y="679793"/>
                  </a:lnTo>
                  <a:lnTo>
                    <a:pt x="679793" y="679793"/>
                  </a:lnTo>
                  <a:cubicBezTo>
                    <a:pt x="433756" y="679793"/>
                    <a:pt x="187720" y="773653"/>
                    <a:pt x="0" y="961373"/>
                  </a:cubicBezTo>
                  <a:lnTo>
                    <a:pt x="0" y="961373"/>
                  </a:lnTo>
                  <a:lnTo>
                    <a:pt x="0" y="961373"/>
                  </a:lnTo>
                  <a:lnTo>
                    <a:pt x="65994" y="888359"/>
                  </a:lnTo>
                  <a:cubicBezTo>
                    <a:pt x="209718" y="712145"/>
                    <a:pt x="281579" y="496863"/>
                    <a:pt x="281579" y="281581"/>
                  </a:cubicBezTo>
                  <a:lnTo>
                    <a:pt x="281579" y="281580"/>
                  </a:lnTo>
                  <a:lnTo>
                    <a:pt x="281579" y="281580"/>
                  </a:lnTo>
                  <a:cubicBezTo>
                    <a:pt x="455553" y="107605"/>
                    <a:pt x="695896" y="0"/>
                    <a:pt x="961372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40682810-709D-4851-92FE-0AF53175438F}"/>
                </a:ext>
              </a:extLst>
            </p:cNvPr>
            <p:cNvSpPr/>
            <p:nvPr/>
          </p:nvSpPr>
          <p:spPr>
            <a:xfrm>
              <a:off x="1975981" y="2614808"/>
              <a:ext cx="961368" cy="961367"/>
            </a:xfrm>
            <a:custGeom>
              <a:avLst/>
              <a:gdLst>
                <a:gd name="connsiteX0" fmla="*/ 0 w 961368"/>
                <a:gd name="connsiteY0" fmla="*/ 0 h 961367"/>
                <a:gd name="connsiteX1" fmla="*/ 98295 w 961368"/>
                <a:gd name="connsiteY1" fmla="*/ 4963 h 961367"/>
                <a:gd name="connsiteX2" fmla="*/ 537513 w 961368"/>
                <a:gd name="connsiteY2" fmla="*/ 164187 h 961367"/>
                <a:gd name="connsiteX3" fmla="*/ 679792 w 961368"/>
                <a:gd name="connsiteY3" fmla="*/ 281578 h 961367"/>
                <a:gd name="connsiteX4" fmla="*/ 679792 w 961368"/>
                <a:gd name="connsiteY4" fmla="*/ 281579 h 961367"/>
                <a:gd name="connsiteX5" fmla="*/ 895377 w 961368"/>
                <a:gd name="connsiteY5" fmla="*/ 888357 h 961367"/>
                <a:gd name="connsiteX6" fmla="*/ 961368 w 961368"/>
                <a:gd name="connsiteY6" fmla="*/ 961367 h 961367"/>
                <a:gd name="connsiteX7" fmla="*/ 888359 w 961368"/>
                <a:gd name="connsiteY7" fmla="*/ 895378 h 961367"/>
                <a:gd name="connsiteX8" fmla="*/ 281581 w 961368"/>
                <a:gd name="connsiteY8" fmla="*/ 679793 h 961367"/>
                <a:gd name="connsiteX9" fmla="*/ 281579 w 961368"/>
                <a:gd name="connsiteY9" fmla="*/ 679793 h 961367"/>
                <a:gd name="connsiteX10" fmla="*/ 164188 w 961368"/>
                <a:gd name="connsiteY10" fmla="*/ 537514 h 961367"/>
                <a:gd name="connsiteX11" fmla="*/ 0 w 961368"/>
                <a:gd name="connsiteY11" fmla="*/ 1 h 961367"/>
                <a:gd name="connsiteX12" fmla="*/ 0 w 961368"/>
                <a:gd name="connsiteY12" fmla="*/ 0 h 96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61368" h="961367">
                  <a:moveTo>
                    <a:pt x="0" y="0"/>
                  </a:moveTo>
                  <a:lnTo>
                    <a:pt x="98295" y="4963"/>
                  </a:lnTo>
                  <a:cubicBezTo>
                    <a:pt x="259888" y="21374"/>
                    <a:pt x="409650" y="77804"/>
                    <a:pt x="537513" y="164187"/>
                  </a:cubicBezTo>
                  <a:lnTo>
                    <a:pt x="679792" y="281578"/>
                  </a:lnTo>
                  <a:lnTo>
                    <a:pt x="679792" y="281579"/>
                  </a:lnTo>
                  <a:cubicBezTo>
                    <a:pt x="679793" y="496861"/>
                    <a:pt x="751654" y="712143"/>
                    <a:pt x="895377" y="888357"/>
                  </a:cubicBezTo>
                  <a:lnTo>
                    <a:pt x="961368" y="961367"/>
                  </a:lnTo>
                  <a:lnTo>
                    <a:pt x="888359" y="895378"/>
                  </a:lnTo>
                  <a:cubicBezTo>
                    <a:pt x="712145" y="751654"/>
                    <a:pt x="496863" y="679793"/>
                    <a:pt x="281581" y="679793"/>
                  </a:cubicBezTo>
                  <a:lnTo>
                    <a:pt x="281579" y="679793"/>
                  </a:lnTo>
                  <a:lnTo>
                    <a:pt x="164188" y="537514"/>
                  </a:lnTo>
                  <a:cubicBezTo>
                    <a:pt x="60528" y="384078"/>
                    <a:pt x="0" y="199108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D756BC4A-6B8A-4094-8AA4-40B4785F00DC}"/>
                </a:ext>
              </a:extLst>
            </p:cNvPr>
            <p:cNvSpPr/>
            <p:nvPr/>
          </p:nvSpPr>
          <p:spPr>
            <a:xfrm>
              <a:off x="2937355" y="3294600"/>
              <a:ext cx="1359586" cy="563160"/>
            </a:xfrm>
            <a:custGeom>
              <a:avLst/>
              <a:gdLst>
                <a:gd name="connsiteX0" fmla="*/ 679795 w 1359586"/>
                <a:gd name="connsiteY0" fmla="*/ 0 h 563160"/>
                <a:gd name="connsiteX1" fmla="*/ 771942 w 1359586"/>
                <a:gd name="connsiteY1" fmla="*/ 4400 h 563160"/>
                <a:gd name="connsiteX2" fmla="*/ 1286571 w 1359586"/>
                <a:gd name="connsiteY2" fmla="*/ 215585 h 563160"/>
                <a:gd name="connsiteX3" fmla="*/ 1359586 w 1359586"/>
                <a:gd name="connsiteY3" fmla="*/ 281579 h 563160"/>
                <a:gd name="connsiteX4" fmla="*/ 1359585 w 1359586"/>
                <a:gd name="connsiteY4" fmla="*/ 281580 h 563160"/>
                <a:gd name="connsiteX5" fmla="*/ 679792 w 1359586"/>
                <a:gd name="connsiteY5" fmla="*/ 563160 h 563160"/>
                <a:gd name="connsiteX6" fmla="*/ 679792 w 1359586"/>
                <a:gd name="connsiteY6" fmla="*/ 563160 h 563160"/>
                <a:gd name="connsiteX7" fmla="*/ 537512 w 1359586"/>
                <a:gd name="connsiteY7" fmla="*/ 445768 h 563160"/>
                <a:gd name="connsiteX8" fmla="*/ 98294 w 1359586"/>
                <a:gd name="connsiteY8" fmla="*/ 286544 h 563160"/>
                <a:gd name="connsiteX9" fmla="*/ 0 w 1359586"/>
                <a:gd name="connsiteY9" fmla="*/ 281581 h 563160"/>
                <a:gd name="connsiteX10" fmla="*/ 0 w 1359586"/>
                <a:gd name="connsiteY10" fmla="*/ 281581 h 563160"/>
                <a:gd name="connsiteX11" fmla="*/ 679793 w 1359586"/>
                <a:gd name="connsiteY11" fmla="*/ 2 h 563160"/>
                <a:gd name="connsiteX12" fmla="*/ 679795 w 1359586"/>
                <a:gd name="connsiteY12" fmla="*/ 0 h 56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59586" h="563160">
                  <a:moveTo>
                    <a:pt x="679795" y="0"/>
                  </a:moveTo>
                  <a:lnTo>
                    <a:pt x="771942" y="4400"/>
                  </a:lnTo>
                  <a:cubicBezTo>
                    <a:pt x="955786" y="21999"/>
                    <a:pt x="1135530" y="92393"/>
                    <a:pt x="1286571" y="215585"/>
                  </a:cubicBezTo>
                  <a:lnTo>
                    <a:pt x="1359586" y="281579"/>
                  </a:lnTo>
                  <a:lnTo>
                    <a:pt x="1359585" y="281580"/>
                  </a:lnTo>
                  <a:cubicBezTo>
                    <a:pt x="1171866" y="469300"/>
                    <a:pt x="925829" y="563160"/>
                    <a:pt x="679792" y="563160"/>
                  </a:cubicBezTo>
                  <a:lnTo>
                    <a:pt x="679792" y="563160"/>
                  </a:lnTo>
                  <a:lnTo>
                    <a:pt x="537512" y="445768"/>
                  </a:lnTo>
                  <a:cubicBezTo>
                    <a:pt x="409649" y="359386"/>
                    <a:pt x="259887" y="302955"/>
                    <a:pt x="98294" y="286544"/>
                  </a:cubicBezTo>
                  <a:lnTo>
                    <a:pt x="0" y="281581"/>
                  </a:lnTo>
                  <a:lnTo>
                    <a:pt x="0" y="281581"/>
                  </a:lnTo>
                  <a:cubicBezTo>
                    <a:pt x="265476" y="281581"/>
                    <a:pt x="505819" y="173976"/>
                    <a:pt x="679793" y="2"/>
                  </a:cubicBezTo>
                  <a:lnTo>
                    <a:pt x="679795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A3302947-7F7E-4E4E-9A3B-BC2776FBDE07}"/>
                </a:ext>
              </a:extLst>
            </p:cNvPr>
            <p:cNvSpPr/>
            <p:nvPr/>
          </p:nvSpPr>
          <p:spPr>
            <a:xfrm>
              <a:off x="1577767" y="3294601"/>
              <a:ext cx="1359586" cy="563160"/>
            </a:xfrm>
            <a:custGeom>
              <a:avLst/>
              <a:gdLst>
                <a:gd name="connsiteX0" fmla="*/ 679793 w 1359586"/>
                <a:gd name="connsiteY0" fmla="*/ 0 h 563160"/>
                <a:gd name="connsiteX1" fmla="*/ 679794 w 1359586"/>
                <a:gd name="connsiteY1" fmla="*/ 1 h 563160"/>
                <a:gd name="connsiteX2" fmla="*/ 1261293 w 1359586"/>
                <a:gd name="connsiteY2" fmla="*/ 276617 h 563160"/>
                <a:gd name="connsiteX3" fmla="*/ 1359586 w 1359586"/>
                <a:gd name="connsiteY3" fmla="*/ 281580 h 563160"/>
                <a:gd name="connsiteX4" fmla="*/ 1359586 w 1359586"/>
                <a:gd name="connsiteY4" fmla="*/ 281580 h 563160"/>
                <a:gd name="connsiteX5" fmla="*/ 1359586 w 1359586"/>
                <a:gd name="connsiteY5" fmla="*/ 281580 h 563160"/>
                <a:gd name="connsiteX6" fmla="*/ 1261292 w 1359586"/>
                <a:gd name="connsiteY6" fmla="*/ 286543 h 563160"/>
                <a:gd name="connsiteX7" fmla="*/ 822074 w 1359586"/>
                <a:gd name="connsiteY7" fmla="*/ 445767 h 563160"/>
                <a:gd name="connsiteX8" fmla="*/ 679794 w 1359586"/>
                <a:gd name="connsiteY8" fmla="*/ 563160 h 563160"/>
                <a:gd name="connsiteX9" fmla="*/ 679793 w 1359586"/>
                <a:gd name="connsiteY9" fmla="*/ 563160 h 563160"/>
                <a:gd name="connsiteX10" fmla="*/ 73015 w 1359586"/>
                <a:gd name="connsiteY10" fmla="*/ 347575 h 563160"/>
                <a:gd name="connsiteX11" fmla="*/ 0 w 1359586"/>
                <a:gd name="connsiteY11" fmla="*/ 281581 h 563160"/>
                <a:gd name="connsiteX12" fmla="*/ 1 w 1359586"/>
                <a:gd name="connsiteY12" fmla="*/ 281580 h 563160"/>
                <a:gd name="connsiteX13" fmla="*/ 587645 w 1359586"/>
                <a:gd name="connsiteY13" fmla="*/ 4400 h 563160"/>
                <a:gd name="connsiteX14" fmla="*/ 679793 w 1359586"/>
                <a:gd name="connsiteY14" fmla="*/ 0 h 56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59586" h="563160">
                  <a:moveTo>
                    <a:pt x="679793" y="0"/>
                  </a:moveTo>
                  <a:lnTo>
                    <a:pt x="679794" y="1"/>
                  </a:lnTo>
                  <a:cubicBezTo>
                    <a:pt x="832022" y="152228"/>
                    <a:pt x="1035063" y="253642"/>
                    <a:pt x="1261293" y="276617"/>
                  </a:cubicBezTo>
                  <a:lnTo>
                    <a:pt x="1359586" y="281580"/>
                  </a:lnTo>
                  <a:lnTo>
                    <a:pt x="1359586" y="281580"/>
                  </a:lnTo>
                  <a:lnTo>
                    <a:pt x="1359586" y="281580"/>
                  </a:lnTo>
                  <a:lnTo>
                    <a:pt x="1261292" y="286543"/>
                  </a:lnTo>
                  <a:cubicBezTo>
                    <a:pt x="1099699" y="302954"/>
                    <a:pt x="949938" y="359385"/>
                    <a:pt x="822074" y="445767"/>
                  </a:cubicBezTo>
                  <a:lnTo>
                    <a:pt x="679794" y="563160"/>
                  </a:lnTo>
                  <a:lnTo>
                    <a:pt x="679793" y="563160"/>
                  </a:lnTo>
                  <a:cubicBezTo>
                    <a:pt x="464511" y="563160"/>
                    <a:pt x="249229" y="491299"/>
                    <a:pt x="73015" y="347575"/>
                  </a:cubicBezTo>
                  <a:lnTo>
                    <a:pt x="0" y="281581"/>
                  </a:lnTo>
                  <a:lnTo>
                    <a:pt x="1" y="281580"/>
                  </a:lnTo>
                  <a:cubicBezTo>
                    <a:pt x="164256" y="117325"/>
                    <a:pt x="373160" y="24931"/>
                    <a:pt x="587645" y="4400"/>
                  </a:cubicBezTo>
                  <a:lnTo>
                    <a:pt x="679793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60258B4B-6AC5-4A92-B9B3-46045F746E13}"/>
                </a:ext>
              </a:extLst>
            </p:cNvPr>
            <p:cNvSpPr/>
            <p:nvPr/>
          </p:nvSpPr>
          <p:spPr>
            <a:xfrm>
              <a:off x="1975981" y="3576181"/>
              <a:ext cx="961372" cy="961373"/>
            </a:xfrm>
            <a:custGeom>
              <a:avLst/>
              <a:gdLst>
                <a:gd name="connsiteX0" fmla="*/ 961372 w 961372"/>
                <a:gd name="connsiteY0" fmla="*/ 0 h 961373"/>
                <a:gd name="connsiteX1" fmla="*/ 961372 w 961372"/>
                <a:gd name="connsiteY1" fmla="*/ 0 h 961373"/>
                <a:gd name="connsiteX2" fmla="*/ 895378 w 961372"/>
                <a:gd name="connsiteY2" fmla="*/ 73014 h 961373"/>
                <a:gd name="connsiteX3" fmla="*/ 679793 w 961372"/>
                <a:gd name="connsiteY3" fmla="*/ 679793 h 961373"/>
                <a:gd name="connsiteX4" fmla="*/ 679793 w 961372"/>
                <a:gd name="connsiteY4" fmla="*/ 679795 h 961373"/>
                <a:gd name="connsiteX5" fmla="*/ 537514 w 961372"/>
                <a:gd name="connsiteY5" fmla="*/ 797186 h 961373"/>
                <a:gd name="connsiteX6" fmla="*/ 1 w 961372"/>
                <a:gd name="connsiteY6" fmla="*/ 961373 h 961373"/>
                <a:gd name="connsiteX7" fmla="*/ 0 w 961372"/>
                <a:gd name="connsiteY7" fmla="*/ 961373 h 961373"/>
                <a:gd name="connsiteX8" fmla="*/ 4963 w 961372"/>
                <a:gd name="connsiteY8" fmla="*/ 863078 h 961373"/>
                <a:gd name="connsiteX9" fmla="*/ 281580 w 961372"/>
                <a:gd name="connsiteY9" fmla="*/ 281580 h 961373"/>
                <a:gd name="connsiteX10" fmla="*/ 281580 w 961372"/>
                <a:gd name="connsiteY10" fmla="*/ 281580 h 961373"/>
                <a:gd name="connsiteX11" fmla="*/ 373729 w 961372"/>
                <a:gd name="connsiteY11" fmla="*/ 277180 h 961373"/>
                <a:gd name="connsiteX12" fmla="*/ 888357 w 961372"/>
                <a:gd name="connsiteY12" fmla="*/ 65995 h 961373"/>
                <a:gd name="connsiteX13" fmla="*/ 961372 w 961372"/>
                <a:gd name="connsiteY13" fmla="*/ 0 h 961373"/>
                <a:gd name="connsiteX14" fmla="*/ 961372 w 961372"/>
                <a:gd name="connsiteY14" fmla="*/ 0 h 961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1372" h="961373">
                  <a:moveTo>
                    <a:pt x="961372" y="0"/>
                  </a:moveTo>
                  <a:lnTo>
                    <a:pt x="961372" y="0"/>
                  </a:lnTo>
                  <a:lnTo>
                    <a:pt x="895378" y="73014"/>
                  </a:lnTo>
                  <a:cubicBezTo>
                    <a:pt x="751655" y="249228"/>
                    <a:pt x="679793" y="464511"/>
                    <a:pt x="679793" y="679793"/>
                  </a:cubicBezTo>
                  <a:lnTo>
                    <a:pt x="679793" y="679795"/>
                  </a:lnTo>
                  <a:lnTo>
                    <a:pt x="537514" y="797186"/>
                  </a:lnTo>
                  <a:cubicBezTo>
                    <a:pt x="384078" y="900845"/>
                    <a:pt x="199108" y="961373"/>
                    <a:pt x="1" y="961373"/>
                  </a:cubicBezTo>
                  <a:lnTo>
                    <a:pt x="0" y="961373"/>
                  </a:lnTo>
                  <a:lnTo>
                    <a:pt x="4963" y="863078"/>
                  </a:lnTo>
                  <a:cubicBezTo>
                    <a:pt x="27938" y="636848"/>
                    <a:pt x="129352" y="433807"/>
                    <a:pt x="281580" y="281580"/>
                  </a:cubicBezTo>
                  <a:lnTo>
                    <a:pt x="281580" y="281580"/>
                  </a:lnTo>
                  <a:lnTo>
                    <a:pt x="373729" y="277180"/>
                  </a:lnTo>
                  <a:cubicBezTo>
                    <a:pt x="557573" y="259582"/>
                    <a:pt x="737317" y="189187"/>
                    <a:pt x="888357" y="65995"/>
                  </a:cubicBezTo>
                  <a:lnTo>
                    <a:pt x="961372" y="0"/>
                  </a:lnTo>
                  <a:lnTo>
                    <a:pt x="961372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BB117AA2-3C8F-4014-8F90-001ED0979E08}"/>
                </a:ext>
              </a:extLst>
            </p:cNvPr>
            <p:cNvSpPr/>
            <p:nvPr/>
          </p:nvSpPr>
          <p:spPr>
            <a:xfrm>
              <a:off x="2937359" y="3576186"/>
              <a:ext cx="961368" cy="961367"/>
            </a:xfrm>
            <a:custGeom>
              <a:avLst/>
              <a:gdLst>
                <a:gd name="connsiteX0" fmla="*/ 0 w 961368"/>
                <a:gd name="connsiteY0" fmla="*/ 0 h 961367"/>
                <a:gd name="connsiteX1" fmla="*/ 73009 w 961368"/>
                <a:gd name="connsiteY1" fmla="*/ 65989 h 961367"/>
                <a:gd name="connsiteX2" fmla="*/ 587638 w 961368"/>
                <a:gd name="connsiteY2" fmla="*/ 277174 h 961367"/>
                <a:gd name="connsiteX3" fmla="*/ 679788 w 961368"/>
                <a:gd name="connsiteY3" fmla="*/ 281574 h 961367"/>
                <a:gd name="connsiteX4" fmla="*/ 679789 w 961368"/>
                <a:gd name="connsiteY4" fmla="*/ 281575 h 961367"/>
                <a:gd name="connsiteX5" fmla="*/ 956405 w 961368"/>
                <a:gd name="connsiteY5" fmla="*/ 863073 h 961367"/>
                <a:gd name="connsiteX6" fmla="*/ 961368 w 961368"/>
                <a:gd name="connsiteY6" fmla="*/ 961367 h 961367"/>
                <a:gd name="connsiteX7" fmla="*/ 863073 w 961368"/>
                <a:gd name="connsiteY7" fmla="*/ 956404 h 961367"/>
                <a:gd name="connsiteX8" fmla="*/ 423855 w 961368"/>
                <a:gd name="connsiteY8" fmla="*/ 797180 h 961367"/>
                <a:gd name="connsiteX9" fmla="*/ 281576 w 961368"/>
                <a:gd name="connsiteY9" fmla="*/ 679790 h 961367"/>
                <a:gd name="connsiteX10" fmla="*/ 281576 w 961368"/>
                <a:gd name="connsiteY10" fmla="*/ 679789 h 961367"/>
                <a:gd name="connsiteX11" fmla="*/ 65991 w 961368"/>
                <a:gd name="connsiteY11" fmla="*/ 73010 h 961367"/>
                <a:gd name="connsiteX12" fmla="*/ 0 w 961368"/>
                <a:gd name="connsiteY12" fmla="*/ 0 h 96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61368" h="961367">
                  <a:moveTo>
                    <a:pt x="0" y="0"/>
                  </a:moveTo>
                  <a:lnTo>
                    <a:pt x="73009" y="65989"/>
                  </a:lnTo>
                  <a:cubicBezTo>
                    <a:pt x="224050" y="189181"/>
                    <a:pt x="403794" y="259576"/>
                    <a:pt x="587638" y="277174"/>
                  </a:cubicBezTo>
                  <a:lnTo>
                    <a:pt x="679788" y="281574"/>
                  </a:lnTo>
                  <a:lnTo>
                    <a:pt x="679789" y="281575"/>
                  </a:lnTo>
                  <a:cubicBezTo>
                    <a:pt x="832016" y="433802"/>
                    <a:pt x="933430" y="636843"/>
                    <a:pt x="956405" y="863073"/>
                  </a:cubicBezTo>
                  <a:lnTo>
                    <a:pt x="961368" y="961367"/>
                  </a:lnTo>
                  <a:lnTo>
                    <a:pt x="863073" y="956404"/>
                  </a:lnTo>
                  <a:cubicBezTo>
                    <a:pt x="701480" y="939994"/>
                    <a:pt x="551718" y="883563"/>
                    <a:pt x="423855" y="797180"/>
                  </a:cubicBezTo>
                  <a:lnTo>
                    <a:pt x="281576" y="679790"/>
                  </a:lnTo>
                  <a:lnTo>
                    <a:pt x="281576" y="679789"/>
                  </a:lnTo>
                  <a:cubicBezTo>
                    <a:pt x="281576" y="464506"/>
                    <a:pt x="209715" y="249224"/>
                    <a:pt x="65991" y="7301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975E386B-BCA5-445B-BFE9-2A71DC6142A7}"/>
                </a:ext>
              </a:extLst>
            </p:cNvPr>
            <p:cNvSpPr/>
            <p:nvPr/>
          </p:nvSpPr>
          <p:spPr>
            <a:xfrm>
              <a:off x="2655774" y="3576191"/>
              <a:ext cx="563161" cy="1359577"/>
            </a:xfrm>
            <a:custGeom>
              <a:avLst/>
              <a:gdLst>
                <a:gd name="connsiteX0" fmla="*/ 281580 w 563161"/>
                <a:gd name="connsiteY0" fmla="*/ 0 h 1359577"/>
                <a:gd name="connsiteX1" fmla="*/ 286542 w 563161"/>
                <a:gd name="connsiteY1" fmla="*/ 98285 h 1359577"/>
                <a:gd name="connsiteX2" fmla="*/ 563159 w 563161"/>
                <a:gd name="connsiteY2" fmla="*/ 679783 h 1359577"/>
                <a:gd name="connsiteX3" fmla="*/ 563161 w 563161"/>
                <a:gd name="connsiteY3" fmla="*/ 679785 h 1359577"/>
                <a:gd name="connsiteX4" fmla="*/ 558761 w 563161"/>
                <a:gd name="connsiteY4" fmla="*/ 771933 h 1359577"/>
                <a:gd name="connsiteX5" fmla="*/ 347576 w 563161"/>
                <a:gd name="connsiteY5" fmla="*/ 1286562 h 1359577"/>
                <a:gd name="connsiteX6" fmla="*/ 281581 w 563161"/>
                <a:gd name="connsiteY6" fmla="*/ 1359577 h 1359577"/>
                <a:gd name="connsiteX7" fmla="*/ 281580 w 563161"/>
                <a:gd name="connsiteY7" fmla="*/ 1359576 h 1359577"/>
                <a:gd name="connsiteX8" fmla="*/ 4400 w 563161"/>
                <a:gd name="connsiteY8" fmla="*/ 771933 h 1359577"/>
                <a:gd name="connsiteX9" fmla="*/ 0 w 563161"/>
                <a:gd name="connsiteY9" fmla="*/ 679785 h 1359577"/>
                <a:gd name="connsiteX10" fmla="*/ 1 w 563161"/>
                <a:gd name="connsiteY10" fmla="*/ 679784 h 1359577"/>
                <a:gd name="connsiteX11" fmla="*/ 276617 w 563161"/>
                <a:gd name="connsiteY11" fmla="*/ 98285 h 1359577"/>
                <a:gd name="connsiteX12" fmla="*/ 281580 w 563161"/>
                <a:gd name="connsiteY12" fmla="*/ 0 h 135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3161" h="1359577">
                  <a:moveTo>
                    <a:pt x="281580" y="0"/>
                  </a:moveTo>
                  <a:lnTo>
                    <a:pt x="286542" y="98285"/>
                  </a:lnTo>
                  <a:cubicBezTo>
                    <a:pt x="309518" y="324515"/>
                    <a:pt x="410931" y="527556"/>
                    <a:pt x="563159" y="679783"/>
                  </a:cubicBezTo>
                  <a:lnTo>
                    <a:pt x="563161" y="679785"/>
                  </a:lnTo>
                  <a:lnTo>
                    <a:pt x="558761" y="771933"/>
                  </a:lnTo>
                  <a:cubicBezTo>
                    <a:pt x="541163" y="955778"/>
                    <a:pt x="470768" y="1135522"/>
                    <a:pt x="347576" y="1286562"/>
                  </a:cubicBezTo>
                  <a:lnTo>
                    <a:pt x="281581" y="1359577"/>
                  </a:lnTo>
                  <a:lnTo>
                    <a:pt x="281580" y="1359576"/>
                  </a:lnTo>
                  <a:cubicBezTo>
                    <a:pt x="117325" y="1195322"/>
                    <a:pt x="24932" y="986418"/>
                    <a:pt x="4400" y="771933"/>
                  </a:cubicBezTo>
                  <a:lnTo>
                    <a:pt x="0" y="679785"/>
                  </a:lnTo>
                  <a:lnTo>
                    <a:pt x="1" y="679784"/>
                  </a:lnTo>
                  <a:cubicBezTo>
                    <a:pt x="152228" y="527556"/>
                    <a:pt x="253642" y="324515"/>
                    <a:pt x="276617" y="98285"/>
                  </a:cubicBezTo>
                  <a:lnTo>
                    <a:pt x="28158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CC116A63-1889-41C6-8961-C2F8ED381E51}"/>
              </a:ext>
            </a:extLst>
          </p:cNvPr>
          <p:cNvGrpSpPr/>
          <p:nvPr/>
        </p:nvGrpSpPr>
        <p:grpSpPr>
          <a:xfrm>
            <a:off x="1014608" y="1653435"/>
            <a:ext cx="3845491" cy="3845492"/>
            <a:chOff x="1014608" y="1653435"/>
            <a:chExt cx="3845491" cy="3845492"/>
          </a:xfrm>
          <a:solidFill>
            <a:schemeClr val="tx1"/>
          </a:solidFill>
        </p:grpSpPr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7BB5766A-30B3-474C-A7B4-3F0922692A18}"/>
                </a:ext>
              </a:extLst>
            </p:cNvPr>
            <p:cNvSpPr/>
            <p:nvPr/>
          </p:nvSpPr>
          <p:spPr>
            <a:xfrm>
              <a:off x="2257562" y="1653435"/>
              <a:ext cx="1359585" cy="563159"/>
            </a:xfrm>
            <a:custGeom>
              <a:avLst/>
              <a:gdLst>
                <a:gd name="connsiteX0" fmla="*/ 679792 w 1359585"/>
                <a:gd name="connsiteY0" fmla="*/ 0 h 563159"/>
                <a:gd name="connsiteX1" fmla="*/ 1217305 w 1359585"/>
                <a:gd name="connsiteY1" fmla="*/ 164187 h 563159"/>
                <a:gd name="connsiteX2" fmla="*/ 1359585 w 1359585"/>
                <a:gd name="connsiteY2" fmla="*/ 281579 h 563159"/>
                <a:gd name="connsiteX3" fmla="*/ 1267435 w 1359585"/>
                <a:gd name="connsiteY3" fmla="*/ 285979 h 563159"/>
                <a:gd name="connsiteX4" fmla="*/ 679791 w 1359585"/>
                <a:gd name="connsiteY4" fmla="*/ 563159 h 563159"/>
                <a:gd name="connsiteX5" fmla="*/ 92147 w 1359585"/>
                <a:gd name="connsiteY5" fmla="*/ 285979 h 563159"/>
                <a:gd name="connsiteX6" fmla="*/ 0 w 1359585"/>
                <a:gd name="connsiteY6" fmla="*/ 281579 h 563159"/>
                <a:gd name="connsiteX7" fmla="*/ 142279 w 1359585"/>
                <a:gd name="connsiteY7" fmla="*/ 164188 h 563159"/>
                <a:gd name="connsiteX8" fmla="*/ 679792 w 1359585"/>
                <a:gd name="connsiteY8" fmla="*/ 0 h 563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9585" h="563159">
                  <a:moveTo>
                    <a:pt x="679792" y="0"/>
                  </a:moveTo>
                  <a:cubicBezTo>
                    <a:pt x="878899" y="0"/>
                    <a:pt x="1063869" y="60528"/>
                    <a:pt x="1217305" y="164187"/>
                  </a:cubicBezTo>
                  <a:lnTo>
                    <a:pt x="1359585" y="281579"/>
                  </a:lnTo>
                  <a:lnTo>
                    <a:pt x="1267435" y="285979"/>
                  </a:lnTo>
                  <a:cubicBezTo>
                    <a:pt x="1052950" y="306510"/>
                    <a:pt x="844046" y="398904"/>
                    <a:pt x="679791" y="563159"/>
                  </a:cubicBezTo>
                  <a:cubicBezTo>
                    <a:pt x="515536" y="398904"/>
                    <a:pt x="306632" y="306511"/>
                    <a:pt x="92147" y="285979"/>
                  </a:cubicBezTo>
                  <a:lnTo>
                    <a:pt x="0" y="281579"/>
                  </a:lnTo>
                  <a:lnTo>
                    <a:pt x="142279" y="164188"/>
                  </a:lnTo>
                  <a:cubicBezTo>
                    <a:pt x="295715" y="60528"/>
                    <a:pt x="480685" y="0"/>
                    <a:pt x="679792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017FBDC0-0E75-4925-9F5C-C696A19C8B66}"/>
                </a:ext>
              </a:extLst>
            </p:cNvPr>
            <p:cNvSpPr/>
            <p:nvPr/>
          </p:nvSpPr>
          <p:spPr>
            <a:xfrm>
              <a:off x="1296187" y="1935014"/>
              <a:ext cx="961375" cy="961375"/>
            </a:xfrm>
            <a:custGeom>
              <a:avLst/>
              <a:gdLst>
                <a:gd name="connsiteX0" fmla="*/ 961373 w 961375"/>
                <a:gd name="connsiteY0" fmla="*/ 0 h 961375"/>
                <a:gd name="connsiteX1" fmla="*/ 961375 w 961375"/>
                <a:gd name="connsiteY1" fmla="*/ 0 h 961375"/>
                <a:gd name="connsiteX2" fmla="*/ 961374 w 961375"/>
                <a:gd name="connsiteY2" fmla="*/ 1 h 961375"/>
                <a:gd name="connsiteX3" fmla="*/ 684757 w 961375"/>
                <a:gd name="connsiteY3" fmla="*/ 581500 h 961375"/>
                <a:gd name="connsiteX4" fmla="*/ 679794 w 961375"/>
                <a:gd name="connsiteY4" fmla="*/ 679794 h 961375"/>
                <a:gd name="connsiteX5" fmla="*/ 679794 w 961375"/>
                <a:gd name="connsiteY5" fmla="*/ 679794 h 961375"/>
                <a:gd name="connsiteX6" fmla="*/ 1 w 961375"/>
                <a:gd name="connsiteY6" fmla="*/ 961374 h 961375"/>
                <a:gd name="connsiteX7" fmla="*/ 0 w 961375"/>
                <a:gd name="connsiteY7" fmla="*/ 961375 h 961375"/>
                <a:gd name="connsiteX8" fmla="*/ 0 w 961375"/>
                <a:gd name="connsiteY8" fmla="*/ 961374 h 961375"/>
                <a:gd name="connsiteX9" fmla="*/ 281579 w 961375"/>
                <a:gd name="connsiteY9" fmla="*/ 281580 h 961375"/>
                <a:gd name="connsiteX10" fmla="*/ 961373 w 961375"/>
                <a:gd name="connsiteY10" fmla="*/ 0 h 96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1375" h="961375">
                  <a:moveTo>
                    <a:pt x="961373" y="0"/>
                  </a:moveTo>
                  <a:lnTo>
                    <a:pt x="961375" y="0"/>
                  </a:lnTo>
                  <a:lnTo>
                    <a:pt x="961374" y="1"/>
                  </a:lnTo>
                  <a:cubicBezTo>
                    <a:pt x="809146" y="152229"/>
                    <a:pt x="707732" y="355270"/>
                    <a:pt x="684757" y="581500"/>
                  </a:cubicBezTo>
                  <a:lnTo>
                    <a:pt x="679794" y="679794"/>
                  </a:lnTo>
                  <a:lnTo>
                    <a:pt x="679794" y="679794"/>
                  </a:lnTo>
                  <a:cubicBezTo>
                    <a:pt x="414318" y="679794"/>
                    <a:pt x="173975" y="787399"/>
                    <a:pt x="1" y="961374"/>
                  </a:cubicBezTo>
                  <a:lnTo>
                    <a:pt x="0" y="961375"/>
                  </a:lnTo>
                  <a:lnTo>
                    <a:pt x="0" y="961374"/>
                  </a:lnTo>
                  <a:cubicBezTo>
                    <a:pt x="0" y="715337"/>
                    <a:pt x="93859" y="469300"/>
                    <a:pt x="281579" y="281580"/>
                  </a:cubicBezTo>
                  <a:cubicBezTo>
                    <a:pt x="469299" y="93860"/>
                    <a:pt x="715336" y="0"/>
                    <a:pt x="96137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4CCAABE4-77B4-411F-99D5-7839401540A2}"/>
                </a:ext>
              </a:extLst>
            </p:cNvPr>
            <p:cNvSpPr/>
            <p:nvPr/>
          </p:nvSpPr>
          <p:spPr>
            <a:xfrm>
              <a:off x="3617147" y="1935014"/>
              <a:ext cx="961373" cy="961373"/>
            </a:xfrm>
            <a:custGeom>
              <a:avLst/>
              <a:gdLst>
                <a:gd name="connsiteX0" fmla="*/ 0 w 961373"/>
                <a:gd name="connsiteY0" fmla="*/ 0 h 961373"/>
                <a:gd name="connsiteX1" fmla="*/ 679793 w 961373"/>
                <a:gd name="connsiteY1" fmla="*/ 281579 h 961373"/>
                <a:gd name="connsiteX2" fmla="*/ 961373 w 961373"/>
                <a:gd name="connsiteY2" fmla="*/ 961373 h 961373"/>
                <a:gd name="connsiteX3" fmla="*/ 379874 w 961373"/>
                <a:gd name="connsiteY3" fmla="*/ 684756 h 961373"/>
                <a:gd name="connsiteX4" fmla="*/ 281580 w 961373"/>
                <a:gd name="connsiteY4" fmla="*/ 679793 h 961373"/>
                <a:gd name="connsiteX5" fmla="*/ 276617 w 961373"/>
                <a:gd name="connsiteY5" fmla="*/ 581499 h 961373"/>
                <a:gd name="connsiteX6" fmla="*/ 1 w 961373"/>
                <a:gd name="connsiteY6" fmla="*/ 1 h 961373"/>
                <a:gd name="connsiteX7" fmla="*/ 0 w 961373"/>
                <a:gd name="connsiteY7" fmla="*/ 0 h 961373"/>
                <a:gd name="connsiteX8" fmla="*/ 0 w 961373"/>
                <a:gd name="connsiteY8" fmla="*/ 0 h 961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1373" h="961373">
                  <a:moveTo>
                    <a:pt x="0" y="0"/>
                  </a:moveTo>
                  <a:cubicBezTo>
                    <a:pt x="246036" y="0"/>
                    <a:pt x="492073" y="93859"/>
                    <a:pt x="679793" y="281579"/>
                  </a:cubicBezTo>
                  <a:cubicBezTo>
                    <a:pt x="867513" y="469299"/>
                    <a:pt x="961373" y="715336"/>
                    <a:pt x="961373" y="961373"/>
                  </a:cubicBezTo>
                  <a:cubicBezTo>
                    <a:pt x="809145" y="809145"/>
                    <a:pt x="606104" y="707731"/>
                    <a:pt x="379874" y="684756"/>
                  </a:cubicBezTo>
                  <a:lnTo>
                    <a:pt x="281580" y="679793"/>
                  </a:lnTo>
                  <a:lnTo>
                    <a:pt x="276617" y="581499"/>
                  </a:lnTo>
                  <a:cubicBezTo>
                    <a:pt x="253642" y="355269"/>
                    <a:pt x="152228" y="152228"/>
                    <a:pt x="1" y="1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10A84978-195D-474D-8225-A4A350029A90}"/>
                </a:ext>
              </a:extLst>
            </p:cNvPr>
            <p:cNvSpPr/>
            <p:nvPr/>
          </p:nvSpPr>
          <p:spPr>
            <a:xfrm>
              <a:off x="4296941" y="2896387"/>
              <a:ext cx="563158" cy="1359586"/>
            </a:xfrm>
            <a:custGeom>
              <a:avLst/>
              <a:gdLst>
                <a:gd name="connsiteX0" fmla="*/ 281579 w 563158"/>
                <a:gd name="connsiteY0" fmla="*/ 0 h 1359586"/>
                <a:gd name="connsiteX1" fmla="*/ 563158 w 563158"/>
                <a:gd name="connsiteY1" fmla="*/ 679793 h 1359586"/>
                <a:gd name="connsiteX2" fmla="*/ 398971 w 563158"/>
                <a:gd name="connsiteY2" fmla="*/ 1217306 h 1359586"/>
                <a:gd name="connsiteX3" fmla="*/ 281580 w 563158"/>
                <a:gd name="connsiteY3" fmla="*/ 1359586 h 1359586"/>
                <a:gd name="connsiteX4" fmla="*/ 277180 w 563158"/>
                <a:gd name="connsiteY4" fmla="*/ 1267437 h 1359586"/>
                <a:gd name="connsiteX5" fmla="*/ 0 w 563158"/>
                <a:gd name="connsiteY5" fmla="*/ 679793 h 1359586"/>
                <a:gd name="connsiteX6" fmla="*/ 0 w 563158"/>
                <a:gd name="connsiteY6" fmla="*/ 679792 h 1359586"/>
                <a:gd name="connsiteX7" fmla="*/ 65994 w 563158"/>
                <a:gd name="connsiteY7" fmla="*/ 606778 h 1359586"/>
                <a:gd name="connsiteX8" fmla="*/ 281579 w 563158"/>
                <a:gd name="connsiteY8" fmla="*/ 0 h 1359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158" h="1359586">
                  <a:moveTo>
                    <a:pt x="281579" y="0"/>
                  </a:moveTo>
                  <a:cubicBezTo>
                    <a:pt x="455553" y="173974"/>
                    <a:pt x="563158" y="414317"/>
                    <a:pt x="563158" y="679793"/>
                  </a:cubicBezTo>
                  <a:cubicBezTo>
                    <a:pt x="563159" y="878900"/>
                    <a:pt x="502631" y="1063870"/>
                    <a:pt x="398971" y="1217306"/>
                  </a:cubicBezTo>
                  <a:lnTo>
                    <a:pt x="281580" y="1359586"/>
                  </a:lnTo>
                  <a:lnTo>
                    <a:pt x="277180" y="1267437"/>
                  </a:lnTo>
                  <a:cubicBezTo>
                    <a:pt x="256648" y="1052952"/>
                    <a:pt x="164255" y="844048"/>
                    <a:pt x="0" y="679793"/>
                  </a:cubicBezTo>
                  <a:lnTo>
                    <a:pt x="0" y="679792"/>
                  </a:lnTo>
                  <a:lnTo>
                    <a:pt x="65994" y="606778"/>
                  </a:lnTo>
                  <a:cubicBezTo>
                    <a:pt x="209718" y="430564"/>
                    <a:pt x="281579" y="215282"/>
                    <a:pt x="28157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A24E758B-3DCE-490D-B9CD-DF49A6C3DDE0}"/>
                </a:ext>
              </a:extLst>
            </p:cNvPr>
            <p:cNvSpPr/>
            <p:nvPr/>
          </p:nvSpPr>
          <p:spPr>
            <a:xfrm>
              <a:off x="1014608" y="2896389"/>
              <a:ext cx="563159" cy="1359586"/>
            </a:xfrm>
            <a:custGeom>
              <a:avLst/>
              <a:gdLst>
                <a:gd name="connsiteX0" fmla="*/ 281579 w 563159"/>
                <a:gd name="connsiteY0" fmla="*/ 0 h 1359586"/>
                <a:gd name="connsiteX1" fmla="*/ 285979 w 563159"/>
                <a:gd name="connsiteY1" fmla="*/ 92149 h 1359586"/>
                <a:gd name="connsiteX2" fmla="*/ 563159 w 563159"/>
                <a:gd name="connsiteY2" fmla="*/ 679792 h 1359586"/>
                <a:gd name="connsiteX3" fmla="*/ 563159 w 563159"/>
                <a:gd name="connsiteY3" fmla="*/ 679793 h 1359586"/>
                <a:gd name="connsiteX4" fmla="*/ 497165 w 563159"/>
                <a:gd name="connsiteY4" fmla="*/ 752807 h 1359586"/>
                <a:gd name="connsiteX5" fmla="*/ 281580 w 563159"/>
                <a:gd name="connsiteY5" fmla="*/ 1359586 h 1359586"/>
                <a:gd name="connsiteX6" fmla="*/ 0 w 563159"/>
                <a:gd name="connsiteY6" fmla="*/ 679793 h 1359586"/>
                <a:gd name="connsiteX7" fmla="*/ 164187 w 563159"/>
                <a:gd name="connsiteY7" fmla="*/ 142280 h 1359586"/>
                <a:gd name="connsiteX8" fmla="*/ 281579 w 563159"/>
                <a:gd name="connsiteY8" fmla="*/ 0 h 1359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159" h="1359586">
                  <a:moveTo>
                    <a:pt x="281579" y="0"/>
                  </a:moveTo>
                  <a:lnTo>
                    <a:pt x="285979" y="92149"/>
                  </a:lnTo>
                  <a:cubicBezTo>
                    <a:pt x="306510" y="306634"/>
                    <a:pt x="398904" y="515537"/>
                    <a:pt x="563159" y="679792"/>
                  </a:cubicBezTo>
                  <a:lnTo>
                    <a:pt x="563159" y="679793"/>
                  </a:lnTo>
                  <a:lnTo>
                    <a:pt x="497165" y="752807"/>
                  </a:lnTo>
                  <a:cubicBezTo>
                    <a:pt x="353441" y="929021"/>
                    <a:pt x="281580" y="1144303"/>
                    <a:pt x="281580" y="1359586"/>
                  </a:cubicBezTo>
                  <a:cubicBezTo>
                    <a:pt x="107605" y="1185612"/>
                    <a:pt x="0" y="945269"/>
                    <a:pt x="0" y="679793"/>
                  </a:cubicBezTo>
                  <a:cubicBezTo>
                    <a:pt x="0" y="480686"/>
                    <a:pt x="60528" y="295716"/>
                    <a:pt x="164187" y="142280"/>
                  </a:cubicBezTo>
                  <a:lnTo>
                    <a:pt x="281579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586A119A-584E-414A-859B-6C0A7DFA7DD1}"/>
                </a:ext>
              </a:extLst>
            </p:cNvPr>
            <p:cNvSpPr/>
            <p:nvPr/>
          </p:nvSpPr>
          <p:spPr>
            <a:xfrm>
              <a:off x="3617149" y="4255973"/>
              <a:ext cx="961372" cy="961374"/>
            </a:xfrm>
            <a:custGeom>
              <a:avLst/>
              <a:gdLst>
                <a:gd name="connsiteX0" fmla="*/ 961372 w 961372"/>
                <a:gd name="connsiteY0" fmla="*/ 0 h 961374"/>
                <a:gd name="connsiteX1" fmla="*/ 961372 w 961372"/>
                <a:gd name="connsiteY1" fmla="*/ 1 h 961374"/>
                <a:gd name="connsiteX2" fmla="*/ 679792 w 961372"/>
                <a:gd name="connsiteY2" fmla="*/ 679794 h 961374"/>
                <a:gd name="connsiteX3" fmla="*/ 92148 w 961372"/>
                <a:gd name="connsiteY3" fmla="*/ 956974 h 961374"/>
                <a:gd name="connsiteX4" fmla="*/ 0 w 961372"/>
                <a:gd name="connsiteY4" fmla="*/ 961374 h 961374"/>
                <a:gd name="connsiteX5" fmla="*/ 117391 w 961372"/>
                <a:gd name="connsiteY5" fmla="*/ 819094 h 961374"/>
                <a:gd name="connsiteX6" fmla="*/ 281578 w 961372"/>
                <a:gd name="connsiteY6" fmla="*/ 281581 h 961374"/>
                <a:gd name="connsiteX7" fmla="*/ 281578 w 961372"/>
                <a:gd name="connsiteY7" fmla="*/ 281580 h 961374"/>
                <a:gd name="connsiteX8" fmla="*/ 281578 w 961372"/>
                <a:gd name="connsiteY8" fmla="*/ 281580 h 961374"/>
                <a:gd name="connsiteX9" fmla="*/ 961371 w 961372"/>
                <a:gd name="connsiteY9" fmla="*/ 1 h 961374"/>
                <a:gd name="connsiteX10" fmla="*/ 961372 w 961372"/>
                <a:gd name="connsiteY10" fmla="*/ 0 h 96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1372" h="961374">
                  <a:moveTo>
                    <a:pt x="961372" y="0"/>
                  </a:moveTo>
                  <a:lnTo>
                    <a:pt x="961372" y="1"/>
                  </a:lnTo>
                  <a:cubicBezTo>
                    <a:pt x="961372" y="246037"/>
                    <a:pt x="867512" y="492074"/>
                    <a:pt x="679792" y="679794"/>
                  </a:cubicBezTo>
                  <a:cubicBezTo>
                    <a:pt x="515537" y="844049"/>
                    <a:pt x="306633" y="936443"/>
                    <a:pt x="92148" y="956974"/>
                  </a:cubicBezTo>
                  <a:lnTo>
                    <a:pt x="0" y="961374"/>
                  </a:lnTo>
                  <a:lnTo>
                    <a:pt x="117391" y="819094"/>
                  </a:lnTo>
                  <a:cubicBezTo>
                    <a:pt x="221050" y="665658"/>
                    <a:pt x="281578" y="480688"/>
                    <a:pt x="281578" y="281581"/>
                  </a:cubicBezTo>
                  <a:lnTo>
                    <a:pt x="281578" y="281580"/>
                  </a:lnTo>
                  <a:lnTo>
                    <a:pt x="281578" y="281580"/>
                  </a:lnTo>
                  <a:cubicBezTo>
                    <a:pt x="547054" y="281580"/>
                    <a:pt x="787397" y="173975"/>
                    <a:pt x="961371" y="1"/>
                  </a:cubicBezTo>
                  <a:lnTo>
                    <a:pt x="961372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5DA283F4-629E-4254-ABC6-7A1E231A067F}"/>
                </a:ext>
              </a:extLst>
            </p:cNvPr>
            <p:cNvSpPr/>
            <p:nvPr/>
          </p:nvSpPr>
          <p:spPr>
            <a:xfrm>
              <a:off x="1296188" y="4255975"/>
              <a:ext cx="961373" cy="961373"/>
            </a:xfrm>
            <a:custGeom>
              <a:avLst/>
              <a:gdLst>
                <a:gd name="connsiteX0" fmla="*/ 0 w 961373"/>
                <a:gd name="connsiteY0" fmla="*/ 0 h 961373"/>
                <a:gd name="connsiteX1" fmla="*/ 581499 w 961373"/>
                <a:gd name="connsiteY1" fmla="*/ 276616 h 961373"/>
                <a:gd name="connsiteX2" fmla="*/ 679793 w 961373"/>
                <a:gd name="connsiteY2" fmla="*/ 281579 h 961373"/>
                <a:gd name="connsiteX3" fmla="*/ 679793 w 961373"/>
                <a:gd name="connsiteY3" fmla="*/ 281579 h 961373"/>
                <a:gd name="connsiteX4" fmla="*/ 843980 w 961373"/>
                <a:gd name="connsiteY4" fmla="*/ 819092 h 961373"/>
                <a:gd name="connsiteX5" fmla="*/ 961373 w 961373"/>
                <a:gd name="connsiteY5" fmla="*/ 961373 h 961373"/>
                <a:gd name="connsiteX6" fmla="*/ 869224 w 961373"/>
                <a:gd name="connsiteY6" fmla="*/ 956973 h 961373"/>
                <a:gd name="connsiteX7" fmla="*/ 281580 w 961373"/>
                <a:gd name="connsiteY7" fmla="*/ 679793 h 961373"/>
                <a:gd name="connsiteX8" fmla="*/ 0 w 961373"/>
                <a:gd name="connsiteY8" fmla="*/ 0 h 961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1373" h="961373">
                  <a:moveTo>
                    <a:pt x="0" y="0"/>
                  </a:moveTo>
                  <a:cubicBezTo>
                    <a:pt x="152228" y="152228"/>
                    <a:pt x="355269" y="253641"/>
                    <a:pt x="581499" y="276616"/>
                  </a:cubicBezTo>
                  <a:lnTo>
                    <a:pt x="679793" y="281579"/>
                  </a:lnTo>
                  <a:lnTo>
                    <a:pt x="679793" y="281579"/>
                  </a:lnTo>
                  <a:cubicBezTo>
                    <a:pt x="679793" y="480686"/>
                    <a:pt x="740321" y="665656"/>
                    <a:pt x="843980" y="819092"/>
                  </a:cubicBezTo>
                  <a:lnTo>
                    <a:pt x="961373" y="961373"/>
                  </a:lnTo>
                  <a:lnTo>
                    <a:pt x="869224" y="956973"/>
                  </a:lnTo>
                  <a:cubicBezTo>
                    <a:pt x="654739" y="936442"/>
                    <a:pt x="445835" y="844048"/>
                    <a:pt x="281580" y="679793"/>
                  </a:cubicBezTo>
                  <a:cubicBezTo>
                    <a:pt x="93860" y="492073"/>
                    <a:pt x="0" y="246036"/>
                    <a:pt x="0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80718DA2-DDA3-4D88-92A7-CC746996802A}"/>
                </a:ext>
              </a:extLst>
            </p:cNvPr>
            <p:cNvSpPr/>
            <p:nvPr/>
          </p:nvSpPr>
          <p:spPr>
            <a:xfrm>
              <a:off x="2257561" y="4935768"/>
              <a:ext cx="1359588" cy="563159"/>
            </a:xfrm>
            <a:custGeom>
              <a:avLst/>
              <a:gdLst>
                <a:gd name="connsiteX0" fmla="*/ 679794 w 1359588"/>
                <a:gd name="connsiteY0" fmla="*/ 0 h 563159"/>
                <a:gd name="connsiteX1" fmla="*/ 752808 w 1359588"/>
                <a:gd name="connsiteY1" fmla="*/ 65994 h 563159"/>
                <a:gd name="connsiteX2" fmla="*/ 1359587 w 1359588"/>
                <a:gd name="connsiteY2" fmla="*/ 281579 h 563159"/>
                <a:gd name="connsiteX3" fmla="*/ 1359588 w 1359588"/>
                <a:gd name="connsiteY3" fmla="*/ 281579 h 563159"/>
                <a:gd name="connsiteX4" fmla="*/ 1359587 w 1359588"/>
                <a:gd name="connsiteY4" fmla="*/ 281580 h 563159"/>
                <a:gd name="connsiteX5" fmla="*/ 679793 w 1359588"/>
                <a:gd name="connsiteY5" fmla="*/ 563159 h 563159"/>
                <a:gd name="connsiteX6" fmla="*/ 0 w 1359588"/>
                <a:gd name="connsiteY6" fmla="*/ 281580 h 563159"/>
                <a:gd name="connsiteX7" fmla="*/ 0 w 1359588"/>
                <a:gd name="connsiteY7" fmla="*/ 281580 h 563159"/>
                <a:gd name="connsiteX8" fmla="*/ 1 w 1359588"/>
                <a:gd name="connsiteY8" fmla="*/ 281580 h 563159"/>
                <a:gd name="connsiteX9" fmla="*/ 679794 w 1359588"/>
                <a:gd name="connsiteY9" fmla="*/ 0 h 563159"/>
                <a:gd name="connsiteX10" fmla="*/ 679794 w 1359588"/>
                <a:gd name="connsiteY10" fmla="*/ 0 h 563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9588" h="563159">
                  <a:moveTo>
                    <a:pt x="679794" y="0"/>
                  </a:moveTo>
                  <a:lnTo>
                    <a:pt x="752808" y="65994"/>
                  </a:lnTo>
                  <a:cubicBezTo>
                    <a:pt x="929022" y="209718"/>
                    <a:pt x="1144304" y="281579"/>
                    <a:pt x="1359587" y="281579"/>
                  </a:cubicBezTo>
                  <a:lnTo>
                    <a:pt x="1359588" y="281579"/>
                  </a:lnTo>
                  <a:lnTo>
                    <a:pt x="1359587" y="281580"/>
                  </a:lnTo>
                  <a:cubicBezTo>
                    <a:pt x="1185612" y="455554"/>
                    <a:pt x="945269" y="563159"/>
                    <a:pt x="679793" y="563159"/>
                  </a:cubicBezTo>
                  <a:cubicBezTo>
                    <a:pt x="414317" y="563159"/>
                    <a:pt x="173974" y="455554"/>
                    <a:pt x="0" y="281580"/>
                  </a:cubicBezTo>
                  <a:lnTo>
                    <a:pt x="0" y="281580"/>
                  </a:lnTo>
                  <a:lnTo>
                    <a:pt x="1" y="281580"/>
                  </a:lnTo>
                  <a:cubicBezTo>
                    <a:pt x="246037" y="281580"/>
                    <a:pt x="492074" y="187720"/>
                    <a:pt x="679794" y="0"/>
                  </a:cubicBezTo>
                  <a:lnTo>
                    <a:pt x="679794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AADC4FE7-A6A4-46E4-853D-8F13B6ED3F48}"/>
              </a:ext>
            </a:extLst>
          </p:cNvPr>
          <p:cNvGrpSpPr/>
          <p:nvPr/>
        </p:nvGrpSpPr>
        <p:grpSpPr>
          <a:xfrm>
            <a:off x="7458991" y="1935014"/>
            <a:ext cx="3282334" cy="3282334"/>
            <a:chOff x="1296187" y="1935014"/>
            <a:chExt cx="3282334" cy="3282334"/>
          </a:xfrm>
          <a:solidFill>
            <a:srgbClr val="C00000"/>
          </a:solidFill>
        </p:grpSpPr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E20930D5-19CA-41F9-A91A-9601E726A884}"/>
                </a:ext>
              </a:extLst>
            </p:cNvPr>
            <p:cNvSpPr/>
            <p:nvPr/>
          </p:nvSpPr>
          <p:spPr>
            <a:xfrm>
              <a:off x="2937353" y="1935014"/>
              <a:ext cx="961374" cy="961373"/>
            </a:xfrm>
            <a:custGeom>
              <a:avLst/>
              <a:gdLst>
                <a:gd name="connsiteX0" fmla="*/ 679794 w 961374"/>
                <a:gd name="connsiteY0" fmla="*/ 0 h 961373"/>
                <a:gd name="connsiteX1" fmla="*/ 679795 w 961374"/>
                <a:gd name="connsiteY1" fmla="*/ 1 h 961373"/>
                <a:gd name="connsiteX2" fmla="*/ 956411 w 961374"/>
                <a:gd name="connsiteY2" fmla="*/ 581499 h 961373"/>
                <a:gd name="connsiteX3" fmla="*/ 961374 w 961374"/>
                <a:gd name="connsiteY3" fmla="*/ 679793 h 961373"/>
                <a:gd name="connsiteX4" fmla="*/ 961373 w 961374"/>
                <a:gd name="connsiteY4" fmla="*/ 679793 h 961373"/>
                <a:gd name="connsiteX5" fmla="*/ 281580 w 961374"/>
                <a:gd name="connsiteY5" fmla="*/ 961373 h 961373"/>
                <a:gd name="connsiteX6" fmla="*/ 281580 w 961374"/>
                <a:gd name="connsiteY6" fmla="*/ 961373 h 961373"/>
                <a:gd name="connsiteX7" fmla="*/ 277180 w 961374"/>
                <a:gd name="connsiteY7" fmla="*/ 869224 h 961373"/>
                <a:gd name="connsiteX8" fmla="*/ 0 w 961374"/>
                <a:gd name="connsiteY8" fmla="*/ 281580 h 961373"/>
                <a:gd name="connsiteX9" fmla="*/ 587644 w 961374"/>
                <a:gd name="connsiteY9" fmla="*/ 4400 h 961373"/>
                <a:gd name="connsiteX10" fmla="*/ 679794 w 961374"/>
                <a:gd name="connsiteY10" fmla="*/ 0 h 961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1374" h="961373">
                  <a:moveTo>
                    <a:pt x="679794" y="0"/>
                  </a:moveTo>
                  <a:lnTo>
                    <a:pt x="679795" y="1"/>
                  </a:lnTo>
                  <a:cubicBezTo>
                    <a:pt x="832022" y="152228"/>
                    <a:pt x="933436" y="355269"/>
                    <a:pt x="956411" y="581499"/>
                  </a:cubicBezTo>
                  <a:lnTo>
                    <a:pt x="961374" y="679793"/>
                  </a:lnTo>
                  <a:lnTo>
                    <a:pt x="961373" y="679793"/>
                  </a:lnTo>
                  <a:cubicBezTo>
                    <a:pt x="695897" y="679793"/>
                    <a:pt x="455554" y="787398"/>
                    <a:pt x="281580" y="961373"/>
                  </a:cubicBezTo>
                  <a:lnTo>
                    <a:pt x="281580" y="961373"/>
                  </a:lnTo>
                  <a:lnTo>
                    <a:pt x="277180" y="869224"/>
                  </a:lnTo>
                  <a:cubicBezTo>
                    <a:pt x="256649" y="654739"/>
                    <a:pt x="164255" y="445835"/>
                    <a:pt x="0" y="281580"/>
                  </a:cubicBezTo>
                  <a:cubicBezTo>
                    <a:pt x="164255" y="117325"/>
                    <a:pt x="373159" y="24931"/>
                    <a:pt x="587644" y="4400"/>
                  </a:cubicBezTo>
                  <a:lnTo>
                    <a:pt x="679794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2458478C-F067-428B-83D0-555100D474C8}"/>
                </a:ext>
              </a:extLst>
            </p:cNvPr>
            <p:cNvSpPr/>
            <p:nvPr/>
          </p:nvSpPr>
          <p:spPr>
            <a:xfrm>
              <a:off x="1975981" y="1935014"/>
              <a:ext cx="961372" cy="961372"/>
            </a:xfrm>
            <a:custGeom>
              <a:avLst/>
              <a:gdLst>
                <a:gd name="connsiteX0" fmla="*/ 281581 w 961372"/>
                <a:gd name="connsiteY0" fmla="*/ 0 h 961372"/>
                <a:gd name="connsiteX1" fmla="*/ 373728 w 961372"/>
                <a:gd name="connsiteY1" fmla="*/ 4400 h 961372"/>
                <a:gd name="connsiteX2" fmla="*/ 961372 w 961372"/>
                <a:gd name="connsiteY2" fmla="*/ 281580 h 961372"/>
                <a:gd name="connsiteX3" fmla="*/ 684192 w 961372"/>
                <a:gd name="connsiteY3" fmla="*/ 869224 h 961372"/>
                <a:gd name="connsiteX4" fmla="*/ 679792 w 961372"/>
                <a:gd name="connsiteY4" fmla="*/ 961372 h 961372"/>
                <a:gd name="connsiteX5" fmla="*/ 537513 w 961372"/>
                <a:gd name="connsiteY5" fmla="*/ 843981 h 961372"/>
                <a:gd name="connsiteX6" fmla="*/ 98295 w 961372"/>
                <a:gd name="connsiteY6" fmla="*/ 684757 h 961372"/>
                <a:gd name="connsiteX7" fmla="*/ 0 w 961372"/>
                <a:gd name="connsiteY7" fmla="*/ 679794 h 961372"/>
                <a:gd name="connsiteX8" fmla="*/ 4963 w 961372"/>
                <a:gd name="connsiteY8" fmla="*/ 581500 h 961372"/>
                <a:gd name="connsiteX9" fmla="*/ 281580 w 961372"/>
                <a:gd name="connsiteY9" fmla="*/ 1 h 961372"/>
                <a:gd name="connsiteX10" fmla="*/ 281581 w 961372"/>
                <a:gd name="connsiteY10" fmla="*/ 0 h 96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1372" h="961372">
                  <a:moveTo>
                    <a:pt x="281581" y="0"/>
                  </a:moveTo>
                  <a:lnTo>
                    <a:pt x="373728" y="4400"/>
                  </a:lnTo>
                  <a:cubicBezTo>
                    <a:pt x="588213" y="24932"/>
                    <a:pt x="797117" y="117325"/>
                    <a:pt x="961372" y="281580"/>
                  </a:cubicBezTo>
                  <a:cubicBezTo>
                    <a:pt x="797117" y="445835"/>
                    <a:pt x="704724" y="654739"/>
                    <a:pt x="684192" y="869224"/>
                  </a:cubicBezTo>
                  <a:lnTo>
                    <a:pt x="679792" y="961372"/>
                  </a:lnTo>
                  <a:lnTo>
                    <a:pt x="537513" y="843981"/>
                  </a:lnTo>
                  <a:cubicBezTo>
                    <a:pt x="409650" y="757598"/>
                    <a:pt x="259888" y="701168"/>
                    <a:pt x="98295" y="684757"/>
                  </a:cubicBezTo>
                  <a:lnTo>
                    <a:pt x="0" y="679794"/>
                  </a:lnTo>
                  <a:lnTo>
                    <a:pt x="4963" y="581500"/>
                  </a:lnTo>
                  <a:cubicBezTo>
                    <a:pt x="27938" y="355270"/>
                    <a:pt x="129352" y="152229"/>
                    <a:pt x="281580" y="1"/>
                  </a:cubicBezTo>
                  <a:lnTo>
                    <a:pt x="281581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C37A94DD-74D4-4241-867B-47EBF932B429}"/>
                </a:ext>
              </a:extLst>
            </p:cNvPr>
            <p:cNvSpPr/>
            <p:nvPr/>
          </p:nvSpPr>
          <p:spPr>
            <a:xfrm>
              <a:off x="3617150" y="2614807"/>
              <a:ext cx="961370" cy="961372"/>
            </a:xfrm>
            <a:custGeom>
              <a:avLst/>
              <a:gdLst>
                <a:gd name="connsiteX0" fmla="*/ 281577 w 961370"/>
                <a:gd name="connsiteY0" fmla="*/ 0 h 961372"/>
                <a:gd name="connsiteX1" fmla="*/ 379871 w 961370"/>
                <a:gd name="connsiteY1" fmla="*/ 4963 h 961372"/>
                <a:gd name="connsiteX2" fmla="*/ 961370 w 961370"/>
                <a:gd name="connsiteY2" fmla="*/ 281580 h 961372"/>
                <a:gd name="connsiteX3" fmla="*/ 745785 w 961370"/>
                <a:gd name="connsiteY3" fmla="*/ 888358 h 961372"/>
                <a:gd name="connsiteX4" fmla="*/ 679791 w 961370"/>
                <a:gd name="connsiteY4" fmla="*/ 961372 h 961372"/>
                <a:gd name="connsiteX5" fmla="*/ 606776 w 961370"/>
                <a:gd name="connsiteY5" fmla="*/ 895378 h 961372"/>
                <a:gd name="connsiteX6" fmla="*/ 92147 w 961370"/>
                <a:gd name="connsiteY6" fmla="*/ 684193 h 961372"/>
                <a:gd name="connsiteX7" fmla="*/ 0 w 961370"/>
                <a:gd name="connsiteY7" fmla="*/ 679793 h 961372"/>
                <a:gd name="connsiteX8" fmla="*/ 117390 w 961370"/>
                <a:gd name="connsiteY8" fmla="*/ 537514 h 961372"/>
                <a:gd name="connsiteX9" fmla="*/ 281577 w 961370"/>
                <a:gd name="connsiteY9" fmla="*/ 1 h 961372"/>
                <a:gd name="connsiteX10" fmla="*/ 281577 w 961370"/>
                <a:gd name="connsiteY10" fmla="*/ 0 h 96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1370" h="961372">
                  <a:moveTo>
                    <a:pt x="281577" y="0"/>
                  </a:moveTo>
                  <a:lnTo>
                    <a:pt x="379871" y="4963"/>
                  </a:lnTo>
                  <a:cubicBezTo>
                    <a:pt x="606101" y="27938"/>
                    <a:pt x="809142" y="129352"/>
                    <a:pt x="961370" y="281580"/>
                  </a:cubicBezTo>
                  <a:cubicBezTo>
                    <a:pt x="961370" y="496862"/>
                    <a:pt x="889509" y="712144"/>
                    <a:pt x="745785" y="888358"/>
                  </a:cubicBezTo>
                  <a:lnTo>
                    <a:pt x="679791" y="961372"/>
                  </a:lnTo>
                  <a:lnTo>
                    <a:pt x="606776" y="895378"/>
                  </a:lnTo>
                  <a:cubicBezTo>
                    <a:pt x="455735" y="772186"/>
                    <a:pt x="275991" y="701792"/>
                    <a:pt x="92147" y="684193"/>
                  </a:cubicBezTo>
                  <a:lnTo>
                    <a:pt x="0" y="679793"/>
                  </a:lnTo>
                  <a:lnTo>
                    <a:pt x="117390" y="537514"/>
                  </a:lnTo>
                  <a:cubicBezTo>
                    <a:pt x="221049" y="384078"/>
                    <a:pt x="281577" y="199108"/>
                    <a:pt x="281577" y="1"/>
                  </a:cubicBezTo>
                  <a:lnTo>
                    <a:pt x="281577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53B8C8CC-D7EC-4189-B05A-54243A28D212}"/>
                </a:ext>
              </a:extLst>
            </p:cNvPr>
            <p:cNvSpPr/>
            <p:nvPr/>
          </p:nvSpPr>
          <p:spPr>
            <a:xfrm>
              <a:off x="1296187" y="2614808"/>
              <a:ext cx="961373" cy="961374"/>
            </a:xfrm>
            <a:custGeom>
              <a:avLst/>
              <a:gdLst>
                <a:gd name="connsiteX0" fmla="*/ 679794 w 961373"/>
                <a:gd name="connsiteY0" fmla="*/ 0 h 961374"/>
                <a:gd name="connsiteX1" fmla="*/ 679794 w 961373"/>
                <a:gd name="connsiteY1" fmla="*/ 0 h 961374"/>
                <a:gd name="connsiteX2" fmla="*/ 679794 w 961373"/>
                <a:gd name="connsiteY2" fmla="*/ 1 h 961374"/>
                <a:gd name="connsiteX3" fmla="*/ 843982 w 961373"/>
                <a:gd name="connsiteY3" fmla="*/ 537514 h 961374"/>
                <a:gd name="connsiteX4" fmla="*/ 961373 w 961373"/>
                <a:gd name="connsiteY4" fmla="*/ 679793 h 961374"/>
                <a:gd name="connsiteX5" fmla="*/ 869225 w 961373"/>
                <a:gd name="connsiteY5" fmla="*/ 684193 h 961374"/>
                <a:gd name="connsiteX6" fmla="*/ 281581 w 961373"/>
                <a:gd name="connsiteY6" fmla="*/ 961373 h 961374"/>
                <a:gd name="connsiteX7" fmla="*/ 281580 w 961373"/>
                <a:gd name="connsiteY7" fmla="*/ 961374 h 961374"/>
                <a:gd name="connsiteX8" fmla="*/ 281580 w 961373"/>
                <a:gd name="connsiteY8" fmla="*/ 961373 h 961374"/>
                <a:gd name="connsiteX9" fmla="*/ 4400 w 961373"/>
                <a:gd name="connsiteY9" fmla="*/ 373730 h 961374"/>
                <a:gd name="connsiteX10" fmla="*/ 0 w 961373"/>
                <a:gd name="connsiteY10" fmla="*/ 281581 h 961374"/>
                <a:gd name="connsiteX11" fmla="*/ 1 w 961373"/>
                <a:gd name="connsiteY11" fmla="*/ 281580 h 961374"/>
                <a:gd name="connsiteX12" fmla="*/ 679794 w 961373"/>
                <a:gd name="connsiteY12" fmla="*/ 0 h 96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61373" h="961374">
                  <a:moveTo>
                    <a:pt x="679794" y="0"/>
                  </a:moveTo>
                  <a:lnTo>
                    <a:pt x="679794" y="0"/>
                  </a:lnTo>
                  <a:lnTo>
                    <a:pt x="679794" y="1"/>
                  </a:lnTo>
                  <a:cubicBezTo>
                    <a:pt x="679794" y="199108"/>
                    <a:pt x="740322" y="384078"/>
                    <a:pt x="843982" y="537514"/>
                  </a:cubicBezTo>
                  <a:lnTo>
                    <a:pt x="961373" y="679793"/>
                  </a:lnTo>
                  <a:lnTo>
                    <a:pt x="869225" y="684193"/>
                  </a:lnTo>
                  <a:cubicBezTo>
                    <a:pt x="654740" y="704724"/>
                    <a:pt x="445836" y="797118"/>
                    <a:pt x="281581" y="961373"/>
                  </a:cubicBezTo>
                  <a:lnTo>
                    <a:pt x="281580" y="961374"/>
                  </a:lnTo>
                  <a:lnTo>
                    <a:pt x="281580" y="961373"/>
                  </a:lnTo>
                  <a:cubicBezTo>
                    <a:pt x="117325" y="797118"/>
                    <a:pt x="24931" y="588215"/>
                    <a:pt x="4400" y="373730"/>
                  </a:cubicBezTo>
                  <a:lnTo>
                    <a:pt x="0" y="281581"/>
                  </a:lnTo>
                  <a:lnTo>
                    <a:pt x="1" y="281580"/>
                  </a:lnTo>
                  <a:cubicBezTo>
                    <a:pt x="173975" y="107605"/>
                    <a:pt x="414318" y="0"/>
                    <a:pt x="67979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B4A1B2EA-736E-431D-822A-CD75A8981143}"/>
                </a:ext>
              </a:extLst>
            </p:cNvPr>
            <p:cNvSpPr/>
            <p:nvPr/>
          </p:nvSpPr>
          <p:spPr>
            <a:xfrm>
              <a:off x="3617147" y="3576179"/>
              <a:ext cx="961374" cy="961374"/>
            </a:xfrm>
            <a:custGeom>
              <a:avLst/>
              <a:gdLst>
                <a:gd name="connsiteX0" fmla="*/ 679794 w 961374"/>
                <a:gd name="connsiteY0" fmla="*/ 0 h 961374"/>
                <a:gd name="connsiteX1" fmla="*/ 679794 w 961374"/>
                <a:gd name="connsiteY1" fmla="*/ 1 h 961374"/>
                <a:gd name="connsiteX2" fmla="*/ 956974 w 961374"/>
                <a:gd name="connsiteY2" fmla="*/ 587645 h 961374"/>
                <a:gd name="connsiteX3" fmla="*/ 961374 w 961374"/>
                <a:gd name="connsiteY3" fmla="*/ 679794 h 961374"/>
                <a:gd name="connsiteX4" fmla="*/ 961373 w 961374"/>
                <a:gd name="connsiteY4" fmla="*/ 679795 h 961374"/>
                <a:gd name="connsiteX5" fmla="*/ 281580 w 961374"/>
                <a:gd name="connsiteY5" fmla="*/ 961374 h 961374"/>
                <a:gd name="connsiteX6" fmla="*/ 281580 w 961374"/>
                <a:gd name="connsiteY6" fmla="*/ 961374 h 961374"/>
                <a:gd name="connsiteX7" fmla="*/ 276617 w 961374"/>
                <a:gd name="connsiteY7" fmla="*/ 863080 h 961374"/>
                <a:gd name="connsiteX8" fmla="*/ 1 w 961374"/>
                <a:gd name="connsiteY8" fmla="*/ 281582 h 961374"/>
                <a:gd name="connsiteX9" fmla="*/ 0 w 961374"/>
                <a:gd name="connsiteY9" fmla="*/ 281581 h 961374"/>
                <a:gd name="connsiteX10" fmla="*/ 0 w 961374"/>
                <a:gd name="connsiteY10" fmla="*/ 281581 h 961374"/>
                <a:gd name="connsiteX11" fmla="*/ 679793 w 961374"/>
                <a:gd name="connsiteY11" fmla="*/ 1 h 961374"/>
                <a:gd name="connsiteX12" fmla="*/ 679794 w 961374"/>
                <a:gd name="connsiteY12" fmla="*/ 0 h 96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61374" h="961374">
                  <a:moveTo>
                    <a:pt x="679794" y="0"/>
                  </a:moveTo>
                  <a:lnTo>
                    <a:pt x="679794" y="1"/>
                  </a:lnTo>
                  <a:cubicBezTo>
                    <a:pt x="844049" y="164256"/>
                    <a:pt x="936442" y="373160"/>
                    <a:pt x="956974" y="587645"/>
                  </a:cubicBezTo>
                  <a:lnTo>
                    <a:pt x="961374" y="679794"/>
                  </a:lnTo>
                  <a:lnTo>
                    <a:pt x="961373" y="679795"/>
                  </a:lnTo>
                  <a:cubicBezTo>
                    <a:pt x="787399" y="853769"/>
                    <a:pt x="547056" y="961374"/>
                    <a:pt x="281580" y="961374"/>
                  </a:cubicBezTo>
                  <a:lnTo>
                    <a:pt x="281580" y="961374"/>
                  </a:lnTo>
                  <a:lnTo>
                    <a:pt x="276617" y="863080"/>
                  </a:lnTo>
                  <a:cubicBezTo>
                    <a:pt x="253642" y="636850"/>
                    <a:pt x="152228" y="433809"/>
                    <a:pt x="1" y="281582"/>
                  </a:cubicBezTo>
                  <a:lnTo>
                    <a:pt x="0" y="281581"/>
                  </a:lnTo>
                  <a:lnTo>
                    <a:pt x="0" y="281581"/>
                  </a:lnTo>
                  <a:cubicBezTo>
                    <a:pt x="246037" y="281581"/>
                    <a:pt x="492074" y="187721"/>
                    <a:pt x="679793" y="1"/>
                  </a:cubicBezTo>
                  <a:lnTo>
                    <a:pt x="679794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CCAB56E2-829E-4230-B594-F588A97175CF}"/>
                </a:ext>
              </a:extLst>
            </p:cNvPr>
            <p:cNvSpPr/>
            <p:nvPr/>
          </p:nvSpPr>
          <p:spPr>
            <a:xfrm>
              <a:off x="1296188" y="3576182"/>
              <a:ext cx="961373" cy="961372"/>
            </a:xfrm>
            <a:custGeom>
              <a:avLst/>
              <a:gdLst>
                <a:gd name="connsiteX0" fmla="*/ 281579 w 961373"/>
                <a:gd name="connsiteY0" fmla="*/ 0 h 961372"/>
                <a:gd name="connsiteX1" fmla="*/ 354594 w 961373"/>
                <a:gd name="connsiteY1" fmla="*/ 65994 h 961372"/>
                <a:gd name="connsiteX2" fmla="*/ 961372 w 961373"/>
                <a:gd name="connsiteY2" fmla="*/ 281579 h 961372"/>
                <a:gd name="connsiteX3" fmla="*/ 961373 w 961373"/>
                <a:gd name="connsiteY3" fmla="*/ 281579 h 961372"/>
                <a:gd name="connsiteX4" fmla="*/ 961373 w 961373"/>
                <a:gd name="connsiteY4" fmla="*/ 281579 h 961372"/>
                <a:gd name="connsiteX5" fmla="*/ 684756 w 961373"/>
                <a:gd name="connsiteY5" fmla="*/ 863077 h 961372"/>
                <a:gd name="connsiteX6" fmla="*/ 679793 w 961373"/>
                <a:gd name="connsiteY6" fmla="*/ 961372 h 961372"/>
                <a:gd name="connsiteX7" fmla="*/ 581499 w 961373"/>
                <a:gd name="connsiteY7" fmla="*/ 956409 h 961372"/>
                <a:gd name="connsiteX8" fmla="*/ 0 w 961373"/>
                <a:gd name="connsiteY8" fmla="*/ 679793 h 961372"/>
                <a:gd name="connsiteX9" fmla="*/ 215585 w 961373"/>
                <a:gd name="connsiteY9" fmla="*/ 73014 h 961372"/>
                <a:gd name="connsiteX10" fmla="*/ 281579 w 961373"/>
                <a:gd name="connsiteY10" fmla="*/ 0 h 96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1373" h="961372">
                  <a:moveTo>
                    <a:pt x="281579" y="0"/>
                  </a:moveTo>
                  <a:lnTo>
                    <a:pt x="354594" y="65994"/>
                  </a:lnTo>
                  <a:cubicBezTo>
                    <a:pt x="530808" y="209718"/>
                    <a:pt x="746090" y="281579"/>
                    <a:pt x="961372" y="281579"/>
                  </a:cubicBezTo>
                  <a:lnTo>
                    <a:pt x="961373" y="281579"/>
                  </a:lnTo>
                  <a:lnTo>
                    <a:pt x="961373" y="281579"/>
                  </a:lnTo>
                  <a:cubicBezTo>
                    <a:pt x="809145" y="433806"/>
                    <a:pt x="707731" y="636847"/>
                    <a:pt x="684756" y="863077"/>
                  </a:cubicBezTo>
                  <a:lnTo>
                    <a:pt x="679793" y="961372"/>
                  </a:lnTo>
                  <a:lnTo>
                    <a:pt x="581499" y="956409"/>
                  </a:lnTo>
                  <a:cubicBezTo>
                    <a:pt x="355269" y="933434"/>
                    <a:pt x="152228" y="832021"/>
                    <a:pt x="0" y="679793"/>
                  </a:cubicBezTo>
                  <a:cubicBezTo>
                    <a:pt x="0" y="464510"/>
                    <a:pt x="71861" y="249228"/>
                    <a:pt x="215585" y="73014"/>
                  </a:cubicBezTo>
                  <a:lnTo>
                    <a:pt x="281579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36709473-EA54-4C4A-8193-5358893A8CA1}"/>
                </a:ext>
              </a:extLst>
            </p:cNvPr>
            <p:cNvSpPr/>
            <p:nvPr/>
          </p:nvSpPr>
          <p:spPr>
            <a:xfrm>
              <a:off x="2937355" y="4255976"/>
              <a:ext cx="961372" cy="961371"/>
            </a:xfrm>
            <a:custGeom>
              <a:avLst/>
              <a:gdLst>
                <a:gd name="connsiteX0" fmla="*/ 281580 w 961372"/>
                <a:gd name="connsiteY0" fmla="*/ 0 h 961371"/>
                <a:gd name="connsiteX1" fmla="*/ 423859 w 961372"/>
                <a:gd name="connsiteY1" fmla="*/ 117390 h 961371"/>
                <a:gd name="connsiteX2" fmla="*/ 863077 w 961372"/>
                <a:gd name="connsiteY2" fmla="*/ 276614 h 961371"/>
                <a:gd name="connsiteX3" fmla="*/ 961372 w 961372"/>
                <a:gd name="connsiteY3" fmla="*/ 281577 h 961371"/>
                <a:gd name="connsiteX4" fmla="*/ 961372 w 961372"/>
                <a:gd name="connsiteY4" fmla="*/ 281578 h 961371"/>
                <a:gd name="connsiteX5" fmla="*/ 797185 w 961372"/>
                <a:gd name="connsiteY5" fmla="*/ 819091 h 961371"/>
                <a:gd name="connsiteX6" fmla="*/ 679794 w 961372"/>
                <a:gd name="connsiteY6" fmla="*/ 961371 h 961371"/>
                <a:gd name="connsiteX7" fmla="*/ 679793 w 961372"/>
                <a:gd name="connsiteY7" fmla="*/ 961371 h 961371"/>
                <a:gd name="connsiteX8" fmla="*/ 73014 w 961372"/>
                <a:gd name="connsiteY8" fmla="*/ 745786 h 961371"/>
                <a:gd name="connsiteX9" fmla="*/ 0 w 961372"/>
                <a:gd name="connsiteY9" fmla="*/ 679792 h 961371"/>
                <a:gd name="connsiteX10" fmla="*/ 65995 w 961372"/>
                <a:gd name="connsiteY10" fmla="*/ 606777 h 961371"/>
                <a:gd name="connsiteX11" fmla="*/ 277180 w 961372"/>
                <a:gd name="connsiteY11" fmla="*/ 92148 h 961371"/>
                <a:gd name="connsiteX12" fmla="*/ 281580 w 961372"/>
                <a:gd name="connsiteY12" fmla="*/ 0 h 961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61372" h="961371">
                  <a:moveTo>
                    <a:pt x="281580" y="0"/>
                  </a:moveTo>
                  <a:lnTo>
                    <a:pt x="423859" y="117390"/>
                  </a:lnTo>
                  <a:cubicBezTo>
                    <a:pt x="551722" y="203773"/>
                    <a:pt x="701484" y="260204"/>
                    <a:pt x="863077" y="276614"/>
                  </a:cubicBezTo>
                  <a:lnTo>
                    <a:pt x="961372" y="281577"/>
                  </a:lnTo>
                  <a:lnTo>
                    <a:pt x="961372" y="281578"/>
                  </a:lnTo>
                  <a:cubicBezTo>
                    <a:pt x="961372" y="480685"/>
                    <a:pt x="900844" y="665655"/>
                    <a:pt x="797185" y="819091"/>
                  </a:cubicBezTo>
                  <a:lnTo>
                    <a:pt x="679794" y="961371"/>
                  </a:lnTo>
                  <a:lnTo>
                    <a:pt x="679793" y="961371"/>
                  </a:lnTo>
                  <a:cubicBezTo>
                    <a:pt x="464510" y="961371"/>
                    <a:pt x="249228" y="889510"/>
                    <a:pt x="73014" y="745786"/>
                  </a:cubicBezTo>
                  <a:lnTo>
                    <a:pt x="0" y="679792"/>
                  </a:lnTo>
                  <a:lnTo>
                    <a:pt x="65995" y="606777"/>
                  </a:lnTo>
                  <a:cubicBezTo>
                    <a:pt x="189187" y="455737"/>
                    <a:pt x="259582" y="275993"/>
                    <a:pt x="277180" y="92148"/>
                  </a:cubicBezTo>
                  <a:lnTo>
                    <a:pt x="28158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56C24B13-3A90-4891-A785-DC0F7C2C3F28}"/>
                </a:ext>
              </a:extLst>
            </p:cNvPr>
            <p:cNvSpPr/>
            <p:nvPr/>
          </p:nvSpPr>
          <p:spPr>
            <a:xfrm>
              <a:off x="1975981" y="4255976"/>
              <a:ext cx="961374" cy="961372"/>
            </a:xfrm>
            <a:custGeom>
              <a:avLst/>
              <a:gdLst>
                <a:gd name="connsiteX0" fmla="*/ 679793 w 961374"/>
                <a:gd name="connsiteY0" fmla="*/ 0 h 961372"/>
                <a:gd name="connsiteX1" fmla="*/ 684193 w 961374"/>
                <a:gd name="connsiteY1" fmla="*/ 92148 h 961372"/>
                <a:gd name="connsiteX2" fmla="*/ 961373 w 961374"/>
                <a:gd name="connsiteY2" fmla="*/ 679791 h 961372"/>
                <a:gd name="connsiteX3" fmla="*/ 961374 w 961374"/>
                <a:gd name="connsiteY3" fmla="*/ 679792 h 961372"/>
                <a:gd name="connsiteX4" fmla="*/ 961374 w 961374"/>
                <a:gd name="connsiteY4" fmla="*/ 679792 h 961372"/>
                <a:gd name="connsiteX5" fmla="*/ 281581 w 961374"/>
                <a:gd name="connsiteY5" fmla="*/ 961372 h 961372"/>
                <a:gd name="connsiteX6" fmla="*/ 281580 w 961374"/>
                <a:gd name="connsiteY6" fmla="*/ 961372 h 961372"/>
                <a:gd name="connsiteX7" fmla="*/ 164187 w 961374"/>
                <a:gd name="connsiteY7" fmla="*/ 819091 h 961372"/>
                <a:gd name="connsiteX8" fmla="*/ 0 w 961374"/>
                <a:gd name="connsiteY8" fmla="*/ 281578 h 961372"/>
                <a:gd name="connsiteX9" fmla="*/ 0 w 961374"/>
                <a:gd name="connsiteY9" fmla="*/ 281578 h 961372"/>
                <a:gd name="connsiteX10" fmla="*/ 1 w 961374"/>
                <a:gd name="connsiteY10" fmla="*/ 281578 h 961372"/>
                <a:gd name="connsiteX11" fmla="*/ 537514 w 961374"/>
                <a:gd name="connsiteY11" fmla="*/ 117391 h 961372"/>
                <a:gd name="connsiteX12" fmla="*/ 679793 w 961374"/>
                <a:gd name="connsiteY12" fmla="*/ 0 h 96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61374" h="961372">
                  <a:moveTo>
                    <a:pt x="679793" y="0"/>
                  </a:moveTo>
                  <a:lnTo>
                    <a:pt x="684193" y="92148"/>
                  </a:lnTo>
                  <a:cubicBezTo>
                    <a:pt x="704725" y="306633"/>
                    <a:pt x="797118" y="515537"/>
                    <a:pt x="961373" y="679791"/>
                  </a:cubicBezTo>
                  <a:lnTo>
                    <a:pt x="961374" y="679792"/>
                  </a:lnTo>
                  <a:lnTo>
                    <a:pt x="961374" y="679792"/>
                  </a:lnTo>
                  <a:cubicBezTo>
                    <a:pt x="773654" y="867512"/>
                    <a:pt x="527617" y="961372"/>
                    <a:pt x="281581" y="961372"/>
                  </a:cubicBezTo>
                  <a:lnTo>
                    <a:pt x="281580" y="961372"/>
                  </a:lnTo>
                  <a:lnTo>
                    <a:pt x="164187" y="819091"/>
                  </a:lnTo>
                  <a:cubicBezTo>
                    <a:pt x="60528" y="665655"/>
                    <a:pt x="0" y="480685"/>
                    <a:pt x="0" y="281578"/>
                  </a:cubicBezTo>
                  <a:lnTo>
                    <a:pt x="0" y="281578"/>
                  </a:lnTo>
                  <a:lnTo>
                    <a:pt x="1" y="281578"/>
                  </a:lnTo>
                  <a:cubicBezTo>
                    <a:pt x="199108" y="281578"/>
                    <a:pt x="384078" y="221050"/>
                    <a:pt x="537514" y="117391"/>
                  </a:cubicBezTo>
                  <a:lnTo>
                    <a:pt x="679793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716C924B-F093-48A1-9281-FC92899F01E5}"/>
              </a:ext>
            </a:extLst>
          </p:cNvPr>
          <p:cNvGrpSpPr/>
          <p:nvPr/>
        </p:nvGrpSpPr>
        <p:grpSpPr>
          <a:xfrm>
            <a:off x="7740572" y="2216594"/>
            <a:ext cx="2719174" cy="2719174"/>
            <a:chOff x="1577767" y="2216594"/>
            <a:chExt cx="2719174" cy="2719174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B4D6C1CA-385C-42A3-983F-4481BF5DC3B1}"/>
                </a:ext>
              </a:extLst>
            </p:cNvPr>
            <p:cNvSpPr/>
            <p:nvPr/>
          </p:nvSpPr>
          <p:spPr>
            <a:xfrm>
              <a:off x="2655773" y="2216594"/>
              <a:ext cx="563160" cy="1359577"/>
            </a:xfrm>
            <a:custGeom>
              <a:avLst/>
              <a:gdLst>
                <a:gd name="connsiteX0" fmla="*/ 281580 w 563160"/>
                <a:gd name="connsiteY0" fmla="*/ 0 h 1359577"/>
                <a:gd name="connsiteX1" fmla="*/ 558760 w 563160"/>
                <a:gd name="connsiteY1" fmla="*/ 587644 h 1359577"/>
                <a:gd name="connsiteX2" fmla="*/ 563160 w 563160"/>
                <a:gd name="connsiteY2" fmla="*/ 679793 h 1359577"/>
                <a:gd name="connsiteX3" fmla="*/ 445767 w 563160"/>
                <a:gd name="connsiteY3" fmla="*/ 822074 h 1359577"/>
                <a:gd name="connsiteX4" fmla="*/ 286543 w 563160"/>
                <a:gd name="connsiteY4" fmla="*/ 1261292 h 1359577"/>
                <a:gd name="connsiteX5" fmla="*/ 281581 w 563160"/>
                <a:gd name="connsiteY5" fmla="*/ 1359577 h 1359577"/>
                <a:gd name="connsiteX6" fmla="*/ 276618 w 563160"/>
                <a:gd name="connsiteY6" fmla="*/ 1261292 h 1359577"/>
                <a:gd name="connsiteX7" fmla="*/ 2 w 563160"/>
                <a:gd name="connsiteY7" fmla="*/ 679794 h 1359577"/>
                <a:gd name="connsiteX8" fmla="*/ 0 w 563160"/>
                <a:gd name="connsiteY8" fmla="*/ 679792 h 1359577"/>
                <a:gd name="connsiteX9" fmla="*/ 4400 w 563160"/>
                <a:gd name="connsiteY9" fmla="*/ 587644 h 1359577"/>
                <a:gd name="connsiteX10" fmla="*/ 281580 w 563160"/>
                <a:gd name="connsiteY10" fmla="*/ 0 h 135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3160" h="1359577">
                  <a:moveTo>
                    <a:pt x="281580" y="0"/>
                  </a:moveTo>
                  <a:cubicBezTo>
                    <a:pt x="445835" y="164255"/>
                    <a:pt x="538229" y="373159"/>
                    <a:pt x="558760" y="587644"/>
                  </a:cubicBezTo>
                  <a:lnTo>
                    <a:pt x="563160" y="679793"/>
                  </a:lnTo>
                  <a:lnTo>
                    <a:pt x="445767" y="822074"/>
                  </a:lnTo>
                  <a:cubicBezTo>
                    <a:pt x="359385" y="949937"/>
                    <a:pt x="302954" y="1099699"/>
                    <a:pt x="286543" y="1261292"/>
                  </a:cubicBezTo>
                  <a:lnTo>
                    <a:pt x="281581" y="1359577"/>
                  </a:lnTo>
                  <a:lnTo>
                    <a:pt x="276618" y="1261292"/>
                  </a:lnTo>
                  <a:cubicBezTo>
                    <a:pt x="253643" y="1035062"/>
                    <a:pt x="152229" y="832021"/>
                    <a:pt x="2" y="679794"/>
                  </a:cubicBezTo>
                  <a:lnTo>
                    <a:pt x="0" y="679792"/>
                  </a:lnTo>
                  <a:lnTo>
                    <a:pt x="4400" y="587644"/>
                  </a:lnTo>
                  <a:cubicBezTo>
                    <a:pt x="24932" y="373159"/>
                    <a:pt x="117325" y="164255"/>
                    <a:pt x="281580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6C85EE95-E95E-46A3-9C8D-C8B85327CA03}"/>
                </a:ext>
              </a:extLst>
            </p:cNvPr>
            <p:cNvSpPr/>
            <p:nvPr/>
          </p:nvSpPr>
          <p:spPr>
            <a:xfrm>
              <a:off x="2937354" y="2614807"/>
              <a:ext cx="961373" cy="961373"/>
            </a:xfrm>
            <a:custGeom>
              <a:avLst/>
              <a:gdLst>
                <a:gd name="connsiteX0" fmla="*/ 961372 w 961373"/>
                <a:gd name="connsiteY0" fmla="*/ 0 h 961373"/>
                <a:gd name="connsiteX1" fmla="*/ 961373 w 961373"/>
                <a:gd name="connsiteY1" fmla="*/ 0 h 961373"/>
                <a:gd name="connsiteX2" fmla="*/ 961373 w 961373"/>
                <a:gd name="connsiteY2" fmla="*/ 1 h 961373"/>
                <a:gd name="connsiteX3" fmla="*/ 797186 w 961373"/>
                <a:gd name="connsiteY3" fmla="*/ 537514 h 961373"/>
                <a:gd name="connsiteX4" fmla="*/ 679796 w 961373"/>
                <a:gd name="connsiteY4" fmla="*/ 679793 h 961373"/>
                <a:gd name="connsiteX5" fmla="*/ 679793 w 961373"/>
                <a:gd name="connsiteY5" fmla="*/ 679793 h 961373"/>
                <a:gd name="connsiteX6" fmla="*/ 0 w 961373"/>
                <a:gd name="connsiteY6" fmla="*/ 961373 h 961373"/>
                <a:gd name="connsiteX7" fmla="*/ 0 w 961373"/>
                <a:gd name="connsiteY7" fmla="*/ 961373 h 961373"/>
                <a:gd name="connsiteX8" fmla="*/ 0 w 961373"/>
                <a:gd name="connsiteY8" fmla="*/ 961373 h 961373"/>
                <a:gd name="connsiteX9" fmla="*/ 65994 w 961373"/>
                <a:gd name="connsiteY9" fmla="*/ 888359 h 961373"/>
                <a:gd name="connsiteX10" fmla="*/ 281579 w 961373"/>
                <a:gd name="connsiteY10" fmla="*/ 281581 h 961373"/>
                <a:gd name="connsiteX11" fmla="*/ 281579 w 961373"/>
                <a:gd name="connsiteY11" fmla="*/ 281580 h 961373"/>
                <a:gd name="connsiteX12" fmla="*/ 281579 w 961373"/>
                <a:gd name="connsiteY12" fmla="*/ 281580 h 961373"/>
                <a:gd name="connsiteX13" fmla="*/ 961372 w 961373"/>
                <a:gd name="connsiteY13" fmla="*/ 0 h 961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373" h="961373">
                  <a:moveTo>
                    <a:pt x="961372" y="0"/>
                  </a:moveTo>
                  <a:lnTo>
                    <a:pt x="961373" y="0"/>
                  </a:lnTo>
                  <a:lnTo>
                    <a:pt x="961373" y="1"/>
                  </a:lnTo>
                  <a:cubicBezTo>
                    <a:pt x="961373" y="199108"/>
                    <a:pt x="900845" y="384078"/>
                    <a:pt x="797186" y="537514"/>
                  </a:cubicBezTo>
                  <a:lnTo>
                    <a:pt x="679796" y="679793"/>
                  </a:lnTo>
                  <a:lnTo>
                    <a:pt x="679793" y="679793"/>
                  </a:lnTo>
                  <a:cubicBezTo>
                    <a:pt x="433756" y="679793"/>
                    <a:pt x="187720" y="773653"/>
                    <a:pt x="0" y="961373"/>
                  </a:cubicBezTo>
                  <a:lnTo>
                    <a:pt x="0" y="961373"/>
                  </a:lnTo>
                  <a:lnTo>
                    <a:pt x="0" y="961373"/>
                  </a:lnTo>
                  <a:lnTo>
                    <a:pt x="65994" y="888359"/>
                  </a:lnTo>
                  <a:cubicBezTo>
                    <a:pt x="209718" y="712145"/>
                    <a:pt x="281579" y="496863"/>
                    <a:pt x="281579" y="281581"/>
                  </a:cubicBezTo>
                  <a:lnTo>
                    <a:pt x="281579" y="281580"/>
                  </a:lnTo>
                  <a:lnTo>
                    <a:pt x="281579" y="281580"/>
                  </a:lnTo>
                  <a:cubicBezTo>
                    <a:pt x="455553" y="107605"/>
                    <a:pt x="695896" y="0"/>
                    <a:pt x="961372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F25C2200-C501-497E-BB03-CBFCFEF2C9AD}"/>
                </a:ext>
              </a:extLst>
            </p:cNvPr>
            <p:cNvSpPr/>
            <p:nvPr/>
          </p:nvSpPr>
          <p:spPr>
            <a:xfrm>
              <a:off x="1975981" y="2614808"/>
              <a:ext cx="961368" cy="961367"/>
            </a:xfrm>
            <a:custGeom>
              <a:avLst/>
              <a:gdLst>
                <a:gd name="connsiteX0" fmla="*/ 0 w 961368"/>
                <a:gd name="connsiteY0" fmla="*/ 0 h 961367"/>
                <a:gd name="connsiteX1" fmla="*/ 98295 w 961368"/>
                <a:gd name="connsiteY1" fmla="*/ 4963 h 961367"/>
                <a:gd name="connsiteX2" fmla="*/ 537513 w 961368"/>
                <a:gd name="connsiteY2" fmla="*/ 164187 h 961367"/>
                <a:gd name="connsiteX3" fmla="*/ 679792 w 961368"/>
                <a:gd name="connsiteY3" fmla="*/ 281578 h 961367"/>
                <a:gd name="connsiteX4" fmla="*/ 679792 w 961368"/>
                <a:gd name="connsiteY4" fmla="*/ 281579 h 961367"/>
                <a:gd name="connsiteX5" fmla="*/ 895377 w 961368"/>
                <a:gd name="connsiteY5" fmla="*/ 888357 h 961367"/>
                <a:gd name="connsiteX6" fmla="*/ 961368 w 961368"/>
                <a:gd name="connsiteY6" fmla="*/ 961367 h 961367"/>
                <a:gd name="connsiteX7" fmla="*/ 888359 w 961368"/>
                <a:gd name="connsiteY7" fmla="*/ 895378 h 961367"/>
                <a:gd name="connsiteX8" fmla="*/ 281581 w 961368"/>
                <a:gd name="connsiteY8" fmla="*/ 679793 h 961367"/>
                <a:gd name="connsiteX9" fmla="*/ 281579 w 961368"/>
                <a:gd name="connsiteY9" fmla="*/ 679793 h 961367"/>
                <a:gd name="connsiteX10" fmla="*/ 164188 w 961368"/>
                <a:gd name="connsiteY10" fmla="*/ 537514 h 961367"/>
                <a:gd name="connsiteX11" fmla="*/ 0 w 961368"/>
                <a:gd name="connsiteY11" fmla="*/ 1 h 961367"/>
                <a:gd name="connsiteX12" fmla="*/ 0 w 961368"/>
                <a:gd name="connsiteY12" fmla="*/ 0 h 96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61368" h="961367">
                  <a:moveTo>
                    <a:pt x="0" y="0"/>
                  </a:moveTo>
                  <a:lnTo>
                    <a:pt x="98295" y="4963"/>
                  </a:lnTo>
                  <a:cubicBezTo>
                    <a:pt x="259888" y="21374"/>
                    <a:pt x="409650" y="77804"/>
                    <a:pt x="537513" y="164187"/>
                  </a:cubicBezTo>
                  <a:lnTo>
                    <a:pt x="679792" y="281578"/>
                  </a:lnTo>
                  <a:lnTo>
                    <a:pt x="679792" y="281579"/>
                  </a:lnTo>
                  <a:cubicBezTo>
                    <a:pt x="679793" y="496861"/>
                    <a:pt x="751654" y="712143"/>
                    <a:pt x="895377" y="888357"/>
                  </a:cubicBezTo>
                  <a:lnTo>
                    <a:pt x="961368" y="961367"/>
                  </a:lnTo>
                  <a:lnTo>
                    <a:pt x="888359" y="895378"/>
                  </a:lnTo>
                  <a:cubicBezTo>
                    <a:pt x="712145" y="751654"/>
                    <a:pt x="496863" y="679793"/>
                    <a:pt x="281581" y="679793"/>
                  </a:cubicBezTo>
                  <a:lnTo>
                    <a:pt x="281579" y="679793"/>
                  </a:lnTo>
                  <a:lnTo>
                    <a:pt x="164188" y="537514"/>
                  </a:lnTo>
                  <a:cubicBezTo>
                    <a:pt x="60528" y="384078"/>
                    <a:pt x="0" y="199108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4EEEB966-8856-494E-BC89-07447E60392F}"/>
                </a:ext>
              </a:extLst>
            </p:cNvPr>
            <p:cNvSpPr/>
            <p:nvPr/>
          </p:nvSpPr>
          <p:spPr>
            <a:xfrm>
              <a:off x="2937355" y="3294600"/>
              <a:ext cx="1359586" cy="563160"/>
            </a:xfrm>
            <a:custGeom>
              <a:avLst/>
              <a:gdLst>
                <a:gd name="connsiteX0" fmla="*/ 679795 w 1359586"/>
                <a:gd name="connsiteY0" fmla="*/ 0 h 563160"/>
                <a:gd name="connsiteX1" fmla="*/ 771942 w 1359586"/>
                <a:gd name="connsiteY1" fmla="*/ 4400 h 563160"/>
                <a:gd name="connsiteX2" fmla="*/ 1286571 w 1359586"/>
                <a:gd name="connsiteY2" fmla="*/ 215585 h 563160"/>
                <a:gd name="connsiteX3" fmla="*/ 1359586 w 1359586"/>
                <a:gd name="connsiteY3" fmla="*/ 281579 h 563160"/>
                <a:gd name="connsiteX4" fmla="*/ 1359585 w 1359586"/>
                <a:gd name="connsiteY4" fmla="*/ 281580 h 563160"/>
                <a:gd name="connsiteX5" fmla="*/ 679792 w 1359586"/>
                <a:gd name="connsiteY5" fmla="*/ 563160 h 563160"/>
                <a:gd name="connsiteX6" fmla="*/ 679792 w 1359586"/>
                <a:gd name="connsiteY6" fmla="*/ 563160 h 563160"/>
                <a:gd name="connsiteX7" fmla="*/ 537512 w 1359586"/>
                <a:gd name="connsiteY7" fmla="*/ 445768 h 563160"/>
                <a:gd name="connsiteX8" fmla="*/ 98294 w 1359586"/>
                <a:gd name="connsiteY8" fmla="*/ 286544 h 563160"/>
                <a:gd name="connsiteX9" fmla="*/ 0 w 1359586"/>
                <a:gd name="connsiteY9" fmla="*/ 281581 h 563160"/>
                <a:gd name="connsiteX10" fmla="*/ 0 w 1359586"/>
                <a:gd name="connsiteY10" fmla="*/ 281581 h 563160"/>
                <a:gd name="connsiteX11" fmla="*/ 679793 w 1359586"/>
                <a:gd name="connsiteY11" fmla="*/ 2 h 563160"/>
                <a:gd name="connsiteX12" fmla="*/ 679795 w 1359586"/>
                <a:gd name="connsiteY12" fmla="*/ 0 h 56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59586" h="563160">
                  <a:moveTo>
                    <a:pt x="679795" y="0"/>
                  </a:moveTo>
                  <a:lnTo>
                    <a:pt x="771942" y="4400"/>
                  </a:lnTo>
                  <a:cubicBezTo>
                    <a:pt x="955786" y="21999"/>
                    <a:pt x="1135530" y="92393"/>
                    <a:pt x="1286571" y="215585"/>
                  </a:cubicBezTo>
                  <a:lnTo>
                    <a:pt x="1359586" y="281579"/>
                  </a:lnTo>
                  <a:lnTo>
                    <a:pt x="1359585" y="281580"/>
                  </a:lnTo>
                  <a:cubicBezTo>
                    <a:pt x="1171866" y="469300"/>
                    <a:pt x="925829" y="563160"/>
                    <a:pt x="679792" y="563160"/>
                  </a:cubicBezTo>
                  <a:lnTo>
                    <a:pt x="679792" y="563160"/>
                  </a:lnTo>
                  <a:lnTo>
                    <a:pt x="537512" y="445768"/>
                  </a:lnTo>
                  <a:cubicBezTo>
                    <a:pt x="409649" y="359386"/>
                    <a:pt x="259887" y="302955"/>
                    <a:pt x="98294" y="286544"/>
                  </a:cubicBezTo>
                  <a:lnTo>
                    <a:pt x="0" y="281581"/>
                  </a:lnTo>
                  <a:lnTo>
                    <a:pt x="0" y="281581"/>
                  </a:lnTo>
                  <a:cubicBezTo>
                    <a:pt x="265476" y="281581"/>
                    <a:pt x="505819" y="173976"/>
                    <a:pt x="679793" y="2"/>
                  </a:cubicBezTo>
                  <a:lnTo>
                    <a:pt x="679795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64408584-F7B5-46F6-A2EC-9FC5DCC210F1}"/>
                </a:ext>
              </a:extLst>
            </p:cNvPr>
            <p:cNvSpPr/>
            <p:nvPr/>
          </p:nvSpPr>
          <p:spPr>
            <a:xfrm>
              <a:off x="1577767" y="3294601"/>
              <a:ext cx="1359586" cy="563160"/>
            </a:xfrm>
            <a:custGeom>
              <a:avLst/>
              <a:gdLst>
                <a:gd name="connsiteX0" fmla="*/ 679793 w 1359586"/>
                <a:gd name="connsiteY0" fmla="*/ 0 h 563160"/>
                <a:gd name="connsiteX1" fmla="*/ 679794 w 1359586"/>
                <a:gd name="connsiteY1" fmla="*/ 1 h 563160"/>
                <a:gd name="connsiteX2" fmla="*/ 1261293 w 1359586"/>
                <a:gd name="connsiteY2" fmla="*/ 276617 h 563160"/>
                <a:gd name="connsiteX3" fmla="*/ 1359586 w 1359586"/>
                <a:gd name="connsiteY3" fmla="*/ 281580 h 563160"/>
                <a:gd name="connsiteX4" fmla="*/ 1359586 w 1359586"/>
                <a:gd name="connsiteY4" fmla="*/ 281580 h 563160"/>
                <a:gd name="connsiteX5" fmla="*/ 1359586 w 1359586"/>
                <a:gd name="connsiteY5" fmla="*/ 281580 h 563160"/>
                <a:gd name="connsiteX6" fmla="*/ 1261292 w 1359586"/>
                <a:gd name="connsiteY6" fmla="*/ 286543 h 563160"/>
                <a:gd name="connsiteX7" fmla="*/ 822074 w 1359586"/>
                <a:gd name="connsiteY7" fmla="*/ 445767 h 563160"/>
                <a:gd name="connsiteX8" fmla="*/ 679794 w 1359586"/>
                <a:gd name="connsiteY8" fmla="*/ 563160 h 563160"/>
                <a:gd name="connsiteX9" fmla="*/ 679793 w 1359586"/>
                <a:gd name="connsiteY9" fmla="*/ 563160 h 563160"/>
                <a:gd name="connsiteX10" fmla="*/ 73015 w 1359586"/>
                <a:gd name="connsiteY10" fmla="*/ 347575 h 563160"/>
                <a:gd name="connsiteX11" fmla="*/ 0 w 1359586"/>
                <a:gd name="connsiteY11" fmla="*/ 281581 h 563160"/>
                <a:gd name="connsiteX12" fmla="*/ 1 w 1359586"/>
                <a:gd name="connsiteY12" fmla="*/ 281580 h 563160"/>
                <a:gd name="connsiteX13" fmla="*/ 587645 w 1359586"/>
                <a:gd name="connsiteY13" fmla="*/ 4400 h 563160"/>
                <a:gd name="connsiteX14" fmla="*/ 679793 w 1359586"/>
                <a:gd name="connsiteY14" fmla="*/ 0 h 56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59586" h="563160">
                  <a:moveTo>
                    <a:pt x="679793" y="0"/>
                  </a:moveTo>
                  <a:lnTo>
                    <a:pt x="679794" y="1"/>
                  </a:lnTo>
                  <a:cubicBezTo>
                    <a:pt x="832022" y="152228"/>
                    <a:pt x="1035063" y="253642"/>
                    <a:pt x="1261293" y="276617"/>
                  </a:cubicBezTo>
                  <a:lnTo>
                    <a:pt x="1359586" y="281580"/>
                  </a:lnTo>
                  <a:lnTo>
                    <a:pt x="1359586" y="281580"/>
                  </a:lnTo>
                  <a:lnTo>
                    <a:pt x="1359586" y="281580"/>
                  </a:lnTo>
                  <a:lnTo>
                    <a:pt x="1261292" y="286543"/>
                  </a:lnTo>
                  <a:cubicBezTo>
                    <a:pt x="1099699" y="302954"/>
                    <a:pt x="949938" y="359385"/>
                    <a:pt x="822074" y="445767"/>
                  </a:cubicBezTo>
                  <a:lnTo>
                    <a:pt x="679794" y="563160"/>
                  </a:lnTo>
                  <a:lnTo>
                    <a:pt x="679793" y="563160"/>
                  </a:lnTo>
                  <a:cubicBezTo>
                    <a:pt x="464511" y="563160"/>
                    <a:pt x="249229" y="491299"/>
                    <a:pt x="73015" y="347575"/>
                  </a:cubicBezTo>
                  <a:lnTo>
                    <a:pt x="0" y="281581"/>
                  </a:lnTo>
                  <a:lnTo>
                    <a:pt x="1" y="281580"/>
                  </a:lnTo>
                  <a:cubicBezTo>
                    <a:pt x="164256" y="117325"/>
                    <a:pt x="373160" y="24931"/>
                    <a:pt x="587645" y="4400"/>
                  </a:cubicBezTo>
                  <a:lnTo>
                    <a:pt x="679793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73A45E96-7992-4D61-9C43-338A205DCD69}"/>
                </a:ext>
              </a:extLst>
            </p:cNvPr>
            <p:cNvSpPr/>
            <p:nvPr/>
          </p:nvSpPr>
          <p:spPr>
            <a:xfrm>
              <a:off x="1975981" y="3576181"/>
              <a:ext cx="961372" cy="961373"/>
            </a:xfrm>
            <a:custGeom>
              <a:avLst/>
              <a:gdLst>
                <a:gd name="connsiteX0" fmla="*/ 961372 w 961372"/>
                <a:gd name="connsiteY0" fmla="*/ 0 h 961373"/>
                <a:gd name="connsiteX1" fmla="*/ 961372 w 961372"/>
                <a:gd name="connsiteY1" fmla="*/ 0 h 961373"/>
                <a:gd name="connsiteX2" fmla="*/ 895378 w 961372"/>
                <a:gd name="connsiteY2" fmla="*/ 73014 h 961373"/>
                <a:gd name="connsiteX3" fmla="*/ 679793 w 961372"/>
                <a:gd name="connsiteY3" fmla="*/ 679793 h 961373"/>
                <a:gd name="connsiteX4" fmla="*/ 679793 w 961372"/>
                <a:gd name="connsiteY4" fmla="*/ 679795 h 961373"/>
                <a:gd name="connsiteX5" fmla="*/ 537514 w 961372"/>
                <a:gd name="connsiteY5" fmla="*/ 797186 h 961373"/>
                <a:gd name="connsiteX6" fmla="*/ 1 w 961372"/>
                <a:gd name="connsiteY6" fmla="*/ 961373 h 961373"/>
                <a:gd name="connsiteX7" fmla="*/ 0 w 961372"/>
                <a:gd name="connsiteY7" fmla="*/ 961373 h 961373"/>
                <a:gd name="connsiteX8" fmla="*/ 4963 w 961372"/>
                <a:gd name="connsiteY8" fmla="*/ 863078 h 961373"/>
                <a:gd name="connsiteX9" fmla="*/ 281580 w 961372"/>
                <a:gd name="connsiteY9" fmla="*/ 281580 h 961373"/>
                <a:gd name="connsiteX10" fmla="*/ 281580 w 961372"/>
                <a:gd name="connsiteY10" fmla="*/ 281580 h 961373"/>
                <a:gd name="connsiteX11" fmla="*/ 373729 w 961372"/>
                <a:gd name="connsiteY11" fmla="*/ 277180 h 961373"/>
                <a:gd name="connsiteX12" fmla="*/ 888357 w 961372"/>
                <a:gd name="connsiteY12" fmla="*/ 65995 h 961373"/>
                <a:gd name="connsiteX13" fmla="*/ 961372 w 961372"/>
                <a:gd name="connsiteY13" fmla="*/ 0 h 961373"/>
                <a:gd name="connsiteX14" fmla="*/ 961372 w 961372"/>
                <a:gd name="connsiteY14" fmla="*/ 0 h 961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1372" h="961373">
                  <a:moveTo>
                    <a:pt x="961372" y="0"/>
                  </a:moveTo>
                  <a:lnTo>
                    <a:pt x="961372" y="0"/>
                  </a:lnTo>
                  <a:lnTo>
                    <a:pt x="895378" y="73014"/>
                  </a:lnTo>
                  <a:cubicBezTo>
                    <a:pt x="751655" y="249228"/>
                    <a:pt x="679793" y="464511"/>
                    <a:pt x="679793" y="679793"/>
                  </a:cubicBezTo>
                  <a:lnTo>
                    <a:pt x="679793" y="679795"/>
                  </a:lnTo>
                  <a:lnTo>
                    <a:pt x="537514" y="797186"/>
                  </a:lnTo>
                  <a:cubicBezTo>
                    <a:pt x="384078" y="900845"/>
                    <a:pt x="199108" y="961373"/>
                    <a:pt x="1" y="961373"/>
                  </a:cubicBezTo>
                  <a:lnTo>
                    <a:pt x="0" y="961373"/>
                  </a:lnTo>
                  <a:lnTo>
                    <a:pt x="4963" y="863078"/>
                  </a:lnTo>
                  <a:cubicBezTo>
                    <a:pt x="27938" y="636848"/>
                    <a:pt x="129352" y="433807"/>
                    <a:pt x="281580" y="281580"/>
                  </a:cubicBezTo>
                  <a:lnTo>
                    <a:pt x="281580" y="281580"/>
                  </a:lnTo>
                  <a:lnTo>
                    <a:pt x="373729" y="277180"/>
                  </a:lnTo>
                  <a:cubicBezTo>
                    <a:pt x="557573" y="259582"/>
                    <a:pt x="737317" y="189187"/>
                    <a:pt x="888357" y="65995"/>
                  </a:cubicBezTo>
                  <a:lnTo>
                    <a:pt x="961372" y="0"/>
                  </a:lnTo>
                  <a:lnTo>
                    <a:pt x="961372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566A2D01-FED8-49EB-A25C-7C69E2955DAF}"/>
                </a:ext>
              </a:extLst>
            </p:cNvPr>
            <p:cNvSpPr/>
            <p:nvPr/>
          </p:nvSpPr>
          <p:spPr>
            <a:xfrm>
              <a:off x="2937359" y="3576186"/>
              <a:ext cx="961368" cy="961367"/>
            </a:xfrm>
            <a:custGeom>
              <a:avLst/>
              <a:gdLst>
                <a:gd name="connsiteX0" fmla="*/ 0 w 961368"/>
                <a:gd name="connsiteY0" fmla="*/ 0 h 961367"/>
                <a:gd name="connsiteX1" fmla="*/ 73009 w 961368"/>
                <a:gd name="connsiteY1" fmla="*/ 65989 h 961367"/>
                <a:gd name="connsiteX2" fmla="*/ 587638 w 961368"/>
                <a:gd name="connsiteY2" fmla="*/ 277174 h 961367"/>
                <a:gd name="connsiteX3" fmla="*/ 679788 w 961368"/>
                <a:gd name="connsiteY3" fmla="*/ 281574 h 961367"/>
                <a:gd name="connsiteX4" fmla="*/ 679789 w 961368"/>
                <a:gd name="connsiteY4" fmla="*/ 281575 h 961367"/>
                <a:gd name="connsiteX5" fmla="*/ 956405 w 961368"/>
                <a:gd name="connsiteY5" fmla="*/ 863073 h 961367"/>
                <a:gd name="connsiteX6" fmla="*/ 961368 w 961368"/>
                <a:gd name="connsiteY6" fmla="*/ 961367 h 961367"/>
                <a:gd name="connsiteX7" fmla="*/ 863073 w 961368"/>
                <a:gd name="connsiteY7" fmla="*/ 956404 h 961367"/>
                <a:gd name="connsiteX8" fmla="*/ 423855 w 961368"/>
                <a:gd name="connsiteY8" fmla="*/ 797180 h 961367"/>
                <a:gd name="connsiteX9" fmla="*/ 281576 w 961368"/>
                <a:gd name="connsiteY9" fmla="*/ 679790 h 961367"/>
                <a:gd name="connsiteX10" fmla="*/ 281576 w 961368"/>
                <a:gd name="connsiteY10" fmla="*/ 679789 h 961367"/>
                <a:gd name="connsiteX11" fmla="*/ 65991 w 961368"/>
                <a:gd name="connsiteY11" fmla="*/ 73010 h 961367"/>
                <a:gd name="connsiteX12" fmla="*/ 0 w 961368"/>
                <a:gd name="connsiteY12" fmla="*/ 0 h 96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61368" h="961367">
                  <a:moveTo>
                    <a:pt x="0" y="0"/>
                  </a:moveTo>
                  <a:lnTo>
                    <a:pt x="73009" y="65989"/>
                  </a:lnTo>
                  <a:cubicBezTo>
                    <a:pt x="224050" y="189181"/>
                    <a:pt x="403794" y="259576"/>
                    <a:pt x="587638" y="277174"/>
                  </a:cubicBezTo>
                  <a:lnTo>
                    <a:pt x="679788" y="281574"/>
                  </a:lnTo>
                  <a:lnTo>
                    <a:pt x="679789" y="281575"/>
                  </a:lnTo>
                  <a:cubicBezTo>
                    <a:pt x="832016" y="433802"/>
                    <a:pt x="933430" y="636843"/>
                    <a:pt x="956405" y="863073"/>
                  </a:cubicBezTo>
                  <a:lnTo>
                    <a:pt x="961368" y="961367"/>
                  </a:lnTo>
                  <a:lnTo>
                    <a:pt x="863073" y="956404"/>
                  </a:lnTo>
                  <a:cubicBezTo>
                    <a:pt x="701480" y="939994"/>
                    <a:pt x="551718" y="883563"/>
                    <a:pt x="423855" y="797180"/>
                  </a:cubicBezTo>
                  <a:lnTo>
                    <a:pt x="281576" y="679790"/>
                  </a:lnTo>
                  <a:lnTo>
                    <a:pt x="281576" y="679789"/>
                  </a:lnTo>
                  <a:cubicBezTo>
                    <a:pt x="281576" y="464506"/>
                    <a:pt x="209715" y="249224"/>
                    <a:pt x="65991" y="7301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F1730E90-9736-4BF5-BA83-1EB1C24EC241}"/>
                </a:ext>
              </a:extLst>
            </p:cNvPr>
            <p:cNvSpPr/>
            <p:nvPr/>
          </p:nvSpPr>
          <p:spPr>
            <a:xfrm>
              <a:off x="2655774" y="3576191"/>
              <a:ext cx="563161" cy="1359577"/>
            </a:xfrm>
            <a:custGeom>
              <a:avLst/>
              <a:gdLst>
                <a:gd name="connsiteX0" fmla="*/ 281580 w 563161"/>
                <a:gd name="connsiteY0" fmla="*/ 0 h 1359577"/>
                <a:gd name="connsiteX1" fmla="*/ 286542 w 563161"/>
                <a:gd name="connsiteY1" fmla="*/ 98285 h 1359577"/>
                <a:gd name="connsiteX2" fmla="*/ 563159 w 563161"/>
                <a:gd name="connsiteY2" fmla="*/ 679783 h 1359577"/>
                <a:gd name="connsiteX3" fmla="*/ 563161 w 563161"/>
                <a:gd name="connsiteY3" fmla="*/ 679785 h 1359577"/>
                <a:gd name="connsiteX4" fmla="*/ 558761 w 563161"/>
                <a:gd name="connsiteY4" fmla="*/ 771933 h 1359577"/>
                <a:gd name="connsiteX5" fmla="*/ 347576 w 563161"/>
                <a:gd name="connsiteY5" fmla="*/ 1286562 h 1359577"/>
                <a:gd name="connsiteX6" fmla="*/ 281581 w 563161"/>
                <a:gd name="connsiteY6" fmla="*/ 1359577 h 1359577"/>
                <a:gd name="connsiteX7" fmla="*/ 281580 w 563161"/>
                <a:gd name="connsiteY7" fmla="*/ 1359576 h 1359577"/>
                <a:gd name="connsiteX8" fmla="*/ 4400 w 563161"/>
                <a:gd name="connsiteY8" fmla="*/ 771933 h 1359577"/>
                <a:gd name="connsiteX9" fmla="*/ 0 w 563161"/>
                <a:gd name="connsiteY9" fmla="*/ 679785 h 1359577"/>
                <a:gd name="connsiteX10" fmla="*/ 1 w 563161"/>
                <a:gd name="connsiteY10" fmla="*/ 679784 h 1359577"/>
                <a:gd name="connsiteX11" fmla="*/ 276617 w 563161"/>
                <a:gd name="connsiteY11" fmla="*/ 98285 h 1359577"/>
                <a:gd name="connsiteX12" fmla="*/ 281580 w 563161"/>
                <a:gd name="connsiteY12" fmla="*/ 0 h 135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3161" h="1359577">
                  <a:moveTo>
                    <a:pt x="281580" y="0"/>
                  </a:moveTo>
                  <a:lnTo>
                    <a:pt x="286542" y="98285"/>
                  </a:lnTo>
                  <a:cubicBezTo>
                    <a:pt x="309518" y="324515"/>
                    <a:pt x="410931" y="527556"/>
                    <a:pt x="563159" y="679783"/>
                  </a:cubicBezTo>
                  <a:lnTo>
                    <a:pt x="563161" y="679785"/>
                  </a:lnTo>
                  <a:lnTo>
                    <a:pt x="558761" y="771933"/>
                  </a:lnTo>
                  <a:cubicBezTo>
                    <a:pt x="541163" y="955778"/>
                    <a:pt x="470768" y="1135522"/>
                    <a:pt x="347576" y="1286562"/>
                  </a:cubicBezTo>
                  <a:lnTo>
                    <a:pt x="281581" y="1359577"/>
                  </a:lnTo>
                  <a:lnTo>
                    <a:pt x="281580" y="1359576"/>
                  </a:lnTo>
                  <a:cubicBezTo>
                    <a:pt x="117325" y="1195322"/>
                    <a:pt x="24932" y="986418"/>
                    <a:pt x="4400" y="771933"/>
                  </a:cubicBezTo>
                  <a:lnTo>
                    <a:pt x="0" y="679785"/>
                  </a:lnTo>
                  <a:lnTo>
                    <a:pt x="1" y="679784"/>
                  </a:lnTo>
                  <a:cubicBezTo>
                    <a:pt x="152228" y="527556"/>
                    <a:pt x="253642" y="324515"/>
                    <a:pt x="276617" y="98285"/>
                  </a:cubicBezTo>
                  <a:lnTo>
                    <a:pt x="28158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24030602-9E24-44C3-BA28-D97EB7BC52D8}"/>
              </a:ext>
            </a:extLst>
          </p:cNvPr>
          <p:cNvGrpSpPr/>
          <p:nvPr/>
        </p:nvGrpSpPr>
        <p:grpSpPr>
          <a:xfrm>
            <a:off x="7177413" y="1653435"/>
            <a:ext cx="3845491" cy="3845492"/>
            <a:chOff x="1014608" y="1653435"/>
            <a:chExt cx="3845491" cy="3845492"/>
          </a:xfrm>
          <a:solidFill>
            <a:schemeClr val="tx1"/>
          </a:solidFill>
        </p:grpSpPr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EED25B7C-8CE9-49B6-A471-8FCA46D3D55B}"/>
                </a:ext>
              </a:extLst>
            </p:cNvPr>
            <p:cNvSpPr/>
            <p:nvPr/>
          </p:nvSpPr>
          <p:spPr>
            <a:xfrm>
              <a:off x="2257562" y="1653435"/>
              <a:ext cx="1359585" cy="563159"/>
            </a:xfrm>
            <a:custGeom>
              <a:avLst/>
              <a:gdLst>
                <a:gd name="connsiteX0" fmla="*/ 679792 w 1359585"/>
                <a:gd name="connsiteY0" fmla="*/ 0 h 563159"/>
                <a:gd name="connsiteX1" fmla="*/ 1217305 w 1359585"/>
                <a:gd name="connsiteY1" fmla="*/ 164187 h 563159"/>
                <a:gd name="connsiteX2" fmla="*/ 1359585 w 1359585"/>
                <a:gd name="connsiteY2" fmla="*/ 281579 h 563159"/>
                <a:gd name="connsiteX3" fmla="*/ 1267435 w 1359585"/>
                <a:gd name="connsiteY3" fmla="*/ 285979 h 563159"/>
                <a:gd name="connsiteX4" fmla="*/ 679791 w 1359585"/>
                <a:gd name="connsiteY4" fmla="*/ 563159 h 563159"/>
                <a:gd name="connsiteX5" fmla="*/ 92147 w 1359585"/>
                <a:gd name="connsiteY5" fmla="*/ 285979 h 563159"/>
                <a:gd name="connsiteX6" fmla="*/ 0 w 1359585"/>
                <a:gd name="connsiteY6" fmla="*/ 281579 h 563159"/>
                <a:gd name="connsiteX7" fmla="*/ 142279 w 1359585"/>
                <a:gd name="connsiteY7" fmla="*/ 164188 h 563159"/>
                <a:gd name="connsiteX8" fmla="*/ 679792 w 1359585"/>
                <a:gd name="connsiteY8" fmla="*/ 0 h 563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9585" h="563159">
                  <a:moveTo>
                    <a:pt x="679792" y="0"/>
                  </a:moveTo>
                  <a:cubicBezTo>
                    <a:pt x="878899" y="0"/>
                    <a:pt x="1063869" y="60528"/>
                    <a:pt x="1217305" y="164187"/>
                  </a:cubicBezTo>
                  <a:lnTo>
                    <a:pt x="1359585" y="281579"/>
                  </a:lnTo>
                  <a:lnTo>
                    <a:pt x="1267435" y="285979"/>
                  </a:lnTo>
                  <a:cubicBezTo>
                    <a:pt x="1052950" y="306510"/>
                    <a:pt x="844046" y="398904"/>
                    <a:pt x="679791" y="563159"/>
                  </a:cubicBezTo>
                  <a:cubicBezTo>
                    <a:pt x="515536" y="398904"/>
                    <a:pt x="306632" y="306511"/>
                    <a:pt x="92147" y="285979"/>
                  </a:cubicBezTo>
                  <a:lnTo>
                    <a:pt x="0" y="281579"/>
                  </a:lnTo>
                  <a:lnTo>
                    <a:pt x="142279" y="164188"/>
                  </a:lnTo>
                  <a:cubicBezTo>
                    <a:pt x="295715" y="60528"/>
                    <a:pt x="480685" y="0"/>
                    <a:pt x="679792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D71AAC62-48DD-46C7-B394-60DF3448FCE4}"/>
                </a:ext>
              </a:extLst>
            </p:cNvPr>
            <p:cNvSpPr/>
            <p:nvPr/>
          </p:nvSpPr>
          <p:spPr>
            <a:xfrm>
              <a:off x="1296187" y="1935014"/>
              <a:ext cx="961375" cy="961375"/>
            </a:xfrm>
            <a:custGeom>
              <a:avLst/>
              <a:gdLst>
                <a:gd name="connsiteX0" fmla="*/ 961373 w 961375"/>
                <a:gd name="connsiteY0" fmla="*/ 0 h 961375"/>
                <a:gd name="connsiteX1" fmla="*/ 961375 w 961375"/>
                <a:gd name="connsiteY1" fmla="*/ 0 h 961375"/>
                <a:gd name="connsiteX2" fmla="*/ 961374 w 961375"/>
                <a:gd name="connsiteY2" fmla="*/ 1 h 961375"/>
                <a:gd name="connsiteX3" fmla="*/ 684757 w 961375"/>
                <a:gd name="connsiteY3" fmla="*/ 581500 h 961375"/>
                <a:gd name="connsiteX4" fmla="*/ 679794 w 961375"/>
                <a:gd name="connsiteY4" fmla="*/ 679794 h 961375"/>
                <a:gd name="connsiteX5" fmla="*/ 679794 w 961375"/>
                <a:gd name="connsiteY5" fmla="*/ 679794 h 961375"/>
                <a:gd name="connsiteX6" fmla="*/ 1 w 961375"/>
                <a:gd name="connsiteY6" fmla="*/ 961374 h 961375"/>
                <a:gd name="connsiteX7" fmla="*/ 0 w 961375"/>
                <a:gd name="connsiteY7" fmla="*/ 961375 h 961375"/>
                <a:gd name="connsiteX8" fmla="*/ 0 w 961375"/>
                <a:gd name="connsiteY8" fmla="*/ 961374 h 961375"/>
                <a:gd name="connsiteX9" fmla="*/ 281579 w 961375"/>
                <a:gd name="connsiteY9" fmla="*/ 281580 h 961375"/>
                <a:gd name="connsiteX10" fmla="*/ 961373 w 961375"/>
                <a:gd name="connsiteY10" fmla="*/ 0 h 96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1375" h="961375">
                  <a:moveTo>
                    <a:pt x="961373" y="0"/>
                  </a:moveTo>
                  <a:lnTo>
                    <a:pt x="961375" y="0"/>
                  </a:lnTo>
                  <a:lnTo>
                    <a:pt x="961374" y="1"/>
                  </a:lnTo>
                  <a:cubicBezTo>
                    <a:pt x="809146" y="152229"/>
                    <a:pt x="707732" y="355270"/>
                    <a:pt x="684757" y="581500"/>
                  </a:cubicBezTo>
                  <a:lnTo>
                    <a:pt x="679794" y="679794"/>
                  </a:lnTo>
                  <a:lnTo>
                    <a:pt x="679794" y="679794"/>
                  </a:lnTo>
                  <a:cubicBezTo>
                    <a:pt x="414318" y="679794"/>
                    <a:pt x="173975" y="787399"/>
                    <a:pt x="1" y="961374"/>
                  </a:cubicBezTo>
                  <a:lnTo>
                    <a:pt x="0" y="961375"/>
                  </a:lnTo>
                  <a:lnTo>
                    <a:pt x="0" y="961374"/>
                  </a:lnTo>
                  <a:cubicBezTo>
                    <a:pt x="0" y="715337"/>
                    <a:pt x="93859" y="469300"/>
                    <a:pt x="281579" y="281580"/>
                  </a:cubicBezTo>
                  <a:cubicBezTo>
                    <a:pt x="469299" y="93860"/>
                    <a:pt x="715336" y="0"/>
                    <a:pt x="96137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619ECEEF-1363-4171-8A00-E3FAF37F81DA}"/>
                </a:ext>
              </a:extLst>
            </p:cNvPr>
            <p:cNvSpPr/>
            <p:nvPr/>
          </p:nvSpPr>
          <p:spPr>
            <a:xfrm>
              <a:off x="3617147" y="1935014"/>
              <a:ext cx="961373" cy="961373"/>
            </a:xfrm>
            <a:custGeom>
              <a:avLst/>
              <a:gdLst>
                <a:gd name="connsiteX0" fmla="*/ 0 w 961373"/>
                <a:gd name="connsiteY0" fmla="*/ 0 h 961373"/>
                <a:gd name="connsiteX1" fmla="*/ 679793 w 961373"/>
                <a:gd name="connsiteY1" fmla="*/ 281579 h 961373"/>
                <a:gd name="connsiteX2" fmla="*/ 961373 w 961373"/>
                <a:gd name="connsiteY2" fmla="*/ 961373 h 961373"/>
                <a:gd name="connsiteX3" fmla="*/ 379874 w 961373"/>
                <a:gd name="connsiteY3" fmla="*/ 684756 h 961373"/>
                <a:gd name="connsiteX4" fmla="*/ 281580 w 961373"/>
                <a:gd name="connsiteY4" fmla="*/ 679793 h 961373"/>
                <a:gd name="connsiteX5" fmla="*/ 276617 w 961373"/>
                <a:gd name="connsiteY5" fmla="*/ 581499 h 961373"/>
                <a:gd name="connsiteX6" fmla="*/ 1 w 961373"/>
                <a:gd name="connsiteY6" fmla="*/ 1 h 961373"/>
                <a:gd name="connsiteX7" fmla="*/ 0 w 961373"/>
                <a:gd name="connsiteY7" fmla="*/ 0 h 961373"/>
                <a:gd name="connsiteX8" fmla="*/ 0 w 961373"/>
                <a:gd name="connsiteY8" fmla="*/ 0 h 961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1373" h="961373">
                  <a:moveTo>
                    <a:pt x="0" y="0"/>
                  </a:moveTo>
                  <a:cubicBezTo>
                    <a:pt x="246036" y="0"/>
                    <a:pt x="492073" y="93859"/>
                    <a:pt x="679793" y="281579"/>
                  </a:cubicBezTo>
                  <a:cubicBezTo>
                    <a:pt x="867513" y="469299"/>
                    <a:pt x="961373" y="715336"/>
                    <a:pt x="961373" y="961373"/>
                  </a:cubicBezTo>
                  <a:cubicBezTo>
                    <a:pt x="809145" y="809145"/>
                    <a:pt x="606104" y="707731"/>
                    <a:pt x="379874" y="684756"/>
                  </a:cubicBezTo>
                  <a:lnTo>
                    <a:pt x="281580" y="679793"/>
                  </a:lnTo>
                  <a:lnTo>
                    <a:pt x="276617" y="581499"/>
                  </a:lnTo>
                  <a:cubicBezTo>
                    <a:pt x="253642" y="355269"/>
                    <a:pt x="152228" y="152228"/>
                    <a:pt x="1" y="1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A917E695-E20E-4BEA-BF97-87504037F9C2}"/>
                </a:ext>
              </a:extLst>
            </p:cNvPr>
            <p:cNvSpPr/>
            <p:nvPr/>
          </p:nvSpPr>
          <p:spPr>
            <a:xfrm>
              <a:off x="4296941" y="2896387"/>
              <a:ext cx="563158" cy="1359586"/>
            </a:xfrm>
            <a:custGeom>
              <a:avLst/>
              <a:gdLst>
                <a:gd name="connsiteX0" fmla="*/ 281579 w 563158"/>
                <a:gd name="connsiteY0" fmla="*/ 0 h 1359586"/>
                <a:gd name="connsiteX1" fmla="*/ 563158 w 563158"/>
                <a:gd name="connsiteY1" fmla="*/ 679793 h 1359586"/>
                <a:gd name="connsiteX2" fmla="*/ 398971 w 563158"/>
                <a:gd name="connsiteY2" fmla="*/ 1217306 h 1359586"/>
                <a:gd name="connsiteX3" fmla="*/ 281580 w 563158"/>
                <a:gd name="connsiteY3" fmla="*/ 1359586 h 1359586"/>
                <a:gd name="connsiteX4" fmla="*/ 277180 w 563158"/>
                <a:gd name="connsiteY4" fmla="*/ 1267437 h 1359586"/>
                <a:gd name="connsiteX5" fmla="*/ 0 w 563158"/>
                <a:gd name="connsiteY5" fmla="*/ 679793 h 1359586"/>
                <a:gd name="connsiteX6" fmla="*/ 0 w 563158"/>
                <a:gd name="connsiteY6" fmla="*/ 679792 h 1359586"/>
                <a:gd name="connsiteX7" fmla="*/ 65994 w 563158"/>
                <a:gd name="connsiteY7" fmla="*/ 606778 h 1359586"/>
                <a:gd name="connsiteX8" fmla="*/ 281579 w 563158"/>
                <a:gd name="connsiteY8" fmla="*/ 0 h 1359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158" h="1359586">
                  <a:moveTo>
                    <a:pt x="281579" y="0"/>
                  </a:moveTo>
                  <a:cubicBezTo>
                    <a:pt x="455553" y="173974"/>
                    <a:pt x="563158" y="414317"/>
                    <a:pt x="563158" y="679793"/>
                  </a:cubicBezTo>
                  <a:cubicBezTo>
                    <a:pt x="563159" y="878900"/>
                    <a:pt x="502631" y="1063870"/>
                    <a:pt x="398971" y="1217306"/>
                  </a:cubicBezTo>
                  <a:lnTo>
                    <a:pt x="281580" y="1359586"/>
                  </a:lnTo>
                  <a:lnTo>
                    <a:pt x="277180" y="1267437"/>
                  </a:lnTo>
                  <a:cubicBezTo>
                    <a:pt x="256648" y="1052952"/>
                    <a:pt x="164255" y="844048"/>
                    <a:pt x="0" y="679793"/>
                  </a:cubicBezTo>
                  <a:lnTo>
                    <a:pt x="0" y="679792"/>
                  </a:lnTo>
                  <a:lnTo>
                    <a:pt x="65994" y="606778"/>
                  </a:lnTo>
                  <a:cubicBezTo>
                    <a:pt x="209718" y="430564"/>
                    <a:pt x="281579" y="215282"/>
                    <a:pt x="28157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5F04B5AF-0EC0-4D50-B1BF-214857582147}"/>
                </a:ext>
              </a:extLst>
            </p:cNvPr>
            <p:cNvSpPr/>
            <p:nvPr/>
          </p:nvSpPr>
          <p:spPr>
            <a:xfrm>
              <a:off x="1014608" y="2896389"/>
              <a:ext cx="563159" cy="1359586"/>
            </a:xfrm>
            <a:custGeom>
              <a:avLst/>
              <a:gdLst>
                <a:gd name="connsiteX0" fmla="*/ 281579 w 563159"/>
                <a:gd name="connsiteY0" fmla="*/ 0 h 1359586"/>
                <a:gd name="connsiteX1" fmla="*/ 285979 w 563159"/>
                <a:gd name="connsiteY1" fmla="*/ 92149 h 1359586"/>
                <a:gd name="connsiteX2" fmla="*/ 563159 w 563159"/>
                <a:gd name="connsiteY2" fmla="*/ 679792 h 1359586"/>
                <a:gd name="connsiteX3" fmla="*/ 563159 w 563159"/>
                <a:gd name="connsiteY3" fmla="*/ 679793 h 1359586"/>
                <a:gd name="connsiteX4" fmla="*/ 497165 w 563159"/>
                <a:gd name="connsiteY4" fmla="*/ 752807 h 1359586"/>
                <a:gd name="connsiteX5" fmla="*/ 281580 w 563159"/>
                <a:gd name="connsiteY5" fmla="*/ 1359586 h 1359586"/>
                <a:gd name="connsiteX6" fmla="*/ 0 w 563159"/>
                <a:gd name="connsiteY6" fmla="*/ 679793 h 1359586"/>
                <a:gd name="connsiteX7" fmla="*/ 164187 w 563159"/>
                <a:gd name="connsiteY7" fmla="*/ 142280 h 1359586"/>
                <a:gd name="connsiteX8" fmla="*/ 281579 w 563159"/>
                <a:gd name="connsiteY8" fmla="*/ 0 h 1359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159" h="1359586">
                  <a:moveTo>
                    <a:pt x="281579" y="0"/>
                  </a:moveTo>
                  <a:lnTo>
                    <a:pt x="285979" y="92149"/>
                  </a:lnTo>
                  <a:cubicBezTo>
                    <a:pt x="306510" y="306634"/>
                    <a:pt x="398904" y="515537"/>
                    <a:pt x="563159" y="679792"/>
                  </a:cubicBezTo>
                  <a:lnTo>
                    <a:pt x="563159" y="679793"/>
                  </a:lnTo>
                  <a:lnTo>
                    <a:pt x="497165" y="752807"/>
                  </a:lnTo>
                  <a:cubicBezTo>
                    <a:pt x="353441" y="929021"/>
                    <a:pt x="281580" y="1144303"/>
                    <a:pt x="281580" y="1359586"/>
                  </a:cubicBezTo>
                  <a:cubicBezTo>
                    <a:pt x="107605" y="1185612"/>
                    <a:pt x="0" y="945269"/>
                    <a:pt x="0" y="679793"/>
                  </a:cubicBezTo>
                  <a:cubicBezTo>
                    <a:pt x="0" y="480686"/>
                    <a:pt x="60528" y="295716"/>
                    <a:pt x="164187" y="142280"/>
                  </a:cubicBezTo>
                  <a:lnTo>
                    <a:pt x="281579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12258480-BDA4-4975-A225-C36DD8F1E725}"/>
                </a:ext>
              </a:extLst>
            </p:cNvPr>
            <p:cNvSpPr/>
            <p:nvPr/>
          </p:nvSpPr>
          <p:spPr>
            <a:xfrm>
              <a:off x="3617149" y="4255973"/>
              <a:ext cx="961372" cy="961374"/>
            </a:xfrm>
            <a:custGeom>
              <a:avLst/>
              <a:gdLst>
                <a:gd name="connsiteX0" fmla="*/ 961372 w 961372"/>
                <a:gd name="connsiteY0" fmla="*/ 0 h 961374"/>
                <a:gd name="connsiteX1" fmla="*/ 961372 w 961372"/>
                <a:gd name="connsiteY1" fmla="*/ 1 h 961374"/>
                <a:gd name="connsiteX2" fmla="*/ 679792 w 961372"/>
                <a:gd name="connsiteY2" fmla="*/ 679794 h 961374"/>
                <a:gd name="connsiteX3" fmla="*/ 92148 w 961372"/>
                <a:gd name="connsiteY3" fmla="*/ 956974 h 961374"/>
                <a:gd name="connsiteX4" fmla="*/ 0 w 961372"/>
                <a:gd name="connsiteY4" fmla="*/ 961374 h 961374"/>
                <a:gd name="connsiteX5" fmla="*/ 117391 w 961372"/>
                <a:gd name="connsiteY5" fmla="*/ 819094 h 961374"/>
                <a:gd name="connsiteX6" fmla="*/ 281578 w 961372"/>
                <a:gd name="connsiteY6" fmla="*/ 281581 h 961374"/>
                <a:gd name="connsiteX7" fmla="*/ 281578 w 961372"/>
                <a:gd name="connsiteY7" fmla="*/ 281580 h 961374"/>
                <a:gd name="connsiteX8" fmla="*/ 281578 w 961372"/>
                <a:gd name="connsiteY8" fmla="*/ 281580 h 961374"/>
                <a:gd name="connsiteX9" fmla="*/ 961371 w 961372"/>
                <a:gd name="connsiteY9" fmla="*/ 1 h 961374"/>
                <a:gd name="connsiteX10" fmla="*/ 961372 w 961372"/>
                <a:gd name="connsiteY10" fmla="*/ 0 h 96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1372" h="961374">
                  <a:moveTo>
                    <a:pt x="961372" y="0"/>
                  </a:moveTo>
                  <a:lnTo>
                    <a:pt x="961372" y="1"/>
                  </a:lnTo>
                  <a:cubicBezTo>
                    <a:pt x="961372" y="246037"/>
                    <a:pt x="867512" y="492074"/>
                    <a:pt x="679792" y="679794"/>
                  </a:cubicBezTo>
                  <a:cubicBezTo>
                    <a:pt x="515537" y="844049"/>
                    <a:pt x="306633" y="936443"/>
                    <a:pt x="92148" y="956974"/>
                  </a:cubicBezTo>
                  <a:lnTo>
                    <a:pt x="0" y="961374"/>
                  </a:lnTo>
                  <a:lnTo>
                    <a:pt x="117391" y="819094"/>
                  </a:lnTo>
                  <a:cubicBezTo>
                    <a:pt x="221050" y="665658"/>
                    <a:pt x="281578" y="480688"/>
                    <a:pt x="281578" y="281581"/>
                  </a:cubicBezTo>
                  <a:lnTo>
                    <a:pt x="281578" y="281580"/>
                  </a:lnTo>
                  <a:lnTo>
                    <a:pt x="281578" y="281580"/>
                  </a:lnTo>
                  <a:cubicBezTo>
                    <a:pt x="547054" y="281580"/>
                    <a:pt x="787397" y="173975"/>
                    <a:pt x="961371" y="1"/>
                  </a:cubicBezTo>
                  <a:lnTo>
                    <a:pt x="961372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97BA1171-E244-4145-BAEF-8C8E4A4B5E04}"/>
                </a:ext>
              </a:extLst>
            </p:cNvPr>
            <p:cNvSpPr/>
            <p:nvPr/>
          </p:nvSpPr>
          <p:spPr>
            <a:xfrm>
              <a:off x="1296188" y="4255975"/>
              <a:ext cx="961373" cy="961373"/>
            </a:xfrm>
            <a:custGeom>
              <a:avLst/>
              <a:gdLst>
                <a:gd name="connsiteX0" fmla="*/ 0 w 961373"/>
                <a:gd name="connsiteY0" fmla="*/ 0 h 961373"/>
                <a:gd name="connsiteX1" fmla="*/ 581499 w 961373"/>
                <a:gd name="connsiteY1" fmla="*/ 276616 h 961373"/>
                <a:gd name="connsiteX2" fmla="*/ 679793 w 961373"/>
                <a:gd name="connsiteY2" fmla="*/ 281579 h 961373"/>
                <a:gd name="connsiteX3" fmla="*/ 679793 w 961373"/>
                <a:gd name="connsiteY3" fmla="*/ 281579 h 961373"/>
                <a:gd name="connsiteX4" fmla="*/ 843980 w 961373"/>
                <a:gd name="connsiteY4" fmla="*/ 819092 h 961373"/>
                <a:gd name="connsiteX5" fmla="*/ 961373 w 961373"/>
                <a:gd name="connsiteY5" fmla="*/ 961373 h 961373"/>
                <a:gd name="connsiteX6" fmla="*/ 869224 w 961373"/>
                <a:gd name="connsiteY6" fmla="*/ 956973 h 961373"/>
                <a:gd name="connsiteX7" fmla="*/ 281580 w 961373"/>
                <a:gd name="connsiteY7" fmla="*/ 679793 h 961373"/>
                <a:gd name="connsiteX8" fmla="*/ 0 w 961373"/>
                <a:gd name="connsiteY8" fmla="*/ 0 h 961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1373" h="961373">
                  <a:moveTo>
                    <a:pt x="0" y="0"/>
                  </a:moveTo>
                  <a:cubicBezTo>
                    <a:pt x="152228" y="152228"/>
                    <a:pt x="355269" y="253641"/>
                    <a:pt x="581499" y="276616"/>
                  </a:cubicBezTo>
                  <a:lnTo>
                    <a:pt x="679793" y="281579"/>
                  </a:lnTo>
                  <a:lnTo>
                    <a:pt x="679793" y="281579"/>
                  </a:lnTo>
                  <a:cubicBezTo>
                    <a:pt x="679793" y="480686"/>
                    <a:pt x="740321" y="665656"/>
                    <a:pt x="843980" y="819092"/>
                  </a:cubicBezTo>
                  <a:lnTo>
                    <a:pt x="961373" y="961373"/>
                  </a:lnTo>
                  <a:lnTo>
                    <a:pt x="869224" y="956973"/>
                  </a:lnTo>
                  <a:cubicBezTo>
                    <a:pt x="654739" y="936442"/>
                    <a:pt x="445835" y="844048"/>
                    <a:pt x="281580" y="679793"/>
                  </a:cubicBezTo>
                  <a:cubicBezTo>
                    <a:pt x="93860" y="492073"/>
                    <a:pt x="0" y="246036"/>
                    <a:pt x="0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77B4A57A-AE45-402D-8530-284AD1B39CA1}"/>
                </a:ext>
              </a:extLst>
            </p:cNvPr>
            <p:cNvSpPr/>
            <p:nvPr/>
          </p:nvSpPr>
          <p:spPr>
            <a:xfrm>
              <a:off x="2257561" y="4935768"/>
              <a:ext cx="1359588" cy="563159"/>
            </a:xfrm>
            <a:custGeom>
              <a:avLst/>
              <a:gdLst>
                <a:gd name="connsiteX0" fmla="*/ 679794 w 1359588"/>
                <a:gd name="connsiteY0" fmla="*/ 0 h 563159"/>
                <a:gd name="connsiteX1" fmla="*/ 752808 w 1359588"/>
                <a:gd name="connsiteY1" fmla="*/ 65994 h 563159"/>
                <a:gd name="connsiteX2" fmla="*/ 1359587 w 1359588"/>
                <a:gd name="connsiteY2" fmla="*/ 281579 h 563159"/>
                <a:gd name="connsiteX3" fmla="*/ 1359588 w 1359588"/>
                <a:gd name="connsiteY3" fmla="*/ 281579 h 563159"/>
                <a:gd name="connsiteX4" fmla="*/ 1359587 w 1359588"/>
                <a:gd name="connsiteY4" fmla="*/ 281580 h 563159"/>
                <a:gd name="connsiteX5" fmla="*/ 679793 w 1359588"/>
                <a:gd name="connsiteY5" fmla="*/ 563159 h 563159"/>
                <a:gd name="connsiteX6" fmla="*/ 0 w 1359588"/>
                <a:gd name="connsiteY6" fmla="*/ 281580 h 563159"/>
                <a:gd name="connsiteX7" fmla="*/ 0 w 1359588"/>
                <a:gd name="connsiteY7" fmla="*/ 281580 h 563159"/>
                <a:gd name="connsiteX8" fmla="*/ 1 w 1359588"/>
                <a:gd name="connsiteY8" fmla="*/ 281580 h 563159"/>
                <a:gd name="connsiteX9" fmla="*/ 679794 w 1359588"/>
                <a:gd name="connsiteY9" fmla="*/ 0 h 563159"/>
                <a:gd name="connsiteX10" fmla="*/ 679794 w 1359588"/>
                <a:gd name="connsiteY10" fmla="*/ 0 h 563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9588" h="563159">
                  <a:moveTo>
                    <a:pt x="679794" y="0"/>
                  </a:moveTo>
                  <a:lnTo>
                    <a:pt x="752808" y="65994"/>
                  </a:lnTo>
                  <a:cubicBezTo>
                    <a:pt x="929022" y="209718"/>
                    <a:pt x="1144304" y="281579"/>
                    <a:pt x="1359587" y="281579"/>
                  </a:cubicBezTo>
                  <a:lnTo>
                    <a:pt x="1359588" y="281579"/>
                  </a:lnTo>
                  <a:lnTo>
                    <a:pt x="1359587" y="281580"/>
                  </a:lnTo>
                  <a:cubicBezTo>
                    <a:pt x="1185612" y="455554"/>
                    <a:pt x="945269" y="563159"/>
                    <a:pt x="679793" y="563159"/>
                  </a:cubicBezTo>
                  <a:cubicBezTo>
                    <a:pt x="414317" y="563159"/>
                    <a:pt x="173974" y="455554"/>
                    <a:pt x="0" y="281580"/>
                  </a:cubicBezTo>
                  <a:lnTo>
                    <a:pt x="0" y="281580"/>
                  </a:lnTo>
                  <a:lnTo>
                    <a:pt x="1" y="281580"/>
                  </a:lnTo>
                  <a:cubicBezTo>
                    <a:pt x="246037" y="281580"/>
                    <a:pt x="492074" y="187720"/>
                    <a:pt x="679794" y="0"/>
                  </a:cubicBezTo>
                  <a:lnTo>
                    <a:pt x="679794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02F5CAAC-794D-431C-A5B7-A3B122FB427E}"/>
              </a:ext>
            </a:extLst>
          </p:cNvPr>
          <p:cNvGrpSpPr/>
          <p:nvPr/>
        </p:nvGrpSpPr>
        <p:grpSpPr>
          <a:xfrm>
            <a:off x="8420363" y="2896386"/>
            <a:ext cx="1359590" cy="1359590"/>
            <a:chOff x="2257560" y="2896386"/>
            <a:chExt cx="1359590" cy="1359590"/>
          </a:xfrm>
          <a:solidFill>
            <a:srgbClr val="000000"/>
          </a:solidFill>
        </p:grpSpPr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9E025421-D434-4D98-9372-D791910B35B4}"/>
                </a:ext>
              </a:extLst>
            </p:cNvPr>
            <p:cNvSpPr/>
            <p:nvPr/>
          </p:nvSpPr>
          <p:spPr>
            <a:xfrm>
              <a:off x="2655773" y="2896386"/>
              <a:ext cx="281581" cy="679793"/>
            </a:xfrm>
            <a:custGeom>
              <a:avLst/>
              <a:gdLst>
                <a:gd name="connsiteX0" fmla="*/ 0 w 281581"/>
                <a:gd name="connsiteY0" fmla="*/ 0 h 679793"/>
                <a:gd name="connsiteX1" fmla="*/ 2 w 281581"/>
                <a:gd name="connsiteY1" fmla="*/ 2 h 679793"/>
                <a:gd name="connsiteX2" fmla="*/ 276618 w 281581"/>
                <a:gd name="connsiteY2" fmla="*/ 581500 h 679793"/>
                <a:gd name="connsiteX3" fmla="*/ 281581 w 281581"/>
                <a:gd name="connsiteY3" fmla="*/ 679785 h 679793"/>
                <a:gd name="connsiteX4" fmla="*/ 281580 w 281581"/>
                <a:gd name="connsiteY4" fmla="*/ 679793 h 679793"/>
                <a:gd name="connsiteX5" fmla="*/ 281576 w 281581"/>
                <a:gd name="connsiteY5" fmla="*/ 679789 h 679793"/>
                <a:gd name="connsiteX6" fmla="*/ 215585 w 281581"/>
                <a:gd name="connsiteY6" fmla="*/ 606779 h 679793"/>
                <a:gd name="connsiteX7" fmla="*/ 0 w 281581"/>
                <a:gd name="connsiteY7" fmla="*/ 1 h 679793"/>
                <a:gd name="connsiteX8" fmla="*/ 0 w 281581"/>
                <a:gd name="connsiteY8" fmla="*/ 0 h 67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1581" h="679793">
                  <a:moveTo>
                    <a:pt x="0" y="0"/>
                  </a:moveTo>
                  <a:lnTo>
                    <a:pt x="2" y="2"/>
                  </a:lnTo>
                  <a:cubicBezTo>
                    <a:pt x="152229" y="152229"/>
                    <a:pt x="253643" y="355270"/>
                    <a:pt x="276618" y="581500"/>
                  </a:cubicBezTo>
                  <a:lnTo>
                    <a:pt x="281581" y="679785"/>
                  </a:lnTo>
                  <a:lnTo>
                    <a:pt x="281580" y="679793"/>
                  </a:lnTo>
                  <a:lnTo>
                    <a:pt x="281576" y="679789"/>
                  </a:lnTo>
                  <a:lnTo>
                    <a:pt x="215585" y="606779"/>
                  </a:lnTo>
                  <a:cubicBezTo>
                    <a:pt x="71862" y="430565"/>
                    <a:pt x="1" y="215283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7B2C8812-DBF9-4C96-9801-A06A3A2AF44C}"/>
                </a:ext>
              </a:extLst>
            </p:cNvPr>
            <p:cNvSpPr/>
            <p:nvPr/>
          </p:nvSpPr>
          <p:spPr>
            <a:xfrm>
              <a:off x="2937354" y="2896387"/>
              <a:ext cx="281579" cy="679793"/>
            </a:xfrm>
            <a:custGeom>
              <a:avLst/>
              <a:gdLst>
                <a:gd name="connsiteX0" fmla="*/ 281579 w 281579"/>
                <a:gd name="connsiteY0" fmla="*/ 0 h 679793"/>
                <a:gd name="connsiteX1" fmla="*/ 281579 w 281579"/>
                <a:gd name="connsiteY1" fmla="*/ 1 h 679793"/>
                <a:gd name="connsiteX2" fmla="*/ 65994 w 281579"/>
                <a:gd name="connsiteY2" fmla="*/ 606779 h 679793"/>
                <a:gd name="connsiteX3" fmla="*/ 0 w 281579"/>
                <a:gd name="connsiteY3" fmla="*/ 679793 h 679793"/>
                <a:gd name="connsiteX4" fmla="*/ 0 w 281579"/>
                <a:gd name="connsiteY4" fmla="*/ 679784 h 679793"/>
                <a:gd name="connsiteX5" fmla="*/ 4962 w 281579"/>
                <a:gd name="connsiteY5" fmla="*/ 581499 h 679793"/>
                <a:gd name="connsiteX6" fmla="*/ 164186 w 281579"/>
                <a:gd name="connsiteY6" fmla="*/ 142281 h 679793"/>
                <a:gd name="connsiteX7" fmla="*/ 281579 w 281579"/>
                <a:gd name="connsiteY7" fmla="*/ 0 h 67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579" h="679793">
                  <a:moveTo>
                    <a:pt x="281579" y="0"/>
                  </a:moveTo>
                  <a:lnTo>
                    <a:pt x="281579" y="1"/>
                  </a:lnTo>
                  <a:cubicBezTo>
                    <a:pt x="281579" y="215283"/>
                    <a:pt x="209718" y="430565"/>
                    <a:pt x="65994" y="606779"/>
                  </a:cubicBezTo>
                  <a:lnTo>
                    <a:pt x="0" y="679793"/>
                  </a:lnTo>
                  <a:lnTo>
                    <a:pt x="0" y="679784"/>
                  </a:lnTo>
                  <a:lnTo>
                    <a:pt x="4962" y="581499"/>
                  </a:lnTo>
                  <a:cubicBezTo>
                    <a:pt x="21373" y="419906"/>
                    <a:pt x="77804" y="270144"/>
                    <a:pt x="164186" y="142281"/>
                  </a:cubicBezTo>
                  <a:lnTo>
                    <a:pt x="281579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12F5BEE4-C5B7-4592-846C-22BCBAC4EE5D}"/>
                </a:ext>
              </a:extLst>
            </p:cNvPr>
            <p:cNvSpPr/>
            <p:nvPr/>
          </p:nvSpPr>
          <p:spPr>
            <a:xfrm>
              <a:off x="2937354" y="3294600"/>
              <a:ext cx="679796" cy="281581"/>
            </a:xfrm>
            <a:custGeom>
              <a:avLst/>
              <a:gdLst>
                <a:gd name="connsiteX0" fmla="*/ 679793 w 679796"/>
                <a:gd name="connsiteY0" fmla="*/ 0 h 281581"/>
                <a:gd name="connsiteX1" fmla="*/ 679796 w 679796"/>
                <a:gd name="connsiteY1" fmla="*/ 0 h 281581"/>
                <a:gd name="connsiteX2" fmla="*/ 679794 w 679796"/>
                <a:gd name="connsiteY2" fmla="*/ 2 h 281581"/>
                <a:gd name="connsiteX3" fmla="*/ 1 w 679796"/>
                <a:gd name="connsiteY3" fmla="*/ 281581 h 281581"/>
                <a:gd name="connsiteX4" fmla="*/ 0 w 679796"/>
                <a:gd name="connsiteY4" fmla="*/ 281580 h 281581"/>
                <a:gd name="connsiteX5" fmla="*/ 0 w 679796"/>
                <a:gd name="connsiteY5" fmla="*/ 281580 h 281581"/>
                <a:gd name="connsiteX6" fmla="*/ 0 w 679796"/>
                <a:gd name="connsiteY6" fmla="*/ 281580 h 281581"/>
                <a:gd name="connsiteX7" fmla="*/ 679793 w 679796"/>
                <a:gd name="connsiteY7" fmla="*/ 0 h 281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9796" h="281581">
                  <a:moveTo>
                    <a:pt x="679793" y="0"/>
                  </a:moveTo>
                  <a:lnTo>
                    <a:pt x="679796" y="0"/>
                  </a:lnTo>
                  <a:lnTo>
                    <a:pt x="679794" y="2"/>
                  </a:lnTo>
                  <a:cubicBezTo>
                    <a:pt x="505820" y="173976"/>
                    <a:pt x="265477" y="281581"/>
                    <a:pt x="1" y="281581"/>
                  </a:cubicBezTo>
                  <a:lnTo>
                    <a:pt x="0" y="281580"/>
                  </a:lnTo>
                  <a:lnTo>
                    <a:pt x="0" y="281580"/>
                  </a:lnTo>
                  <a:lnTo>
                    <a:pt x="0" y="281580"/>
                  </a:lnTo>
                  <a:cubicBezTo>
                    <a:pt x="187720" y="93860"/>
                    <a:pt x="433756" y="0"/>
                    <a:pt x="67979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6536A89C-6CC7-455C-BBB5-B9EE7450054A}"/>
                </a:ext>
              </a:extLst>
            </p:cNvPr>
            <p:cNvSpPr/>
            <p:nvPr/>
          </p:nvSpPr>
          <p:spPr>
            <a:xfrm>
              <a:off x="2257560" y="3294601"/>
              <a:ext cx="679793" cy="281580"/>
            </a:xfrm>
            <a:custGeom>
              <a:avLst/>
              <a:gdLst>
                <a:gd name="connsiteX0" fmla="*/ 2 w 679793"/>
                <a:gd name="connsiteY0" fmla="*/ 0 h 281580"/>
                <a:gd name="connsiteX1" fmla="*/ 606780 w 679793"/>
                <a:gd name="connsiteY1" fmla="*/ 215585 h 281580"/>
                <a:gd name="connsiteX2" fmla="*/ 679789 w 679793"/>
                <a:gd name="connsiteY2" fmla="*/ 281574 h 281580"/>
                <a:gd name="connsiteX3" fmla="*/ 679793 w 679793"/>
                <a:gd name="connsiteY3" fmla="*/ 281579 h 281580"/>
                <a:gd name="connsiteX4" fmla="*/ 679793 w 679793"/>
                <a:gd name="connsiteY4" fmla="*/ 281579 h 281580"/>
                <a:gd name="connsiteX5" fmla="*/ 679793 w 679793"/>
                <a:gd name="connsiteY5" fmla="*/ 281580 h 281580"/>
                <a:gd name="connsiteX6" fmla="*/ 581500 w 679793"/>
                <a:gd name="connsiteY6" fmla="*/ 276617 h 281580"/>
                <a:gd name="connsiteX7" fmla="*/ 1 w 679793"/>
                <a:gd name="connsiteY7" fmla="*/ 1 h 281580"/>
                <a:gd name="connsiteX8" fmla="*/ 0 w 679793"/>
                <a:gd name="connsiteY8" fmla="*/ 0 h 281580"/>
                <a:gd name="connsiteX9" fmla="*/ 2 w 679793"/>
                <a:gd name="connsiteY9" fmla="*/ 0 h 281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9793" h="281580">
                  <a:moveTo>
                    <a:pt x="2" y="0"/>
                  </a:moveTo>
                  <a:cubicBezTo>
                    <a:pt x="215284" y="0"/>
                    <a:pt x="430566" y="71861"/>
                    <a:pt x="606780" y="215585"/>
                  </a:cubicBezTo>
                  <a:lnTo>
                    <a:pt x="679789" y="281574"/>
                  </a:lnTo>
                  <a:lnTo>
                    <a:pt x="679793" y="281579"/>
                  </a:lnTo>
                  <a:lnTo>
                    <a:pt x="679793" y="281579"/>
                  </a:lnTo>
                  <a:lnTo>
                    <a:pt x="679793" y="281580"/>
                  </a:lnTo>
                  <a:lnTo>
                    <a:pt x="581500" y="276617"/>
                  </a:lnTo>
                  <a:cubicBezTo>
                    <a:pt x="355270" y="253642"/>
                    <a:pt x="152229" y="152228"/>
                    <a:pt x="1" y="1"/>
                  </a:cubicBez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9C8F9528-52AB-4FE0-8731-D04AEBC39112}"/>
                </a:ext>
              </a:extLst>
            </p:cNvPr>
            <p:cNvSpPr/>
            <p:nvPr/>
          </p:nvSpPr>
          <p:spPr>
            <a:xfrm>
              <a:off x="2937354" y="3576181"/>
              <a:ext cx="281581" cy="679795"/>
            </a:xfrm>
            <a:custGeom>
              <a:avLst/>
              <a:gdLst>
                <a:gd name="connsiteX0" fmla="*/ 0 w 281581"/>
                <a:gd name="connsiteY0" fmla="*/ 0 h 679795"/>
                <a:gd name="connsiteX1" fmla="*/ 0 w 281581"/>
                <a:gd name="connsiteY1" fmla="*/ 0 h 679795"/>
                <a:gd name="connsiteX2" fmla="*/ 5 w 281581"/>
                <a:gd name="connsiteY2" fmla="*/ 5 h 679795"/>
                <a:gd name="connsiteX3" fmla="*/ 65996 w 281581"/>
                <a:gd name="connsiteY3" fmla="*/ 73015 h 679795"/>
                <a:gd name="connsiteX4" fmla="*/ 281581 w 281581"/>
                <a:gd name="connsiteY4" fmla="*/ 679794 h 679795"/>
                <a:gd name="connsiteX5" fmla="*/ 281581 w 281581"/>
                <a:gd name="connsiteY5" fmla="*/ 679795 h 679795"/>
                <a:gd name="connsiteX6" fmla="*/ 281579 w 281581"/>
                <a:gd name="connsiteY6" fmla="*/ 679793 h 679795"/>
                <a:gd name="connsiteX7" fmla="*/ 4962 w 281581"/>
                <a:gd name="connsiteY7" fmla="*/ 98295 h 679795"/>
                <a:gd name="connsiteX8" fmla="*/ 0 w 281581"/>
                <a:gd name="connsiteY8" fmla="*/ 10 h 679795"/>
                <a:gd name="connsiteX9" fmla="*/ 0 w 281581"/>
                <a:gd name="connsiteY9" fmla="*/ 0 h 679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581" h="679795">
                  <a:moveTo>
                    <a:pt x="0" y="0"/>
                  </a:moveTo>
                  <a:lnTo>
                    <a:pt x="0" y="0"/>
                  </a:lnTo>
                  <a:lnTo>
                    <a:pt x="5" y="5"/>
                  </a:lnTo>
                  <a:lnTo>
                    <a:pt x="65996" y="73015"/>
                  </a:lnTo>
                  <a:cubicBezTo>
                    <a:pt x="209720" y="249229"/>
                    <a:pt x="281581" y="464511"/>
                    <a:pt x="281581" y="679794"/>
                  </a:cubicBezTo>
                  <a:lnTo>
                    <a:pt x="281581" y="679795"/>
                  </a:lnTo>
                  <a:lnTo>
                    <a:pt x="281579" y="679793"/>
                  </a:lnTo>
                  <a:cubicBezTo>
                    <a:pt x="129351" y="527566"/>
                    <a:pt x="27938" y="324525"/>
                    <a:pt x="4962" y="98295"/>
                  </a:cubicBez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F36BF33B-2D1B-4D6E-8898-F783BBBBAC29}"/>
                </a:ext>
              </a:extLst>
            </p:cNvPr>
            <p:cNvSpPr/>
            <p:nvPr/>
          </p:nvSpPr>
          <p:spPr>
            <a:xfrm>
              <a:off x="2937355" y="3576181"/>
              <a:ext cx="679792" cy="281579"/>
            </a:xfrm>
            <a:custGeom>
              <a:avLst/>
              <a:gdLst>
                <a:gd name="connsiteX0" fmla="*/ 0 w 679792"/>
                <a:gd name="connsiteY0" fmla="*/ 0 h 281579"/>
                <a:gd name="connsiteX1" fmla="*/ 98294 w 679792"/>
                <a:gd name="connsiteY1" fmla="*/ 4963 h 281579"/>
                <a:gd name="connsiteX2" fmla="*/ 537512 w 679792"/>
                <a:gd name="connsiteY2" fmla="*/ 164187 h 281579"/>
                <a:gd name="connsiteX3" fmla="*/ 679792 w 679792"/>
                <a:gd name="connsiteY3" fmla="*/ 281579 h 281579"/>
                <a:gd name="connsiteX4" fmla="*/ 587642 w 679792"/>
                <a:gd name="connsiteY4" fmla="*/ 277179 h 281579"/>
                <a:gd name="connsiteX5" fmla="*/ 73013 w 679792"/>
                <a:gd name="connsiteY5" fmla="*/ 65994 h 281579"/>
                <a:gd name="connsiteX6" fmla="*/ 4 w 679792"/>
                <a:gd name="connsiteY6" fmla="*/ 5 h 281579"/>
                <a:gd name="connsiteX7" fmla="*/ 0 w 679792"/>
                <a:gd name="connsiteY7" fmla="*/ 0 h 281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9792" h="281579">
                  <a:moveTo>
                    <a:pt x="0" y="0"/>
                  </a:moveTo>
                  <a:lnTo>
                    <a:pt x="98294" y="4963"/>
                  </a:lnTo>
                  <a:cubicBezTo>
                    <a:pt x="259887" y="21374"/>
                    <a:pt x="409649" y="77805"/>
                    <a:pt x="537512" y="164187"/>
                  </a:cubicBezTo>
                  <a:lnTo>
                    <a:pt x="679792" y="281579"/>
                  </a:lnTo>
                  <a:lnTo>
                    <a:pt x="587642" y="277179"/>
                  </a:lnTo>
                  <a:cubicBezTo>
                    <a:pt x="403798" y="259581"/>
                    <a:pt x="224054" y="189186"/>
                    <a:pt x="73013" y="65994"/>
                  </a:cubicBezTo>
                  <a:lnTo>
                    <a:pt x="4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F7B5F4C5-6574-4BB1-B387-0CF433987357}"/>
                </a:ext>
              </a:extLst>
            </p:cNvPr>
            <p:cNvSpPr/>
            <p:nvPr/>
          </p:nvSpPr>
          <p:spPr>
            <a:xfrm>
              <a:off x="2257561" y="3576181"/>
              <a:ext cx="679792" cy="281580"/>
            </a:xfrm>
            <a:custGeom>
              <a:avLst/>
              <a:gdLst>
                <a:gd name="connsiteX0" fmla="*/ 679792 w 679792"/>
                <a:gd name="connsiteY0" fmla="*/ 0 h 281580"/>
                <a:gd name="connsiteX1" fmla="*/ 606777 w 679792"/>
                <a:gd name="connsiteY1" fmla="*/ 65995 h 281580"/>
                <a:gd name="connsiteX2" fmla="*/ 92149 w 679792"/>
                <a:gd name="connsiteY2" fmla="*/ 277180 h 281580"/>
                <a:gd name="connsiteX3" fmla="*/ 0 w 679792"/>
                <a:gd name="connsiteY3" fmla="*/ 281580 h 281580"/>
                <a:gd name="connsiteX4" fmla="*/ 142280 w 679792"/>
                <a:gd name="connsiteY4" fmla="*/ 164187 h 281580"/>
                <a:gd name="connsiteX5" fmla="*/ 581498 w 679792"/>
                <a:gd name="connsiteY5" fmla="*/ 4963 h 281580"/>
                <a:gd name="connsiteX6" fmla="*/ 679792 w 679792"/>
                <a:gd name="connsiteY6" fmla="*/ 0 h 281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9792" h="281580">
                  <a:moveTo>
                    <a:pt x="679792" y="0"/>
                  </a:moveTo>
                  <a:lnTo>
                    <a:pt x="606777" y="65995"/>
                  </a:lnTo>
                  <a:cubicBezTo>
                    <a:pt x="455737" y="189187"/>
                    <a:pt x="275993" y="259582"/>
                    <a:pt x="92149" y="277180"/>
                  </a:cubicBezTo>
                  <a:lnTo>
                    <a:pt x="0" y="281580"/>
                  </a:lnTo>
                  <a:lnTo>
                    <a:pt x="142280" y="164187"/>
                  </a:lnTo>
                  <a:cubicBezTo>
                    <a:pt x="270144" y="77805"/>
                    <a:pt x="419905" y="21374"/>
                    <a:pt x="581498" y="4963"/>
                  </a:cubicBezTo>
                  <a:lnTo>
                    <a:pt x="679792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0D0AB6FE-93A7-48F1-B7E5-321062367130}"/>
                </a:ext>
              </a:extLst>
            </p:cNvPr>
            <p:cNvSpPr/>
            <p:nvPr/>
          </p:nvSpPr>
          <p:spPr>
            <a:xfrm>
              <a:off x="2655774" y="3576181"/>
              <a:ext cx="281580" cy="679795"/>
            </a:xfrm>
            <a:custGeom>
              <a:avLst/>
              <a:gdLst>
                <a:gd name="connsiteX0" fmla="*/ 281579 w 281580"/>
                <a:gd name="connsiteY0" fmla="*/ 0 h 679795"/>
                <a:gd name="connsiteX1" fmla="*/ 281580 w 281580"/>
                <a:gd name="connsiteY1" fmla="*/ 10 h 679795"/>
                <a:gd name="connsiteX2" fmla="*/ 276617 w 281580"/>
                <a:gd name="connsiteY2" fmla="*/ 98295 h 679795"/>
                <a:gd name="connsiteX3" fmla="*/ 1 w 281580"/>
                <a:gd name="connsiteY3" fmla="*/ 679794 h 679795"/>
                <a:gd name="connsiteX4" fmla="*/ 0 w 281580"/>
                <a:gd name="connsiteY4" fmla="*/ 679795 h 679795"/>
                <a:gd name="connsiteX5" fmla="*/ 0 w 281580"/>
                <a:gd name="connsiteY5" fmla="*/ 679793 h 679795"/>
                <a:gd name="connsiteX6" fmla="*/ 215585 w 281580"/>
                <a:gd name="connsiteY6" fmla="*/ 73014 h 679795"/>
                <a:gd name="connsiteX7" fmla="*/ 281579 w 281580"/>
                <a:gd name="connsiteY7" fmla="*/ 0 h 679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580" h="679795">
                  <a:moveTo>
                    <a:pt x="281579" y="0"/>
                  </a:moveTo>
                  <a:lnTo>
                    <a:pt x="281580" y="10"/>
                  </a:lnTo>
                  <a:lnTo>
                    <a:pt x="276617" y="98295"/>
                  </a:lnTo>
                  <a:cubicBezTo>
                    <a:pt x="253642" y="324525"/>
                    <a:pt x="152228" y="527566"/>
                    <a:pt x="1" y="679794"/>
                  </a:cubicBezTo>
                  <a:lnTo>
                    <a:pt x="0" y="679795"/>
                  </a:lnTo>
                  <a:lnTo>
                    <a:pt x="0" y="679793"/>
                  </a:lnTo>
                  <a:cubicBezTo>
                    <a:pt x="0" y="464511"/>
                    <a:pt x="71862" y="249228"/>
                    <a:pt x="215585" y="73014"/>
                  </a:cubicBezTo>
                  <a:lnTo>
                    <a:pt x="281579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555824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9C74814-25EE-4827-8BF9-9DF58F81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水晶球 </a:t>
            </a:r>
            <a:r>
              <a:rPr lang="en-US" altLang="zh-TW" dirty="0"/>
              <a:t>–</a:t>
            </a:r>
            <a:r>
              <a:rPr lang="zh-TW" altLang="en-US" dirty="0"/>
              <a:t> 解構 </a:t>
            </a:r>
            <a:r>
              <a:rPr lang="en-US" altLang="zh-TW" dirty="0"/>
              <a:t>–</a:t>
            </a:r>
            <a:r>
              <a:rPr lang="zh-TW" altLang="en-US" dirty="0"/>
              <a:t> 重構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214244A-493D-4C28-B441-F12630FB6612}"/>
              </a:ext>
            </a:extLst>
          </p:cNvPr>
          <p:cNvGrpSpPr/>
          <p:nvPr/>
        </p:nvGrpSpPr>
        <p:grpSpPr>
          <a:xfrm>
            <a:off x="1577767" y="2216594"/>
            <a:ext cx="2719174" cy="2719174"/>
            <a:chOff x="1577767" y="2216594"/>
            <a:chExt cx="2719174" cy="2719174"/>
          </a:xfrm>
          <a:solidFill>
            <a:schemeClr val="accent1">
              <a:lumMod val="75000"/>
            </a:schemeClr>
          </a:solidFill>
        </p:grpSpPr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6F093D1C-6999-477C-A59C-70119FA26AFF}"/>
                </a:ext>
              </a:extLst>
            </p:cNvPr>
            <p:cNvSpPr/>
            <p:nvPr/>
          </p:nvSpPr>
          <p:spPr>
            <a:xfrm>
              <a:off x="2655773" y="2216594"/>
              <a:ext cx="563160" cy="1359577"/>
            </a:xfrm>
            <a:custGeom>
              <a:avLst/>
              <a:gdLst>
                <a:gd name="connsiteX0" fmla="*/ 281580 w 563160"/>
                <a:gd name="connsiteY0" fmla="*/ 0 h 1359577"/>
                <a:gd name="connsiteX1" fmla="*/ 558760 w 563160"/>
                <a:gd name="connsiteY1" fmla="*/ 587644 h 1359577"/>
                <a:gd name="connsiteX2" fmla="*/ 563160 w 563160"/>
                <a:gd name="connsiteY2" fmla="*/ 679793 h 1359577"/>
                <a:gd name="connsiteX3" fmla="*/ 445767 w 563160"/>
                <a:gd name="connsiteY3" fmla="*/ 822074 h 1359577"/>
                <a:gd name="connsiteX4" fmla="*/ 286543 w 563160"/>
                <a:gd name="connsiteY4" fmla="*/ 1261292 h 1359577"/>
                <a:gd name="connsiteX5" fmla="*/ 281581 w 563160"/>
                <a:gd name="connsiteY5" fmla="*/ 1359577 h 1359577"/>
                <a:gd name="connsiteX6" fmla="*/ 276618 w 563160"/>
                <a:gd name="connsiteY6" fmla="*/ 1261292 h 1359577"/>
                <a:gd name="connsiteX7" fmla="*/ 2 w 563160"/>
                <a:gd name="connsiteY7" fmla="*/ 679794 h 1359577"/>
                <a:gd name="connsiteX8" fmla="*/ 0 w 563160"/>
                <a:gd name="connsiteY8" fmla="*/ 679792 h 1359577"/>
                <a:gd name="connsiteX9" fmla="*/ 4400 w 563160"/>
                <a:gd name="connsiteY9" fmla="*/ 587644 h 1359577"/>
                <a:gd name="connsiteX10" fmla="*/ 281580 w 563160"/>
                <a:gd name="connsiteY10" fmla="*/ 0 h 135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3160" h="1359577">
                  <a:moveTo>
                    <a:pt x="281580" y="0"/>
                  </a:moveTo>
                  <a:cubicBezTo>
                    <a:pt x="445835" y="164255"/>
                    <a:pt x="538229" y="373159"/>
                    <a:pt x="558760" y="587644"/>
                  </a:cubicBezTo>
                  <a:lnTo>
                    <a:pt x="563160" y="679793"/>
                  </a:lnTo>
                  <a:lnTo>
                    <a:pt x="445767" y="822074"/>
                  </a:lnTo>
                  <a:cubicBezTo>
                    <a:pt x="359385" y="949937"/>
                    <a:pt x="302954" y="1099699"/>
                    <a:pt x="286543" y="1261292"/>
                  </a:cubicBezTo>
                  <a:lnTo>
                    <a:pt x="281581" y="1359577"/>
                  </a:lnTo>
                  <a:lnTo>
                    <a:pt x="276618" y="1261292"/>
                  </a:lnTo>
                  <a:cubicBezTo>
                    <a:pt x="253643" y="1035062"/>
                    <a:pt x="152229" y="832021"/>
                    <a:pt x="2" y="679794"/>
                  </a:cubicBezTo>
                  <a:lnTo>
                    <a:pt x="0" y="679792"/>
                  </a:lnTo>
                  <a:lnTo>
                    <a:pt x="4400" y="587644"/>
                  </a:lnTo>
                  <a:cubicBezTo>
                    <a:pt x="24932" y="373159"/>
                    <a:pt x="117325" y="164255"/>
                    <a:pt x="281580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13EBC05E-D096-4225-AE7C-6012951450A7}"/>
                </a:ext>
              </a:extLst>
            </p:cNvPr>
            <p:cNvSpPr/>
            <p:nvPr/>
          </p:nvSpPr>
          <p:spPr>
            <a:xfrm>
              <a:off x="2937354" y="2614807"/>
              <a:ext cx="961373" cy="961373"/>
            </a:xfrm>
            <a:custGeom>
              <a:avLst/>
              <a:gdLst>
                <a:gd name="connsiteX0" fmla="*/ 961372 w 961373"/>
                <a:gd name="connsiteY0" fmla="*/ 0 h 961373"/>
                <a:gd name="connsiteX1" fmla="*/ 961373 w 961373"/>
                <a:gd name="connsiteY1" fmla="*/ 0 h 961373"/>
                <a:gd name="connsiteX2" fmla="*/ 961373 w 961373"/>
                <a:gd name="connsiteY2" fmla="*/ 1 h 961373"/>
                <a:gd name="connsiteX3" fmla="*/ 797186 w 961373"/>
                <a:gd name="connsiteY3" fmla="*/ 537514 h 961373"/>
                <a:gd name="connsiteX4" fmla="*/ 679796 w 961373"/>
                <a:gd name="connsiteY4" fmla="*/ 679793 h 961373"/>
                <a:gd name="connsiteX5" fmla="*/ 679793 w 961373"/>
                <a:gd name="connsiteY5" fmla="*/ 679793 h 961373"/>
                <a:gd name="connsiteX6" fmla="*/ 0 w 961373"/>
                <a:gd name="connsiteY6" fmla="*/ 961373 h 961373"/>
                <a:gd name="connsiteX7" fmla="*/ 0 w 961373"/>
                <a:gd name="connsiteY7" fmla="*/ 961373 h 961373"/>
                <a:gd name="connsiteX8" fmla="*/ 0 w 961373"/>
                <a:gd name="connsiteY8" fmla="*/ 961373 h 961373"/>
                <a:gd name="connsiteX9" fmla="*/ 65994 w 961373"/>
                <a:gd name="connsiteY9" fmla="*/ 888359 h 961373"/>
                <a:gd name="connsiteX10" fmla="*/ 281579 w 961373"/>
                <a:gd name="connsiteY10" fmla="*/ 281581 h 961373"/>
                <a:gd name="connsiteX11" fmla="*/ 281579 w 961373"/>
                <a:gd name="connsiteY11" fmla="*/ 281580 h 961373"/>
                <a:gd name="connsiteX12" fmla="*/ 281579 w 961373"/>
                <a:gd name="connsiteY12" fmla="*/ 281580 h 961373"/>
                <a:gd name="connsiteX13" fmla="*/ 961372 w 961373"/>
                <a:gd name="connsiteY13" fmla="*/ 0 h 961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373" h="961373">
                  <a:moveTo>
                    <a:pt x="961372" y="0"/>
                  </a:moveTo>
                  <a:lnTo>
                    <a:pt x="961373" y="0"/>
                  </a:lnTo>
                  <a:lnTo>
                    <a:pt x="961373" y="1"/>
                  </a:lnTo>
                  <a:cubicBezTo>
                    <a:pt x="961373" y="199108"/>
                    <a:pt x="900845" y="384078"/>
                    <a:pt x="797186" y="537514"/>
                  </a:cubicBezTo>
                  <a:lnTo>
                    <a:pt x="679796" y="679793"/>
                  </a:lnTo>
                  <a:lnTo>
                    <a:pt x="679793" y="679793"/>
                  </a:lnTo>
                  <a:cubicBezTo>
                    <a:pt x="433756" y="679793"/>
                    <a:pt x="187720" y="773653"/>
                    <a:pt x="0" y="961373"/>
                  </a:cubicBezTo>
                  <a:lnTo>
                    <a:pt x="0" y="961373"/>
                  </a:lnTo>
                  <a:lnTo>
                    <a:pt x="0" y="961373"/>
                  </a:lnTo>
                  <a:lnTo>
                    <a:pt x="65994" y="888359"/>
                  </a:lnTo>
                  <a:cubicBezTo>
                    <a:pt x="209718" y="712145"/>
                    <a:pt x="281579" y="496863"/>
                    <a:pt x="281579" y="281581"/>
                  </a:cubicBezTo>
                  <a:lnTo>
                    <a:pt x="281579" y="281580"/>
                  </a:lnTo>
                  <a:lnTo>
                    <a:pt x="281579" y="281580"/>
                  </a:lnTo>
                  <a:cubicBezTo>
                    <a:pt x="455553" y="107605"/>
                    <a:pt x="695896" y="0"/>
                    <a:pt x="961372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40682810-709D-4851-92FE-0AF53175438F}"/>
                </a:ext>
              </a:extLst>
            </p:cNvPr>
            <p:cNvSpPr/>
            <p:nvPr/>
          </p:nvSpPr>
          <p:spPr>
            <a:xfrm>
              <a:off x="1975981" y="2614808"/>
              <a:ext cx="961368" cy="961367"/>
            </a:xfrm>
            <a:custGeom>
              <a:avLst/>
              <a:gdLst>
                <a:gd name="connsiteX0" fmla="*/ 0 w 961368"/>
                <a:gd name="connsiteY0" fmla="*/ 0 h 961367"/>
                <a:gd name="connsiteX1" fmla="*/ 98295 w 961368"/>
                <a:gd name="connsiteY1" fmla="*/ 4963 h 961367"/>
                <a:gd name="connsiteX2" fmla="*/ 537513 w 961368"/>
                <a:gd name="connsiteY2" fmla="*/ 164187 h 961367"/>
                <a:gd name="connsiteX3" fmla="*/ 679792 w 961368"/>
                <a:gd name="connsiteY3" fmla="*/ 281578 h 961367"/>
                <a:gd name="connsiteX4" fmla="*/ 679792 w 961368"/>
                <a:gd name="connsiteY4" fmla="*/ 281579 h 961367"/>
                <a:gd name="connsiteX5" fmla="*/ 895377 w 961368"/>
                <a:gd name="connsiteY5" fmla="*/ 888357 h 961367"/>
                <a:gd name="connsiteX6" fmla="*/ 961368 w 961368"/>
                <a:gd name="connsiteY6" fmla="*/ 961367 h 961367"/>
                <a:gd name="connsiteX7" fmla="*/ 888359 w 961368"/>
                <a:gd name="connsiteY7" fmla="*/ 895378 h 961367"/>
                <a:gd name="connsiteX8" fmla="*/ 281581 w 961368"/>
                <a:gd name="connsiteY8" fmla="*/ 679793 h 961367"/>
                <a:gd name="connsiteX9" fmla="*/ 281579 w 961368"/>
                <a:gd name="connsiteY9" fmla="*/ 679793 h 961367"/>
                <a:gd name="connsiteX10" fmla="*/ 164188 w 961368"/>
                <a:gd name="connsiteY10" fmla="*/ 537514 h 961367"/>
                <a:gd name="connsiteX11" fmla="*/ 0 w 961368"/>
                <a:gd name="connsiteY11" fmla="*/ 1 h 961367"/>
                <a:gd name="connsiteX12" fmla="*/ 0 w 961368"/>
                <a:gd name="connsiteY12" fmla="*/ 0 h 96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61368" h="961367">
                  <a:moveTo>
                    <a:pt x="0" y="0"/>
                  </a:moveTo>
                  <a:lnTo>
                    <a:pt x="98295" y="4963"/>
                  </a:lnTo>
                  <a:cubicBezTo>
                    <a:pt x="259888" y="21374"/>
                    <a:pt x="409650" y="77804"/>
                    <a:pt x="537513" y="164187"/>
                  </a:cubicBezTo>
                  <a:lnTo>
                    <a:pt x="679792" y="281578"/>
                  </a:lnTo>
                  <a:lnTo>
                    <a:pt x="679792" y="281579"/>
                  </a:lnTo>
                  <a:cubicBezTo>
                    <a:pt x="679793" y="496861"/>
                    <a:pt x="751654" y="712143"/>
                    <a:pt x="895377" y="888357"/>
                  </a:cubicBezTo>
                  <a:lnTo>
                    <a:pt x="961368" y="961367"/>
                  </a:lnTo>
                  <a:lnTo>
                    <a:pt x="888359" y="895378"/>
                  </a:lnTo>
                  <a:cubicBezTo>
                    <a:pt x="712145" y="751654"/>
                    <a:pt x="496863" y="679793"/>
                    <a:pt x="281581" y="679793"/>
                  </a:cubicBezTo>
                  <a:lnTo>
                    <a:pt x="281579" y="679793"/>
                  </a:lnTo>
                  <a:lnTo>
                    <a:pt x="164188" y="537514"/>
                  </a:lnTo>
                  <a:cubicBezTo>
                    <a:pt x="60528" y="384078"/>
                    <a:pt x="0" y="199108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D756BC4A-6B8A-4094-8AA4-40B4785F00DC}"/>
                </a:ext>
              </a:extLst>
            </p:cNvPr>
            <p:cNvSpPr/>
            <p:nvPr/>
          </p:nvSpPr>
          <p:spPr>
            <a:xfrm>
              <a:off x="2937355" y="3294600"/>
              <a:ext cx="1359586" cy="563160"/>
            </a:xfrm>
            <a:custGeom>
              <a:avLst/>
              <a:gdLst>
                <a:gd name="connsiteX0" fmla="*/ 679795 w 1359586"/>
                <a:gd name="connsiteY0" fmla="*/ 0 h 563160"/>
                <a:gd name="connsiteX1" fmla="*/ 771942 w 1359586"/>
                <a:gd name="connsiteY1" fmla="*/ 4400 h 563160"/>
                <a:gd name="connsiteX2" fmla="*/ 1286571 w 1359586"/>
                <a:gd name="connsiteY2" fmla="*/ 215585 h 563160"/>
                <a:gd name="connsiteX3" fmla="*/ 1359586 w 1359586"/>
                <a:gd name="connsiteY3" fmla="*/ 281579 h 563160"/>
                <a:gd name="connsiteX4" fmla="*/ 1359585 w 1359586"/>
                <a:gd name="connsiteY4" fmla="*/ 281580 h 563160"/>
                <a:gd name="connsiteX5" fmla="*/ 679792 w 1359586"/>
                <a:gd name="connsiteY5" fmla="*/ 563160 h 563160"/>
                <a:gd name="connsiteX6" fmla="*/ 679792 w 1359586"/>
                <a:gd name="connsiteY6" fmla="*/ 563160 h 563160"/>
                <a:gd name="connsiteX7" fmla="*/ 537512 w 1359586"/>
                <a:gd name="connsiteY7" fmla="*/ 445768 h 563160"/>
                <a:gd name="connsiteX8" fmla="*/ 98294 w 1359586"/>
                <a:gd name="connsiteY8" fmla="*/ 286544 h 563160"/>
                <a:gd name="connsiteX9" fmla="*/ 0 w 1359586"/>
                <a:gd name="connsiteY9" fmla="*/ 281581 h 563160"/>
                <a:gd name="connsiteX10" fmla="*/ 0 w 1359586"/>
                <a:gd name="connsiteY10" fmla="*/ 281581 h 563160"/>
                <a:gd name="connsiteX11" fmla="*/ 679793 w 1359586"/>
                <a:gd name="connsiteY11" fmla="*/ 2 h 563160"/>
                <a:gd name="connsiteX12" fmla="*/ 679795 w 1359586"/>
                <a:gd name="connsiteY12" fmla="*/ 0 h 56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59586" h="563160">
                  <a:moveTo>
                    <a:pt x="679795" y="0"/>
                  </a:moveTo>
                  <a:lnTo>
                    <a:pt x="771942" y="4400"/>
                  </a:lnTo>
                  <a:cubicBezTo>
                    <a:pt x="955786" y="21999"/>
                    <a:pt x="1135530" y="92393"/>
                    <a:pt x="1286571" y="215585"/>
                  </a:cubicBezTo>
                  <a:lnTo>
                    <a:pt x="1359586" y="281579"/>
                  </a:lnTo>
                  <a:lnTo>
                    <a:pt x="1359585" y="281580"/>
                  </a:lnTo>
                  <a:cubicBezTo>
                    <a:pt x="1171866" y="469300"/>
                    <a:pt x="925829" y="563160"/>
                    <a:pt x="679792" y="563160"/>
                  </a:cubicBezTo>
                  <a:lnTo>
                    <a:pt x="679792" y="563160"/>
                  </a:lnTo>
                  <a:lnTo>
                    <a:pt x="537512" y="445768"/>
                  </a:lnTo>
                  <a:cubicBezTo>
                    <a:pt x="409649" y="359386"/>
                    <a:pt x="259887" y="302955"/>
                    <a:pt x="98294" y="286544"/>
                  </a:cubicBezTo>
                  <a:lnTo>
                    <a:pt x="0" y="281581"/>
                  </a:lnTo>
                  <a:lnTo>
                    <a:pt x="0" y="281581"/>
                  </a:lnTo>
                  <a:cubicBezTo>
                    <a:pt x="265476" y="281581"/>
                    <a:pt x="505819" y="173976"/>
                    <a:pt x="679793" y="2"/>
                  </a:cubicBezTo>
                  <a:lnTo>
                    <a:pt x="679795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A3302947-7F7E-4E4E-9A3B-BC2776FBDE07}"/>
                </a:ext>
              </a:extLst>
            </p:cNvPr>
            <p:cNvSpPr/>
            <p:nvPr/>
          </p:nvSpPr>
          <p:spPr>
            <a:xfrm>
              <a:off x="1577767" y="3294601"/>
              <a:ext cx="1359586" cy="563160"/>
            </a:xfrm>
            <a:custGeom>
              <a:avLst/>
              <a:gdLst>
                <a:gd name="connsiteX0" fmla="*/ 679793 w 1359586"/>
                <a:gd name="connsiteY0" fmla="*/ 0 h 563160"/>
                <a:gd name="connsiteX1" fmla="*/ 679794 w 1359586"/>
                <a:gd name="connsiteY1" fmla="*/ 1 h 563160"/>
                <a:gd name="connsiteX2" fmla="*/ 1261293 w 1359586"/>
                <a:gd name="connsiteY2" fmla="*/ 276617 h 563160"/>
                <a:gd name="connsiteX3" fmla="*/ 1359586 w 1359586"/>
                <a:gd name="connsiteY3" fmla="*/ 281580 h 563160"/>
                <a:gd name="connsiteX4" fmla="*/ 1359586 w 1359586"/>
                <a:gd name="connsiteY4" fmla="*/ 281580 h 563160"/>
                <a:gd name="connsiteX5" fmla="*/ 1359586 w 1359586"/>
                <a:gd name="connsiteY5" fmla="*/ 281580 h 563160"/>
                <a:gd name="connsiteX6" fmla="*/ 1261292 w 1359586"/>
                <a:gd name="connsiteY6" fmla="*/ 286543 h 563160"/>
                <a:gd name="connsiteX7" fmla="*/ 822074 w 1359586"/>
                <a:gd name="connsiteY7" fmla="*/ 445767 h 563160"/>
                <a:gd name="connsiteX8" fmla="*/ 679794 w 1359586"/>
                <a:gd name="connsiteY8" fmla="*/ 563160 h 563160"/>
                <a:gd name="connsiteX9" fmla="*/ 679793 w 1359586"/>
                <a:gd name="connsiteY9" fmla="*/ 563160 h 563160"/>
                <a:gd name="connsiteX10" fmla="*/ 73015 w 1359586"/>
                <a:gd name="connsiteY10" fmla="*/ 347575 h 563160"/>
                <a:gd name="connsiteX11" fmla="*/ 0 w 1359586"/>
                <a:gd name="connsiteY11" fmla="*/ 281581 h 563160"/>
                <a:gd name="connsiteX12" fmla="*/ 1 w 1359586"/>
                <a:gd name="connsiteY12" fmla="*/ 281580 h 563160"/>
                <a:gd name="connsiteX13" fmla="*/ 587645 w 1359586"/>
                <a:gd name="connsiteY13" fmla="*/ 4400 h 563160"/>
                <a:gd name="connsiteX14" fmla="*/ 679793 w 1359586"/>
                <a:gd name="connsiteY14" fmla="*/ 0 h 56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59586" h="563160">
                  <a:moveTo>
                    <a:pt x="679793" y="0"/>
                  </a:moveTo>
                  <a:lnTo>
                    <a:pt x="679794" y="1"/>
                  </a:lnTo>
                  <a:cubicBezTo>
                    <a:pt x="832022" y="152228"/>
                    <a:pt x="1035063" y="253642"/>
                    <a:pt x="1261293" y="276617"/>
                  </a:cubicBezTo>
                  <a:lnTo>
                    <a:pt x="1359586" y="281580"/>
                  </a:lnTo>
                  <a:lnTo>
                    <a:pt x="1359586" y="281580"/>
                  </a:lnTo>
                  <a:lnTo>
                    <a:pt x="1359586" y="281580"/>
                  </a:lnTo>
                  <a:lnTo>
                    <a:pt x="1261292" y="286543"/>
                  </a:lnTo>
                  <a:cubicBezTo>
                    <a:pt x="1099699" y="302954"/>
                    <a:pt x="949938" y="359385"/>
                    <a:pt x="822074" y="445767"/>
                  </a:cubicBezTo>
                  <a:lnTo>
                    <a:pt x="679794" y="563160"/>
                  </a:lnTo>
                  <a:lnTo>
                    <a:pt x="679793" y="563160"/>
                  </a:lnTo>
                  <a:cubicBezTo>
                    <a:pt x="464511" y="563160"/>
                    <a:pt x="249229" y="491299"/>
                    <a:pt x="73015" y="347575"/>
                  </a:cubicBezTo>
                  <a:lnTo>
                    <a:pt x="0" y="281581"/>
                  </a:lnTo>
                  <a:lnTo>
                    <a:pt x="1" y="281580"/>
                  </a:lnTo>
                  <a:cubicBezTo>
                    <a:pt x="164256" y="117325"/>
                    <a:pt x="373160" y="24931"/>
                    <a:pt x="587645" y="4400"/>
                  </a:cubicBezTo>
                  <a:lnTo>
                    <a:pt x="679793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60258B4B-6AC5-4A92-B9B3-46045F746E13}"/>
                </a:ext>
              </a:extLst>
            </p:cNvPr>
            <p:cNvSpPr/>
            <p:nvPr/>
          </p:nvSpPr>
          <p:spPr>
            <a:xfrm>
              <a:off x="1975981" y="3576181"/>
              <a:ext cx="961372" cy="961373"/>
            </a:xfrm>
            <a:custGeom>
              <a:avLst/>
              <a:gdLst>
                <a:gd name="connsiteX0" fmla="*/ 961372 w 961372"/>
                <a:gd name="connsiteY0" fmla="*/ 0 h 961373"/>
                <a:gd name="connsiteX1" fmla="*/ 961372 w 961372"/>
                <a:gd name="connsiteY1" fmla="*/ 0 h 961373"/>
                <a:gd name="connsiteX2" fmla="*/ 895378 w 961372"/>
                <a:gd name="connsiteY2" fmla="*/ 73014 h 961373"/>
                <a:gd name="connsiteX3" fmla="*/ 679793 w 961372"/>
                <a:gd name="connsiteY3" fmla="*/ 679793 h 961373"/>
                <a:gd name="connsiteX4" fmla="*/ 679793 w 961372"/>
                <a:gd name="connsiteY4" fmla="*/ 679795 h 961373"/>
                <a:gd name="connsiteX5" fmla="*/ 537514 w 961372"/>
                <a:gd name="connsiteY5" fmla="*/ 797186 h 961373"/>
                <a:gd name="connsiteX6" fmla="*/ 1 w 961372"/>
                <a:gd name="connsiteY6" fmla="*/ 961373 h 961373"/>
                <a:gd name="connsiteX7" fmla="*/ 0 w 961372"/>
                <a:gd name="connsiteY7" fmla="*/ 961373 h 961373"/>
                <a:gd name="connsiteX8" fmla="*/ 4963 w 961372"/>
                <a:gd name="connsiteY8" fmla="*/ 863078 h 961373"/>
                <a:gd name="connsiteX9" fmla="*/ 281580 w 961372"/>
                <a:gd name="connsiteY9" fmla="*/ 281580 h 961373"/>
                <a:gd name="connsiteX10" fmla="*/ 281580 w 961372"/>
                <a:gd name="connsiteY10" fmla="*/ 281580 h 961373"/>
                <a:gd name="connsiteX11" fmla="*/ 373729 w 961372"/>
                <a:gd name="connsiteY11" fmla="*/ 277180 h 961373"/>
                <a:gd name="connsiteX12" fmla="*/ 888357 w 961372"/>
                <a:gd name="connsiteY12" fmla="*/ 65995 h 961373"/>
                <a:gd name="connsiteX13" fmla="*/ 961372 w 961372"/>
                <a:gd name="connsiteY13" fmla="*/ 0 h 961373"/>
                <a:gd name="connsiteX14" fmla="*/ 961372 w 961372"/>
                <a:gd name="connsiteY14" fmla="*/ 0 h 961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1372" h="961373">
                  <a:moveTo>
                    <a:pt x="961372" y="0"/>
                  </a:moveTo>
                  <a:lnTo>
                    <a:pt x="961372" y="0"/>
                  </a:lnTo>
                  <a:lnTo>
                    <a:pt x="895378" y="73014"/>
                  </a:lnTo>
                  <a:cubicBezTo>
                    <a:pt x="751655" y="249228"/>
                    <a:pt x="679793" y="464511"/>
                    <a:pt x="679793" y="679793"/>
                  </a:cubicBezTo>
                  <a:lnTo>
                    <a:pt x="679793" y="679795"/>
                  </a:lnTo>
                  <a:lnTo>
                    <a:pt x="537514" y="797186"/>
                  </a:lnTo>
                  <a:cubicBezTo>
                    <a:pt x="384078" y="900845"/>
                    <a:pt x="199108" y="961373"/>
                    <a:pt x="1" y="961373"/>
                  </a:cubicBezTo>
                  <a:lnTo>
                    <a:pt x="0" y="961373"/>
                  </a:lnTo>
                  <a:lnTo>
                    <a:pt x="4963" y="863078"/>
                  </a:lnTo>
                  <a:cubicBezTo>
                    <a:pt x="27938" y="636848"/>
                    <a:pt x="129352" y="433807"/>
                    <a:pt x="281580" y="281580"/>
                  </a:cubicBezTo>
                  <a:lnTo>
                    <a:pt x="281580" y="281580"/>
                  </a:lnTo>
                  <a:lnTo>
                    <a:pt x="373729" y="277180"/>
                  </a:lnTo>
                  <a:cubicBezTo>
                    <a:pt x="557573" y="259582"/>
                    <a:pt x="737317" y="189187"/>
                    <a:pt x="888357" y="65995"/>
                  </a:cubicBezTo>
                  <a:lnTo>
                    <a:pt x="961372" y="0"/>
                  </a:lnTo>
                  <a:lnTo>
                    <a:pt x="961372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BB117AA2-3C8F-4014-8F90-001ED0979E08}"/>
                </a:ext>
              </a:extLst>
            </p:cNvPr>
            <p:cNvSpPr/>
            <p:nvPr/>
          </p:nvSpPr>
          <p:spPr>
            <a:xfrm>
              <a:off x="2937359" y="3576186"/>
              <a:ext cx="961368" cy="961367"/>
            </a:xfrm>
            <a:custGeom>
              <a:avLst/>
              <a:gdLst>
                <a:gd name="connsiteX0" fmla="*/ 0 w 961368"/>
                <a:gd name="connsiteY0" fmla="*/ 0 h 961367"/>
                <a:gd name="connsiteX1" fmla="*/ 73009 w 961368"/>
                <a:gd name="connsiteY1" fmla="*/ 65989 h 961367"/>
                <a:gd name="connsiteX2" fmla="*/ 587638 w 961368"/>
                <a:gd name="connsiteY2" fmla="*/ 277174 h 961367"/>
                <a:gd name="connsiteX3" fmla="*/ 679788 w 961368"/>
                <a:gd name="connsiteY3" fmla="*/ 281574 h 961367"/>
                <a:gd name="connsiteX4" fmla="*/ 679789 w 961368"/>
                <a:gd name="connsiteY4" fmla="*/ 281575 h 961367"/>
                <a:gd name="connsiteX5" fmla="*/ 956405 w 961368"/>
                <a:gd name="connsiteY5" fmla="*/ 863073 h 961367"/>
                <a:gd name="connsiteX6" fmla="*/ 961368 w 961368"/>
                <a:gd name="connsiteY6" fmla="*/ 961367 h 961367"/>
                <a:gd name="connsiteX7" fmla="*/ 863073 w 961368"/>
                <a:gd name="connsiteY7" fmla="*/ 956404 h 961367"/>
                <a:gd name="connsiteX8" fmla="*/ 423855 w 961368"/>
                <a:gd name="connsiteY8" fmla="*/ 797180 h 961367"/>
                <a:gd name="connsiteX9" fmla="*/ 281576 w 961368"/>
                <a:gd name="connsiteY9" fmla="*/ 679790 h 961367"/>
                <a:gd name="connsiteX10" fmla="*/ 281576 w 961368"/>
                <a:gd name="connsiteY10" fmla="*/ 679789 h 961367"/>
                <a:gd name="connsiteX11" fmla="*/ 65991 w 961368"/>
                <a:gd name="connsiteY11" fmla="*/ 73010 h 961367"/>
                <a:gd name="connsiteX12" fmla="*/ 0 w 961368"/>
                <a:gd name="connsiteY12" fmla="*/ 0 h 96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61368" h="961367">
                  <a:moveTo>
                    <a:pt x="0" y="0"/>
                  </a:moveTo>
                  <a:lnTo>
                    <a:pt x="73009" y="65989"/>
                  </a:lnTo>
                  <a:cubicBezTo>
                    <a:pt x="224050" y="189181"/>
                    <a:pt x="403794" y="259576"/>
                    <a:pt x="587638" y="277174"/>
                  </a:cubicBezTo>
                  <a:lnTo>
                    <a:pt x="679788" y="281574"/>
                  </a:lnTo>
                  <a:lnTo>
                    <a:pt x="679789" y="281575"/>
                  </a:lnTo>
                  <a:cubicBezTo>
                    <a:pt x="832016" y="433802"/>
                    <a:pt x="933430" y="636843"/>
                    <a:pt x="956405" y="863073"/>
                  </a:cubicBezTo>
                  <a:lnTo>
                    <a:pt x="961368" y="961367"/>
                  </a:lnTo>
                  <a:lnTo>
                    <a:pt x="863073" y="956404"/>
                  </a:lnTo>
                  <a:cubicBezTo>
                    <a:pt x="701480" y="939994"/>
                    <a:pt x="551718" y="883563"/>
                    <a:pt x="423855" y="797180"/>
                  </a:cubicBezTo>
                  <a:lnTo>
                    <a:pt x="281576" y="679790"/>
                  </a:lnTo>
                  <a:lnTo>
                    <a:pt x="281576" y="679789"/>
                  </a:lnTo>
                  <a:cubicBezTo>
                    <a:pt x="281576" y="464506"/>
                    <a:pt x="209715" y="249224"/>
                    <a:pt x="65991" y="7301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975E386B-BCA5-445B-BFE9-2A71DC6142A7}"/>
                </a:ext>
              </a:extLst>
            </p:cNvPr>
            <p:cNvSpPr/>
            <p:nvPr/>
          </p:nvSpPr>
          <p:spPr>
            <a:xfrm>
              <a:off x="2655774" y="3576191"/>
              <a:ext cx="563161" cy="1359577"/>
            </a:xfrm>
            <a:custGeom>
              <a:avLst/>
              <a:gdLst>
                <a:gd name="connsiteX0" fmla="*/ 281580 w 563161"/>
                <a:gd name="connsiteY0" fmla="*/ 0 h 1359577"/>
                <a:gd name="connsiteX1" fmla="*/ 286542 w 563161"/>
                <a:gd name="connsiteY1" fmla="*/ 98285 h 1359577"/>
                <a:gd name="connsiteX2" fmla="*/ 563159 w 563161"/>
                <a:gd name="connsiteY2" fmla="*/ 679783 h 1359577"/>
                <a:gd name="connsiteX3" fmla="*/ 563161 w 563161"/>
                <a:gd name="connsiteY3" fmla="*/ 679785 h 1359577"/>
                <a:gd name="connsiteX4" fmla="*/ 558761 w 563161"/>
                <a:gd name="connsiteY4" fmla="*/ 771933 h 1359577"/>
                <a:gd name="connsiteX5" fmla="*/ 347576 w 563161"/>
                <a:gd name="connsiteY5" fmla="*/ 1286562 h 1359577"/>
                <a:gd name="connsiteX6" fmla="*/ 281581 w 563161"/>
                <a:gd name="connsiteY6" fmla="*/ 1359577 h 1359577"/>
                <a:gd name="connsiteX7" fmla="*/ 281580 w 563161"/>
                <a:gd name="connsiteY7" fmla="*/ 1359576 h 1359577"/>
                <a:gd name="connsiteX8" fmla="*/ 4400 w 563161"/>
                <a:gd name="connsiteY8" fmla="*/ 771933 h 1359577"/>
                <a:gd name="connsiteX9" fmla="*/ 0 w 563161"/>
                <a:gd name="connsiteY9" fmla="*/ 679785 h 1359577"/>
                <a:gd name="connsiteX10" fmla="*/ 1 w 563161"/>
                <a:gd name="connsiteY10" fmla="*/ 679784 h 1359577"/>
                <a:gd name="connsiteX11" fmla="*/ 276617 w 563161"/>
                <a:gd name="connsiteY11" fmla="*/ 98285 h 1359577"/>
                <a:gd name="connsiteX12" fmla="*/ 281580 w 563161"/>
                <a:gd name="connsiteY12" fmla="*/ 0 h 135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3161" h="1359577">
                  <a:moveTo>
                    <a:pt x="281580" y="0"/>
                  </a:moveTo>
                  <a:lnTo>
                    <a:pt x="286542" y="98285"/>
                  </a:lnTo>
                  <a:cubicBezTo>
                    <a:pt x="309518" y="324515"/>
                    <a:pt x="410931" y="527556"/>
                    <a:pt x="563159" y="679783"/>
                  </a:cubicBezTo>
                  <a:lnTo>
                    <a:pt x="563161" y="679785"/>
                  </a:lnTo>
                  <a:lnTo>
                    <a:pt x="558761" y="771933"/>
                  </a:lnTo>
                  <a:cubicBezTo>
                    <a:pt x="541163" y="955778"/>
                    <a:pt x="470768" y="1135522"/>
                    <a:pt x="347576" y="1286562"/>
                  </a:cubicBezTo>
                  <a:lnTo>
                    <a:pt x="281581" y="1359577"/>
                  </a:lnTo>
                  <a:lnTo>
                    <a:pt x="281580" y="1359576"/>
                  </a:lnTo>
                  <a:cubicBezTo>
                    <a:pt x="117325" y="1195322"/>
                    <a:pt x="24932" y="986418"/>
                    <a:pt x="4400" y="771933"/>
                  </a:cubicBezTo>
                  <a:lnTo>
                    <a:pt x="0" y="679785"/>
                  </a:lnTo>
                  <a:lnTo>
                    <a:pt x="1" y="679784"/>
                  </a:lnTo>
                  <a:cubicBezTo>
                    <a:pt x="152228" y="527556"/>
                    <a:pt x="253642" y="324515"/>
                    <a:pt x="276617" y="98285"/>
                  </a:cubicBezTo>
                  <a:lnTo>
                    <a:pt x="28158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84713BE0-D8BE-4D31-8DC8-D934B7F12833}"/>
              </a:ext>
            </a:extLst>
          </p:cNvPr>
          <p:cNvGrpSpPr/>
          <p:nvPr/>
        </p:nvGrpSpPr>
        <p:grpSpPr>
          <a:xfrm>
            <a:off x="1014608" y="1653435"/>
            <a:ext cx="3845491" cy="3845492"/>
            <a:chOff x="1014608" y="1653435"/>
            <a:chExt cx="3845491" cy="3845492"/>
          </a:xfrm>
        </p:grpSpPr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7BB5766A-30B3-474C-A7B4-3F0922692A18}"/>
                </a:ext>
              </a:extLst>
            </p:cNvPr>
            <p:cNvSpPr/>
            <p:nvPr/>
          </p:nvSpPr>
          <p:spPr>
            <a:xfrm rot="10800000">
              <a:off x="2257562" y="1653435"/>
              <a:ext cx="1359585" cy="563159"/>
            </a:xfrm>
            <a:custGeom>
              <a:avLst/>
              <a:gdLst>
                <a:gd name="connsiteX0" fmla="*/ 679792 w 1359585"/>
                <a:gd name="connsiteY0" fmla="*/ 0 h 563159"/>
                <a:gd name="connsiteX1" fmla="*/ 1217305 w 1359585"/>
                <a:gd name="connsiteY1" fmla="*/ 164187 h 563159"/>
                <a:gd name="connsiteX2" fmla="*/ 1359585 w 1359585"/>
                <a:gd name="connsiteY2" fmla="*/ 281579 h 563159"/>
                <a:gd name="connsiteX3" fmla="*/ 1267435 w 1359585"/>
                <a:gd name="connsiteY3" fmla="*/ 285979 h 563159"/>
                <a:gd name="connsiteX4" fmla="*/ 679791 w 1359585"/>
                <a:gd name="connsiteY4" fmla="*/ 563159 h 563159"/>
                <a:gd name="connsiteX5" fmla="*/ 92147 w 1359585"/>
                <a:gd name="connsiteY5" fmla="*/ 285979 h 563159"/>
                <a:gd name="connsiteX6" fmla="*/ 0 w 1359585"/>
                <a:gd name="connsiteY6" fmla="*/ 281579 h 563159"/>
                <a:gd name="connsiteX7" fmla="*/ 142279 w 1359585"/>
                <a:gd name="connsiteY7" fmla="*/ 164188 h 563159"/>
                <a:gd name="connsiteX8" fmla="*/ 679792 w 1359585"/>
                <a:gd name="connsiteY8" fmla="*/ 0 h 563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9585" h="563159">
                  <a:moveTo>
                    <a:pt x="679792" y="0"/>
                  </a:moveTo>
                  <a:cubicBezTo>
                    <a:pt x="878899" y="0"/>
                    <a:pt x="1063869" y="60528"/>
                    <a:pt x="1217305" y="164187"/>
                  </a:cubicBezTo>
                  <a:lnTo>
                    <a:pt x="1359585" y="281579"/>
                  </a:lnTo>
                  <a:lnTo>
                    <a:pt x="1267435" y="285979"/>
                  </a:lnTo>
                  <a:cubicBezTo>
                    <a:pt x="1052950" y="306510"/>
                    <a:pt x="844046" y="398904"/>
                    <a:pt x="679791" y="563159"/>
                  </a:cubicBezTo>
                  <a:cubicBezTo>
                    <a:pt x="515536" y="398904"/>
                    <a:pt x="306632" y="306511"/>
                    <a:pt x="92147" y="285979"/>
                  </a:cubicBezTo>
                  <a:lnTo>
                    <a:pt x="0" y="281579"/>
                  </a:lnTo>
                  <a:lnTo>
                    <a:pt x="142279" y="164188"/>
                  </a:lnTo>
                  <a:cubicBezTo>
                    <a:pt x="295715" y="60528"/>
                    <a:pt x="480685" y="0"/>
                    <a:pt x="67979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017FBDC0-0E75-4925-9F5C-C696A19C8B66}"/>
                </a:ext>
              </a:extLst>
            </p:cNvPr>
            <p:cNvSpPr/>
            <p:nvPr/>
          </p:nvSpPr>
          <p:spPr>
            <a:xfrm rot="10800000">
              <a:off x="1296187" y="1935014"/>
              <a:ext cx="961375" cy="961375"/>
            </a:xfrm>
            <a:custGeom>
              <a:avLst/>
              <a:gdLst>
                <a:gd name="connsiteX0" fmla="*/ 961373 w 961375"/>
                <a:gd name="connsiteY0" fmla="*/ 0 h 961375"/>
                <a:gd name="connsiteX1" fmla="*/ 961375 w 961375"/>
                <a:gd name="connsiteY1" fmla="*/ 0 h 961375"/>
                <a:gd name="connsiteX2" fmla="*/ 961374 w 961375"/>
                <a:gd name="connsiteY2" fmla="*/ 1 h 961375"/>
                <a:gd name="connsiteX3" fmla="*/ 684757 w 961375"/>
                <a:gd name="connsiteY3" fmla="*/ 581500 h 961375"/>
                <a:gd name="connsiteX4" fmla="*/ 679794 w 961375"/>
                <a:gd name="connsiteY4" fmla="*/ 679794 h 961375"/>
                <a:gd name="connsiteX5" fmla="*/ 679794 w 961375"/>
                <a:gd name="connsiteY5" fmla="*/ 679794 h 961375"/>
                <a:gd name="connsiteX6" fmla="*/ 1 w 961375"/>
                <a:gd name="connsiteY6" fmla="*/ 961374 h 961375"/>
                <a:gd name="connsiteX7" fmla="*/ 0 w 961375"/>
                <a:gd name="connsiteY7" fmla="*/ 961375 h 961375"/>
                <a:gd name="connsiteX8" fmla="*/ 0 w 961375"/>
                <a:gd name="connsiteY8" fmla="*/ 961374 h 961375"/>
                <a:gd name="connsiteX9" fmla="*/ 281579 w 961375"/>
                <a:gd name="connsiteY9" fmla="*/ 281580 h 961375"/>
                <a:gd name="connsiteX10" fmla="*/ 961373 w 961375"/>
                <a:gd name="connsiteY10" fmla="*/ 0 h 96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1375" h="961375">
                  <a:moveTo>
                    <a:pt x="961373" y="0"/>
                  </a:moveTo>
                  <a:lnTo>
                    <a:pt x="961375" y="0"/>
                  </a:lnTo>
                  <a:lnTo>
                    <a:pt x="961374" y="1"/>
                  </a:lnTo>
                  <a:cubicBezTo>
                    <a:pt x="809146" y="152229"/>
                    <a:pt x="707732" y="355270"/>
                    <a:pt x="684757" y="581500"/>
                  </a:cubicBezTo>
                  <a:lnTo>
                    <a:pt x="679794" y="679794"/>
                  </a:lnTo>
                  <a:lnTo>
                    <a:pt x="679794" y="679794"/>
                  </a:lnTo>
                  <a:cubicBezTo>
                    <a:pt x="414318" y="679794"/>
                    <a:pt x="173975" y="787399"/>
                    <a:pt x="1" y="961374"/>
                  </a:cubicBezTo>
                  <a:lnTo>
                    <a:pt x="0" y="961375"/>
                  </a:lnTo>
                  <a:lnTo>
                    <a:pt x="0" y="961374"/>
                  </a:lnTo>
                  <a:cubicBezTo>
                    <a:pt x="0" y="715337"/>
                    <a:pt x="93859" y="469300"/>
                    <a:pt x="281579" y="281580"/>
                  </a:cubicBezTo>
                  <a:cubicBezTo>
                    <a:pt x="469299" y="93860"/>
                    <a:pt x="715336" y="0"/>
                    <a:pt x="96137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4CCAABE4-77B4-411F-99D5-7839401540A2}"/>
                </a:ext>
              </a:extLst>
            </p:cNvPr>
            <p:cNvSpPr/>
            <p:nvPr/>
          </p:nvSpPr>
          <p:spPr>
            <a:xfrm rot="10800000">
              <a:off x="3617147" y="1935014"/>
              <a:ext cx="961373" cy="961373"/>
            </a:xfrm>
            <a:custGeom>
              <a:avLst/>
              <a:gdLst>
                <a:gd name="connsiteX0" fmla="*/ 0 w 961373"/>
                <a:gd name="connsiteY0" fmla="*/ 0 h 961373"/>
                <a:gd name="connsiteX1" fmla="*/ 679793 w 961373"/>
                <a:gd name="connsiteY1" fmla="*/ 281579 h 961373"/>
                <a:gd name="connsiteX2" fmla="*/ 961373 w 961373"/>
                <a:gd name="connsiteY2" fmla="*/ 961373 h 961373"/>
                <a:gd name="connsiteX3" fmla="*/ 379874 w 961373"/>
                <a:gd name="connsiteY3" fmla="*/ 684756 h 961373"/>
                <a:gd name="connsiteX4" fmla="*/ 281580 w 961373"/>
                <a:gd name="connsiteY4" fmla="*/ 679793 h 961373"/>
                <a:gd name="connsiteX5" fmla="*/ 276617 w 961373"/>
                <a:gd name="connsiteY5" fmla="*/ 581499 h 961373"/>
                <a:gd name="connsiteX6" fmla="*/ 1 w 961373"/>
                <a:gd name="connsiteY6" fmla="*/ 1 h 961373"/>
                <a:gd name="connsiteX7" fmla="*/ 0 w 961373"/>
                <a:gd name="connsiteY7" fmla="*/ 0 h 961373"/>
                <a:gd name="connsiteX8" fmla="*/ 0 w 961373"/>
                <a:gd name="connsiteY8" fmla="*/ 0 h 961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1373" h="961373">
                  <a:moveTo>
                    <a:pt x="0" y="0"/>
                  </a:moveTo>
                  <a:cubicBezTo>
                    <a:pt x="246036" y="0"/>
                    <a:pt x="492073" y="93859"/>
                    <a:pt x="679793" y="281579"/>
                  </a:cubicBezTo>
                  <a:cubicBezTo>
                    <a:pt x="867513" y="469299"/>
                    <a:pt x="961373" y="715336"/>
                    <a:pt x="961373" y="961373"/>
                  </a:cubicBezTo>
                  <a:cubicBezTo>
                    <a:pt x="809145" y="809145"/>
                    <a:pt x="606104" y="707731"/>
                    <a:pt x="379874" y="684756"/>
                  </a:cubicBezTo>
                  <a:lnTo>
                    <a:pt x="281580" y="679793"/>
                  </a:lnTo>
                  <a:lnTo>
                    <a:pt x="276617" y="581499"/>
                  </a:lnTo>
                  <a:cubicBezTo>
                    <a:pt x="253642" y="355269"/>
                    <a:pt x="152228" y="152228"/>
                    <a:pt x="1" y="1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10A84978-195D-474D-8225-A4A350029A90}"/>
                </a:ext>
              </a:extLst>
            </p:cNvPr>
            <p:cNvSpPr/>
            <p:nvPr/>
          </p:nvSpPr>
          <p:spPr>
            <a:xfrm rot="10800000">
              <a:off x="4296941" y="2896387"/>
              <a:ext cx="563158" cy="1359586"/>
            </a:xfrm>
            <a:custGeom>
              <a:avLst/>
              <a:gdLst>
                <a:gd name="connsiteX0" fmla="*/ 281579 w 563158"/>
                <a:gd name="connsiteY0" fmla="*/ 0 h 1359586"/>
                <a:gd name="connsiteX1" fmla="*/ 563158 w 563158"/>
                <a:gd name="connsiteY1" fmla="*/ 679793 h 1359586"/>
                <a:gd name="connsiteX2" fmla="*/ 398971 w 563158"/>
                <a:gd name="connsiteY2" fmla="*/ 1217306 h 1359586"/>
                <a:gd name="connsiteX3" fmla="*/ 281580 w 563158"/>
                <a:gd name="connsiteY3" fmla="*/ 1359586 h 1359586"/>
                <a:gd name="connsiteX4" fmla="*/ 277180 w 563158"/>
                <a:gd name="connsiteY4" fmla="*/ 1267437 h 1359586"/>
                <a:gd name="connsiteX5" fmla="*/ 0 w 563158"/>
                <a:gd name="connsiteY5" fmla="*/ 679793 h 1359586"/>
                <a:gd name="connsiteX6" fmla="*/ 0 w 563158"/>
                <a:gd name="connsiteY6" fmla="*/ 679792 h 1359586"/>
                <a:gd name="connsiteX7" fmla="*/ 65994 w 563158"/>
                <a:gd name="connsiteY7" fmla="*/ 606778 h 1359586"/>
                <a:gd name="connsiteX8" fmla="*/ 281579 w 563158"/>
                <a:gd name="connsiteY8" fmla="*/ 0 h 1359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158" h="1359586">
                  <a:moveTo>
                    <a:pt x="281579" y="0"/>
                  </a:moveTo>
                  <a:cubicBezTo>
                    <a:pt x="455553" y="173974"/>
                    <a:pt x="563158" y="414317"/>
                    <a:pt x="563158" y="679793"/>
                  </a:cubicBezTo>
                  <a:cubicBezTo>
                    <a:pt x="563159" y="878900"/>
                    <a:pt x="502631" y="1063870"/>
                    <a:pt x="398971" y="1217306"/>
                  </a:cubicBezTo>
                  <a:lnTo>
                    <a:pt x="281580" y="1359586"/>
                  </a:lnTo>
                  <a:lnTo>
                    <a:pt x="277180" y="1267437"/>
                  </a:lnTo>
                  <a:cubicBezTo>
                    <a:pt x="256648" y="1052952"/>
                    <a:pt x="164255" y="844048"/>
                    <a:pt x="0" y="679793"/>
                  </a:cubicBezTo>
                  <a:lnTo>
                    <a:pt x="0" y="679792"/>
                  </a:lnTo>
                  <a:lnTo>
                    <a:pt x="65994" y="606778"/>
                  </a:lnTo>
                  <a:cubicBezTo>
                    <a:pt x="209718" y="430564"/>
                    <a:pt x="281579" y="215282"/>
                    <a:pt x="28157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A24E758B-3DCE-490D-B9CD-DF49A6C3DDE0}"/>
                </a:ext>
              </a:extLst>
            </p:cNvPr>
            <p:cNvSpPr/>
            <p:nvPr/>
          </p:nvSpPr>
          <p:spPr>
            <a:xfrm rot="10800000">
              <a:off x="1014608" y="2896389"/>
              <a:ext cx="563159" cy="1359586"/>
            </a:xfrm>
            <a:custGeom>
              <a:avLst/>
              <a:gdLst>
                <a:gd name="connsiteX0" fmla="*/ 281579 w 563159"/>
                <a:gd name="connsiteY0" fmla="*/ 0 h 1359586"/>
                <a:gd name="connsiteX1" fmla="*/ 285979 w 563159"/>
                <a:gd name="connsiteY1" fmla="*/ 92149 h 1359586"/>
                <a:gd name="connsiteX2" fmla="*/ 563159 w 563159"/>
                <a:gd name="connsiteY2" fmla="*/ 679792 h 1359586"/>
                <a:gd name="connsiteX3" fmla="*/ 563159 w 563159"/>
                <a:gd name="connsiteY3" fmla="*/ 679793 h 1359586"/>
                <a:gd name="connsiteX4" fmla="*/ 497165 w 563159"/>
                <a:gd name="connsiteY4" fmla="*/ 752807 h 1359586"/>
                <a:gd name="connsiteX5" fmla="*/ 281580 w 563159"/>
                <a:gd name="connsiteY5" fmla="*/ 1359586 h 1359586"/>
                <a:gd name="connsiteX6" fmla="*/ 0 w 563159"/>
                <a:gd name="connsiteY6" fmla="*/ 679793 h 1359586"/>
                <a:gd name="connsiteX7" fmla="*/ 164187 w 563159"/>
                <a:gd name="connsiteY7" fmla="*/ 142280 h 1359586"/>
                <a:gd name="connsiteX8" fmla="*/ 281579 w 563159"/>
                <a:gd name="connsiteY8" fmla="*/ 0 h 1359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159" h="1359586">
                  <a:moveTo>
                    <a:pt x="281579" y="0"/>
                  </a:moveTo>
                  <a:lnTo>
                    <a:pt x="285979" y="92149"/>
                  </a:lnTo>
                  <a:cubicBezTo>
                    <a:pt x="306510" y="306634"/>
                    <a:pt x="398904" y="515537"/>
                    <a:pt x="563159" y="679792"/>
                  </a:cubicBezTo>
                  <a:lnTo>
                    <a:pt x="563159" y="679793"/>
                  </a:lnTo>
                  <a:lnTo>
                    <a:pt x="497165" y="752807"/>
                  </a:lnTo>
                  <a:cubicBezTo>
                    <a:pt x="353441" y="929021"/>
                    <a:pt x="281580" y="1144303"/>
                    <a:pt x="281580" y="1359586"/>
                  </a:cubicBezTo>
                  <a:cubicBezTo>
                    <a:pt x="107605" y="1185612"/>
                    <a:pt x="0" y="945269"/>
                    <a:pt x="0" y="679793"/>
                  </a:cubicBezTo>
                  <a:cubicBezTo>
                    <a:pt x="0" y="480686"/>
                    <a:pt x="60528" y="295716"/>
                    <a:pt x="164187" y="142280"/>
                  </a:cubicBezTo>
                  <a:lnTo>
                    <a:pt x="281579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586A119A-584E-414A-859B-6C0A7DFA7DD1}"/>
                </a:ext>
              </a:extLst>
            </p:cNvPr>
            <p:cNvSpPr/>
            <p:nvPr/>
          </p:nvSpPr>
          <p:spPr>
            <a:xfrm rot="10800000">
              <a:off x="3617149" y="4255973"/>
              <a:ext cx="961372" cy="961374"/>
            </a:xfrm>
            <a:custGeom>
              <a:avLst/>
              <a:gdLst>
                <a:gd name="connsiteX0" fmla="*/ 961372 w 961372"/>
                <a:gd name="connsiteY0" fmla="*/ 0 h 961374"/>
                <a:gd name="connsiteX1" fmla="*/ 961372 w 961372"/>
                <a:gd name="connsiteY1" fmla="*/ 1 h 961374"/>
                <a:gd name="connsiteX2" fmla="*/ 679792 w 961372"/>
                <a:gd name="connsiteY2" fmla="*/ 679794 h 961374"/>
                <a:gd name="connsiteX3" fmla="*/ 92148 w 961372"/>
                <a:gd name="connsiteY3" fmla="*/ 956974 h 961374"/>
                <a:gd name="connsiteX4" fmla="*/ 0 w 961372"/>
                <a:gd name="connsiteY4" fmla="*/ 961374 h 961374"/>
                <a:gd name="connsiteX5" fmla="*/ 117391 w 961372"/>
                <a:gd name="connsiteY5" fmla="*/ 819094 h 961374"/>
                <a:gd name="connsiteX6" fmla="*/ 281578 w 961372"/>
                <a:gd name="connsiteY6" fmla="*/ 281581 h 961374"/>
                <a:gd name="connsiteX7" fmla="*/ 281578 w 961372"/>
                <a:gd name="connsiteY7" fmla="*/ 281580 h 961374"/>
                <a:gd name="connsiteX8" fmla="*/ 281578 w 961372"/>
                <a:gd name="connsiteY8" fmla="*/ 281580 h 961374"/>
                <a:gd name="connsiteX9" fmla="*/ 961371 w 961372"/>
                <a:gd name="connsiteY9" fmla="*/ 1 h 961374"/>
                <a:gd name="connsiteX10" fmla="*/ 961372 w 961372"/>
                <a:gd name="connsiteY10" fmla="*/ 0 h 96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1372" h="961374">
                  <a:moveTo>
                    <a:pt x="961372" y="0"/>
                  </a:moveTo>
                  <a:lnTo>
                    <a:pt x="961372" y="1"/>
                  </a:lnTo>
                  <a:cubicBezTo>
                    <a:pt x="961372" y="246037"/>
                    <a:pt x="867512" y="492074"/>
                    <a:pt x="679792" y="679794"/>
                  </a:cubicBezTo>
                  <a:cubicBezTo>
                    <a:pt x="515537" y="844049"/>
                    <a:pt x="306633" y="936443"/>
                    <a:pt x="92148" y="956974"/>
                  </a:cubicBezTo>
                  <a:lnTo>
                    <a:pt x="0" y="961374"/>
                  </a:lnTo>
                  <a:lnTo>
                    <a:pt x="117391" y="819094"/>
                  </a:lnTo>
                  <a:cubicBezTo>
                    <a:pt x="221050" y="665658"/>
                    <a:pt x="281578" y="480688"/>
                    <a:pt x="281578" y="281581"/>
                  </a:cubicBezTo>
                  <a:lnTo>
                    <a:pt x="281578" y="281580"/>
                  </a:lnTo>
                  <a:lnTo>
                    <a:pt x="281578" y="281580"/>
                  </a:lnTo>
                  <a:cubicBezTo>
                    <a:pt x="547054" y="281580"/>
                    <a:pt x="787397" y="173975"/>
                    <a:pt x="961371" y="1"/>
                  </a:cubicBezTo>
                  <a:lnTo>
                    <a:pt x="961372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5DA283F4-629E-4254-ABC6-7A1E231A067F}"/>
                </a:ext>
              </a:extLst>
            </p:cNvPr>
            <p:cNvSpPr/>
            <p:nvPr/>
          </p:nvSpPr>
          <p:spPr>
            <a:xfrm rot="10800000">
              <a:off x="1296188" y="4255975"/>
              <a:ext cx="961373" cy="961373"/>
            </a:xfrm>
            <a:custGeom>
              <a:avLst/>
              <a:gdLst>
                <a:gd name="connsiteX0" fmla="*/ 0 w 961373"/>
                <a:gd name="connsiteY0" fmla="*/ 0 h 961373"/>
                <a:gd name="connsiteX1" fmla="*/ 581499 w 961373"/>
                <a:gd name="connsiteY1" fmla="*/ 276616 h 961373"/>
                <a:gd name="connsiteX2" fmla="*/ 679793 w 961373"/>
                <a:gd name="connsiteY2" fmla="*/ 281579 h 961373"/>
                <a:gd name="connsiteX3" fmla="*/ 679793 w 961373"/>
                <a:gd name="connsiteY3" fmla="*/ 281579 h 961373"/>
                <a:gd name="connsiteX4" fmla="*/ 843980 w 961373"/>
                <a:gd name="connsiteY4" fmla="*/ 819092 h 961373"/>
                <a:gd name="connsiteX5" fmla="*/ 961373 w 961373"/>
                <a:gd name="connsiteY5" fmla="*/ 961373 h 961373"/>
                <a:gd name="connsiteX6" fmla="*/ 869224 w 961373"/>
                <a:gd name="connsiteY6" fmla="*/ 956973 h 961373"/>
                <a:gd name="connsiteX7" fmla="*/ 281580 w 961373"/>
                <a:gd name="connsiteY7" fmla="*/ 679793 h 961373"/>
                <a:gd name="connsiteX8" fmla="*/ 0 w 961373"/>
                <a:gd name="connsiteY8" fmla="*/ 0 h 961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1373" h="961373">
                  <a:moveTo>
                    <a:pt x="0" y="0"/>
                  </a:moveTo>
                  <a:cubicBezTo>
                    <a:pt x="152228" y="152228"/>
                    <a:pt x="355269" y="253641"/>
                    <a:pt x="581499" y="276616"/>
                  </a:cubicBezTo>
                  <a:lnTo>
                    <a:pt x="679793" y="281579"/>
                  </a:lnTo>
                  <a:lnTo>
                    <a:pt x="679793" y="281579"/>
                  </a:lnTo>
                  <a:cubicBezTo>
                    <a:pt x="679793" y="480686"/>
                    <a:pt x="740321" y="665656"/>
                    <a:pt x="843980" y="819092"/>
                  </a:cubicBezTo>
                  <a:lnTo>
                    <a:pt x="961373" y="961373"/>
                  </a:lnTo>
                  <a:lnTo>
                    <a:pt x="869224" y="956973"/>
                  </a:lnTo>
                  <a:cubicBezTo>
                    <a:pt x="654739" y="936442"/>
                    <a:pt x="445835" y="844048"/>
                    <a:pt x="281580" y="679793"/>
                  </a:cubicBezTo>
                  <a:cubicBezTo>
                    <a:pt x="93860" y="492073"/>
                    <a:pt x="0" y="246036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80718DA2-DDA3-4D88-92A7-CC746996802A}"/>
                </a:ext>
              </a:extLst>
            </p:cNvPr>
            <p:cNvSpPr/>
            <p:nvPr/>
          </p:nvSpPr>
          <p:spPr>
            <a:xfrm rot="10800000">
              <a:off x="2257561" y="4935768"/>
              <a:ext cx="1359588" cy="563159"/>
            </a:xfrm>
            <a:custGeom>
              <a:avLst/>
              <a:gdLst>
                <a:gd name="connsiteX0" fmla="*/ 679794 w 1359588"/>
                <a:gd name="connsiteY0" fmla="*/ 0 h 563159"/>
                <a:gd name="connsiteX1" fmla="*/ 752808 w 1359588"/>
                <a:gd name="connsiteY1" fmla="*/ 65994 h 563159"/>
                <a:gd name="connsiteX2" fmla="*/ 1359587 w 1359588"/>
                <a:gd name="connsiteY2" fmla="*/ 281579 h 563159"/>
                <a:gd name="connsiteX3" fmla="*/ 1359588 w 1359588"/>
                <a:gd name="connsiteY3" fmla="*/ 281579 h 563159"/>
                <a:gd name="connsiteX4" fmla="*/ 1359587 w 1359588"/>
                <a:gd name="connsiteY4" fmla="*/ 281580 h 563159"/>
                <a:gd name="connsiteX5" fmla="*/ 679793 w 1359588"/>
                <a:gd name="connsiteY5" fmla="*/ 563159 h 563159"/>
                <a:gd name="connsiteX6" fmla="*/ 0 w 1359588"/>
                <a:gd name="connsiteY6" fmla="*/ 281580 h 563159"/>
                <a:gd name="connsiteX7" fmla="*/ 0 w 1359588"/>
                <a:gd name="connsiteY7" fmla="*/ 281580 h 563159"/>
                <a:gd name="connsiteX8" fmla="*/ 1 w 1359588"/>
                <a:gd name="connsiteY8" fmla="*/ 281580 h 563159"/>
                <a:gd name="connsiteX9" fmla="*/ 679794 w 1359588"/>
                <a:gd name="connsiteY9" fmla="*/ 0 h 563159"/>
                <a:gd name="connsiteX10" fmla="*/ 679794 w 1359588"/>
                <a:gd name="connsiteY10" fmla="*/ 0 h 563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9588" h="563159">
                  <a:moveTo>
                    <a:pt x="679794" y="0"/>
                  </a:moveTo>
                  <a:lnTo>
                    <a:pt x="752808" y="65994"/>
                  </a:lnTo>
                  <a:cubicBezTo>
                    <a:pt x="929022" y="209718"/>
                    <a:pt x="1144304" y="281579"/>
                    <a:pt x="1359587" y="281579"/>
                  </a:cubicBezTo>
                  <a:lnTo>
                    <a:pt x="1359588" y="281579"/>
                  </a:lnTo>
                  <a:lnTo>
                    <a:pt x="1359587" y="281580"/>
                  </a:lnTo>
                  <a:cubicBezTo>
                    <a:pt x="1185612" y="455554"/>
                    <a:pt x="945269" y="563159"/>
                    <a:pt x="679793" y="563159"/>
                  </a:cubicBezTo>
                  <a:cubicBezTo>
                    <a:pt x="414317" y="563159"/>
                    <a:pt x="173974" y="455554"/>
                    <a:pt x="0" y="281580"/>
                  </a:cubicBezTo>
                  <a:lnTo>
                    <a:pt x="0" y="281580"/>
                  </a:lnTo>
                  <a:lnTo>
                    <a:pt x="1" y="281580"/>
                  </a:lnTo>
                  <a:cubicBezTo>
                    <a:pt x="246037" y="281580"/>
                    <a:pt x="492074" y="187720"/>
                    <a:pt x="679794" y="0"/>
                  </a:cubicBezTo>
                  <a:lnTo>
                    <a:pt x="679794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781287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9C74814-25EE-4827-8BF9-9DF58F81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水晶球 </a:t>
            </a:r>
            <a:r>
              <a:rPr lang="en-US" altLang="zh-TW" dirty="0"/>
              <a:t>–</a:t>
            </a:r>
            <a:r>
              <a:rPr lang="zh-TW" altLang="en-US" dirty="0"/>
              <a:t> 解構 </a:t>
            </a:r>
            <a:r>
              <a:rPr lang="en-US" altLang="zh-TW" dirty="0"/>
              <a:t>–</a:t>
            </a:r>
            <a:r>
              <a:rPr lang="zh-TW" altLang="en-US" dirty="0"/>
              <a:t> 重構 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3A60266-B4C2-466C-B3DE-1A9BA5D740D9}"/>
              </a:ext>
            </a:extLst>
          </p:cNvPr>
          <p:cNvGrpSpPr/>
          <p:nvPr/>
        </p:nvGrpSpPr>
        <p:grpSpPr>
          <a:xfrm>
            <a:off x="1296186" y="1935014"/>
            <a:ext cx="3282334" cy="3282334"/>
            <a:chOff x="1296187" y="1935014"/>
            <a:chExt cx="3282334" cy="3282334"/>
          </a:xfrm>
          <a:solidFill>
            <a:srgbClr val="C00000"/>
          </a:solidFill>
        </p:grpSpPr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3EDB6B25-C4E1-44A0-B944-8C0FEB24CDB6}"/>
                </a:ext>
              </a:extLst>
            </p:cNvPr>
            <p:cNvSpPr/>
            <p:nvPr/>
          </p:nvSpPr>
          <p:spPr>
            <a:xfrm>
              <a:off x="2937353" y="1935014"/>
              <a:ext cx="961374" cy="961373"/>
            </a:xfrm>
            <a:custGeom>
              <a:avLst/>
              <a:gdLst>
                <a:gd name="connsiteX0" fmla="*/ 679794 w 961374"/>
                <a:gd name="connsiteY0" fmla="*/ 0 h 961373"/>
                <a:gd name="connsiteX1" fmla="*/ 679795 w 961374"/>
                <a:gd name="connsiteY1" fmla="*/ 1 h 961373"/>
                <a:gd name="connsiteX2" fmla="*/ 956411 w 961374"/>
                <a:gd name="connsiteY2" fmla="*/ 581499 h 961373"/>
                <a:gd name="connsiteX3" fmla="*/ 961374 w 961374"/>
                <a:gd name="connsiteY3" fmla="*/ 679793 h 961373"/>
                <a:gd name="connsiteX4" fmla="*/ 961373 w 961374"/>
                <a:gd name="connsiteY4" fmla="*/ 679793 h 961373"/>
                <a:gd name="connsiteX5" fmla="*/ 281580 w 961374"/>
                <a:gd name="connsiteY5" fmla="*/ 961373 h 961373"/>
                <a:gd name="connsiteX6" fmla="*/ 281580 w 961374"/>
                <a:gd name="connsiteY6" fmla="*/ 961373 h 961373"/>
                <a:gd name="connsiteX7" fmla="*/ 277180 w 961374"/>
                <a:gd name="connsiteY7" fmla="*/ 869224 h 961373"/>
                <a:gd name="connsiteX8" fmla="*/ 0 w 961374"/>
                <a:gd name="connsiteY8" fmla="*/ 281580 h 961373"/>
                <a:gd name="connsiteX9" fmla="*/ 587644 w 961374"/>
                <a:gd name="connsiteY9" fmla="*/ 4400 h 961373"/>
                <a:gd name="connsiteX10" fmla="*/ 679794 w 961374"/>
                <a:gd name="connsiteY10" fmla="*/ 0 h 961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1374" h="961373">
                  <a:moveTo>
                    <a:pt x="679794" y="0"/>
                  </a:moveTo>
                  <a:lnTo>
                    <a:pt x="679795" y="1"/>
                  </a:lnTo>
                  <a:cubicBezTo>
                    <a:pt x="832022" y="152228"/>
                    <a:pt x="933436" y="355269"/>
                    <a:pt x="956411" y="581499"/>
                  </a:cubicBezTo>
                  <a:lnTo>
                    <a:pt x="961374" y="679793"/>
                  </a:lnTo>
                  <a:lnTo>
                    <a:pt x="961373" y="679793"/>
                  </a:lnTo>
                  <a:cubicBezTo>
                    <a:pt x="695897" y="679793"/>
                    <a:pt x="455554" y="787398"/>
                    <a:pt x="281580" y="961373"/>
                  </a:cubicBezTo>
                  <a:lnTo>
                    <a:pt x="281580" y="961373"/>
                  </a:lnTo>
                  <a:lnTo>
                    <a:pt x="277180" y="869224"/>
                  </a:lnTo>
                  <a:cubicBezTo>
                    <a:pt x="256649" y="654739"/>
                    <a:pt x="164255" y="445835"/>
                    <a:pt x="0" y="281580"/>
                  </a:cubicBezTo>
                  <a:cubicBezTo>
                    <a:pt x="164255" y="117325"/>
                    <a:pt x="373159" y="24931"/>
                    <a:pt x="587644" y="4400"/>
                  </a:cubicBezTo>
                  <a:lnTo>
                    <a:pt x="679794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C2D7A5FD-49A9-4B6B-8A0A-4E583C0330EF}"/>
                </a:ext>
              </a:extLst>
            </p:cNvPr>
            <p:cNvSpPr/>
            <p:nvPr/>
          </p:nvSpPr>
          <p:spPr>
            <a:xfrm>
              <a:off x="1975981" y="1935014"/>
              <a:ext cx="961372" cy="961372"/>
            </a:xfrm>
            <a:custGeom>
              <a:avLst/>
              <a:gdLst>
                <a:gd name="connsiteX0" fmla="*/ 281581 w 961372"/>
                <a:gd name="connsiteY0" fmla="*/ 0 h 961372"/>
                <a:gd name="connsiteX1" fmla="*/ 373728 w 961372"/>
                <a:gd name="connsiteY1" fmla="*/ 4400 h 961372"/>
                <a:gd name="connsiteX2" fmla="*/ 961372 w 961372"/>
                <a:gd name="connsiteY2" fmla="*/ 281580 h 961372"/>
                <a:gd name="connsiteX3" fmla="*/ 684192 w 961372"/>
                <a:gd name="connsiteY3" fmla="*/ 869224 h 961372"/>
                <a:gd name="connsiteX4" fmla="*/ 679792 w 961372"/>
                <a:gd name="connsiteY4" fmla="*/ 961372 h 961372"/>
                <a:gd name="connsiteX5" fmla="*/ 537513 w 961372"/>
                <a:gd name="connsiteY5" fmla="*/ 843981 h 961372"/>
                <a:gd name="connsiteX6" fmla="*/ 98295 w 961372"/>
                <a:gd name="connsiteY6" fmla="*/ 684757 h 961372"/>
                <a:gd name="connsiteX7" fmla="*/ 0 w 961372"/>
                <a:gd name="connsiteY7" fmla="*/ 679794 h 961372"/>
                <a:gd name="connsiteX8" fmla="*/ 4963 w 961372"/>
                <a:gd name="connsiteY8" fmla="*/ 581500 h 961372"/>
                <a:gd name="connsiteX9" fmla="*/ 281580 w 961372"/>
                <a:gd name="connsiteY9" fmla="*/ 1 h 961372"/>
                <a:gd name="connsiteX10" fmla="*/ 281581 w 961372"/>
                <a:gd name="connsiteY10" fmla="*/ 0 h 96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1372" h="961372">
                  <a:moveTo>
                    <a:pt x="281581" y="0"/>
                  </a:moveTo>
                  <a:lnTo>
                    <a:pt x="373728" y="4400"/>
                  </a:lnTo>
                  <a:cubicBezTo>
                    <a:pt x="588213" y="24932"/>
                    <a:pt x="797117" y="117325"/>
                    <a:pt x="961372" y="281580"/>
                  </a:cubicBezTo>
                  <a:cubicBezTo>
                    <a:pt x="797117" y="445835"/>
                    <a:pt x="704724" y="654739"/>
                    <a:pt x="684192" y="869224"/>
                  </a:cubicBezTo>
                  <a:lnTo>
                    <a:pt x="679792" y="961372"/>
                  </a:lnTo>
                  <a:lnTo>
                    <a:pt x="537513" y="843981"/>
                  </a:lnTo>
                  <a:cubicBezTo>
                    <a:pt x="409650" y="757598"/>
                    <a:pt x="259888" y="701168"/>
                    <a:pt x="98295" y="684757"/>
                  </a:cubicBezTo>
                  <a:lnTo>
                    <a:pt x="0" y="679794"/>
                  </a:lnTo>
                  <a:lnTo>
                    <a:pt x="4963" y="581500"/>
                  </a:lnTo>
                  <a:cubicBezTo>
                    <a:pt x="27938" y="355270"/>
                    <a:pt x="129352" y="152229"/>
                    <a:pt x="281580" y="1"/>
                  </a:cubicBezTo>
                  <a:lnTo>
                    <a:pt x="281581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0795E8B1-A707-4F66-9FEF-390361D759B2}"/>
                </a:ext>
              </a:extLst>
            </p:cNvPr>
            <p:cNvSpPr/>
            <p:nvPr/>
          </p:nvSpPr>
          <p:spPr>
            <a:xfrm>
              <a:off x="3617150" y="2614807"/>
              <a:ext cx="961370" cy="961372"/>
            </a:xfrm>
            <a:custGeom>
              <a:avLst/>
              <a:gdLst>
                <a:gd name="connsiteX0" fmla="*/ 281577 w 961370"/>
                <a:gd name="connsiteY0" fmla="*/ 0 h 961372"/>
                <a:gd name="connsiteX1" fmla="*/ 379871 w 961370"/>
                <a:gd name="connsiteY1" fmla="*/ 4963 h 961372"/>
                <a:gd name="connsiteX2" fmla="*/ 961370 w 961370"/>
                <a:gd name="connsiteY2" fmla="*/ 281580 h 961372"/>
                <a:gd name="connsiteX3" fmla="*/ 745785 w 961370"/>
                <a:gd name="connsiteY3" fmla="*/ 888358 h 961372"/>
                <a:gd name="connsiteX4" fmla="*/ 679791 w 961370"/>
                <a:gd name="connsiteY4" fmla="*/ 961372 h 961372"/>
                <a:gd name="connsiteX5" fmla="*/ 606776 w 961370"/>
                <a:gd name="connsiteY5" fmla="*/ 895378 h 961372"/>
                <a:gd name="connsiteX6" fmla="*/ 92147 w 961370"/>
                <a:gd name="connsiteY6" fmla="*/ 684193 h 961372"/>
                <a:gd name="connsiteX7" fmla="*/ 0 w 961370"/>
                <a:gd name="connsiteY7" fmla="*/ 679793 h 961372"/>
                <a:gd name="connsiteX8" fmla="*/ 117390 w 961370"/>
                <a:gd name="connsiteY8" fmla="*/ 537514 h 961372"/>
                <a:gd name="connsiteX9" fmla="*/ 281577 w 961370"/>
                <a:gd name="connsiteY9" fmla="*/ 1 h 961372"/>
                <a:gd name="connsiteX10" fmla="*/ 281577 w 961370"/>
                <a:gd name="connsiteY10" fmla="*/ 0 h 96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1370" h="961372">
                  <a:moveTo>
                    <a:pt x="281577" y="0"/>
                  </a:moveTo>
                  <a:lnTo>
                    <a:pt x="379871" y="4963"/>
                  </a:lnTo>
                  <a:cubicBezTo>
                    <a:pt x="606101" y="27938"/>
                    <a:pt x="809142" y="129352"/>
                    <a:pt x="961370" y="281580"/>
                  </a:cubicBezTo>
                  <a:cubicBezTo>
                    <a:pt x="961370" y="496862"/>
                    <a:pt x="889509" y="712144"/>
                    <a:pt x="745785" y="888358"/>
                  </a:cubicBezTo>
                  <a:lnTo>
                    <a:pt x="679791" y="961372"/>
                  </a:lnTo>
                  <a:lnTo>
                    <a:pt x="606776" y="895378"/>
                  </a:lnTo>
                  <a:cubicBezTo>
                    <a:pt x="455735" y="772186"/>
                    <a:pt x="275991" y="701792"/>
                    <a:pt x="92147" y="684193"/>
                  </a:cubicBezTo>
                  <a:lnTo>
                    <a:pt x="0" y="679793"/>
                  </a:lnTo>
                  <a:lnTo>
                    <a:pt x="117390" y="537514"/>
                  </a:lnTo>
                  <a:cubicBezTo>
                    <a:pt x="221049" y="384078"/>
                    <a:pt x="281577" y="199108"/>
                    <a:pt x="281577" y="1"/>
                  </a:cubicBezTo>
                  <a:lnTo>
                    <a:pt x="281577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9D4C00B5-A222-44CC-8F71-692F65C5669F}"/>
                </a:ext>
              </a:extLst>
            </p:cNvPr>
            <p:cNvSpPr/>
            <p:nvPr/>
          </p:nvSpPr>
          <p:spPr>
            <a:xfrm>
              <a:off x="1296187" y="2614808"/>
              <a:ext cx="961373" cy="961374"/>
            </a:xfrm>
            <a:custGeom>
              <a:avLst/>
              <a:gdLst>
                <a:gd name="connsiteX0" fmla="*/ 679794 w 961373"/>
                <a:gd name="connsiteY0" fmla="*/ 0 h 961374"/>
                <a:gd name="connsiteX1" fmla="*/ 679794 w 961373"/>
                <a:gd name="connsiteY1" fmla="*/ 0 h 961374"/>
                <a:gd name="connsiteX2" fmla="*/ 679794 w 961373"/>
                <a:gd name="connsiteY2" fmla="*/ 1 h 961374"/>
                <a:gd name="connsiteX3" fmla="*/ 843982 w 961373"/>
                <a:gd name="connsiteY3" fmla="*/ 537514 h 961374"/>
                <a:gd name="connsiteX4" fmla="*/ 961373 w 961373"/>
                <a:gd name="connsiteY4" fmla="*/ 679793 h 961374"/>
                <a:gd name="connsiteX5" fmla="*/ 869225 w 961373"/>
                <a:gd name="connsiteY5" fmla="*/ 684193 h 961374"/>
                <a:gd name="connsiteX6" fmla="*/ 281581 w 961373"/>
                <a:gd name="connsiteY6" fmla="*/ 961373 h 961374"/>
                <a:gd name="connsiteX7" fmla="*/ 281580 w 961373"/>
                <a:gd name="connsiteY7" fmla="*/ 961374 h 961374"/>
                <a:gd name="connsiteX8" fmla="*/ 281580 w 961373"/>
                <a:gd name="connsiteY8" fmla="*/ 961373 h 961374"/>
                <a:gd name="connsiteX9" fmla="*/ 4400 w 961373"/>
                <a:gd name="connsiteY9" fmla="*/ 373730 h 961374"/>
                <a:gd name="connsiteX10" fmla="*/ 0 w 961373"/>
                <a:gd name="connsiteY10" fmla="*/ 281581 h 961374"/>
                <a:gd name="connsiteX11" fmla="*/ 1 w 961373"/>
                <a:gd name="connsiteY11" fmla="*/ 281580 h 961374"/>
                <a:gd name="connsiteX12" fmla="*/ 679794 w 961373"/>
                <a:gd name="connsiteY12" fmla="*/ 0 h 96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61373" h="961374">
                  <a:moveTo>
                    <a:pt x="679794" y="0"/>
                  </a:moveTo>
                  <a:lnTo>
                    <a:pt x="679794" y="0"/>
                  </a:lnTo>
                  <a:lnTo>
                    <a:pt x="679794" y="1"/>
                  </a:lnTo>
                  <a:cubicBezTo>
                    <a:pt x="679794" y="199108"/>
                    <a:pt x="740322" y="384078"/>
                    <a:pt x="843982" y="537514"/>
                  </a:cubicBezTo>
                  <a:lnTo>
                    <a:pt x="961373" y="679793"/>
                  </a:lnTo>
                  <a:lnTo>
                    <a:pt x="869225" y="684193"/>
                  </a:lnTo>
                  <a:cubicBezTo>
                    <a:pt x="654740" y="704724"/>
                    <a:pt x="445836" y="797118"/>
                    <a:pt x="281581" y="961373"/>
                  </a:cubicBezTo>
                  <a:lnTo>
                    <a:pt x="281580" y="961374"/>
                  </a:lnTo>
                  <a:lnTo>
                    <a:pt x="281580" y="961373"/>
                  </a:lnTo>
                  <a:cubicBezTo>
                    <a:pt x="117325" y="797118"/>
                    <a:pt x="24931" y="588215"/>
                    <a:pt x="4400" y="373730"/>
                  </a:cubicBezTo>
                  <a:lnTo>
                    <a:pt x="0" y="281581"/>
                  </a:lnTo>
                  <a:lnTo>
                    <a:pt x="1" y="281580"/>
                  </a:lnTo>
                  <a:cubicBezTo>
                    <a:pt x="173975" y="107605"/>
                    <a:pt x="414318" y="0"/>
                    <a:pt x="67979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7F16D63D-5BF9-46F3-8181-AD8316FCAAFC}"/>
                </a:ext>
              </a:extLst>
            </p:cNvPr>
            <p:cNvSpPr/>
            <p:nvPr/>
          </p:nvSpPr>
          <p:spPr>
            <a:xfrm>
              <a:off x="3617147" y="3576179"/>
              <a:ext cx="961374" cy="961374"/>
            </a:xfrm>
            <a:custGeom>
              <a:avLst/>
              <a:gdLst>
                <a:gd name="connsiteX0" fmla="*/ 679794 w 961374"/>
                <a:gd name="connsiteY0" fmla="*/ 0 h 961374"/>
                <a:gd name="connsiteX1" fmla="*/ 679794 w 961374"/>
                <a:gd name="connsiteY1" fmla="*/ 1 h 961374"/>
                <a:gd name="connsiteX2" fmla="*/ 956974 w 961374"/>
                <a:gd name="connsiteY2" fmla="*/ 587645 h 961374"/>
                <a:gd name="connsiteX3" fmla="*/ 961374 w 961374"/>
                <a:gd name="connsiteY3" fmla="*/ 679794 h 961374"/>
                <a:gd name="connsiteX4" fmla="*/ 961373 w 961374"/>
                <a:gd name="connsiteY4" fmla="*/ 679795 h 961374"/>
                <a:gd name="connsiteX5" fmla="*/ 281580 w 961374"/>
                <a:gd name="connsiteY5" fmla="*/ 961374 h 961374"/>
                <a:gd name="connsiteX6" fmla="*/ 281580 w 961374"/>
                <a:gd name="connsiteY6" fmla="*/ 961374 h 961374"/>
                <a:gd name="connsiteX7" fmla="*/ 276617 w 961374"/>
                <a:gd name="connsiteY7" fmla="*/ 863080 h 961374"/>
                <a:gd name="connsiteX8" fmla="*/ 1 w 961374"/>
                <a:gd name="connsiteY8" fmla="*/ 281582 h 961374"/>
                <a:gd name="connsiteX9" fmla="*/ 0 w 961374"/>
                <a:gd name="connsiteY9" fmla="*/ 281581 h 961374"/>
                <a:gd name="connsiteX10" fmla="*/ 0 w 961374"/>
                <a:gd name="connsiteY10" fmla="*/ 281581 h 961374"/>
                <a:gd name="connsiteX11" fmla="*/ 679793 w 961374"/>
                <a:gd name="connsiteY11" fmla="*/ 1 h 961374"/>
                <a:gd name="connsiteX12" fmla="*/ 679794 w 961374"/>
                <a:gd name="connsiteY12" fmla="*/ 0 h 96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61374" h="961374">
                  <a:moveTo>
                    <a:pt x="679794" y="0"/>
                  </a:moveTo>
                  <a:lnTo>
                    <a:pt x="679794" y="1"/>
                  </a:lnTo>
                  <a:cubicBezTo>
                    <a:pt x="844049" y="164256"/>
                    <a:pt x="936442" y="373160"/>
                    <a:pt x="956974" y="587645"/>
                  </a:cubicBezTo>
                  <a:lnTo>
                    <a:pt x="961374" y="679794"/>
                  </a:lnTo>
                  <a:lnTo>
                    <a:pt x="961373" y="679795"/>
                  </a:lnTo>
                  <a:cubicBezTo>
                    <a:pt x="787399" y="853769"/>
                    <a:pt x="547056" y="961374"/>
                    <a:pt x="281580" y="961374"/>
                  </a:cubicBezTo>
                  <a:lnTo>
                    <a:pt x="281580" y="961374"/>
                  </a:lnTo>
                  <a:lnTo>
                    <a:pt x="276617" y="863080"/>
                  </a:lnTo>
                  <a:cubicBezTo>
                    <a:pt x="253642" y="636850"/>
                    <a:pt x="152228" y="433809"/>
                    <a:pt x="1" y="281582"/>
                  </a:cubicBezTo>
                  <a:lnTo>
                    <a:pt x="0" y="281581"/>
                  </a:lnTo>
                  <a:lnTo>
                    <a:pt x="0" y="281581"/>
                  </a:lnTo>
                  <a:cubicBezTo>
                    <a:pt x="246037" y="281581"/>
                    <a:pt x="492074" y="187721"/>
                    <a:pt x="679793" y="1"/>
                  </a:cubicBezTo>
                  <a:lnTo>
                    <a:pt x="679794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D4CE8D89-FF8F-4D8E-8EE9-8FD6D2263133}"/>
                </a:ext>
              </a:extLst>
            </p:cNvPr>
            <p:cNvSpPr/>
            <p:nvPr/>
          </p:nvSpPr>
          <p:spPr>
            <a:xfrm>
              <a:off x="1296188" y="3576182"/>
              <a:ext cx="961373" cy="961372"/>
            </a:xfrm>
            <a:custGeom>
              <a:avLst/>
              <a:gdLst>
                <a:gd name="connsiteX0" fmla="*/ 281579 w 961373"/>
                <a:gd name="connsiteY0" fmla="*/ 0 h 961372"/>
                <a:gd name="connsiteX1" fmla="*/ 354594 w 961373"/>
                <a:gd name="connsiteY1" fmla="*/ 65994 h 961372"/>
                <a:gd name="connsiteX2" fmla="*/ 961372 w 961373"/>
                <a:gd name="connsiteY2" fmla="*/ 281579 h 961372"/>
                <a:gd name="connsiteX3" fmla="*/ 961373 w 961373"/>
                <a:gd name="connsiteY3" fmla="*/ 281579 h 961372"/>
                <a:gd name="connsiteX4" fmla="*/ 961373 w 961373"/>
                <a:gd name="connsiteY4" fmla="*/ 281579 h 961372"/>
                <a:gd name="connsiteX5" fmla="*/ 684756 w 961373"/>
                <a:gd name="connsiteY5" fmla="*/ 863077 h 961372"/>
                <a:gd name="connsiteX6" fmla="*/ 679793 w 961373"/>
                <a:gd name="connsiteY6" fmla="*/ 961372 h 961372"/>
                <a:gd name="connsiteX7" fmla="*/ 581499 w 961373"/>
                <a:gd name="connsiteY7" fmla="*/ 956409 h 961372"/>
                <a:gd name="connsiteX8" fmla="*/ 0 w 961373"/>
                <a:gd name="connsiteY8" fmla="*/ 679793 h 961372"/>
                <a:gd name="connsiteX9" fmla="*/ 215585 w 961373"/>
                <a:gd name="connsiteY9" fmla="*/ 73014 h 961372"/>
                <a:gd name="connsiteX10" fmla="*/ 281579 w 961373"/>
                <a:gd name="connsiteY10" fmla="*/ 0 h 96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1373" h="961372">
                  <a:moveTo>
                    <a:pt x="281579" y="0"/>
                  </a:moveTo>
                  <a:lnTo>
                    <a:pt x="354594" y="65994"/>
                  </a:lnTo>
                  <a:cubicBezTo>
                    <a:pt x="530808" y="209718"/>
                    <a:pt x="746090" y="281579"/>
                    <a:pt x="961372" y="281579"/>
                  </a:cubicBezTo>
                  <a:lnTo>
                    <a:pt x="961373" y="281579"/>
                  </a:lnTo>
                  <a:lnTo>
                    <a:pt x="961373" y="281579"/>
                  </a:lnTo>
                  <a:cubicBezTo>
                    <a:pt x="809145" y="433806"/>
                    <a:pt x="707731" y="636847"/>
                    <a:pt x="684756" y="863077"/>
                  </a:cubicBezTo>
                  <a:lnTo>
                    <a:pt x="679793" y="961372"/>
                  </a:lnTo>
                  <a:lnTo>
                    <a:pt x="581499" y="956409"/>
                  </a:lnTo>
                  <a:cubicBezTo>
                    <a:pt x="355269" y="933434"/>
                    <a:pt x="152228" y="832021"/>
                    <a:pt x="0" y="679793"/>
                  </a:cubicBezTo>
                  <a:cubicBezTo>
                    <a:pt x="0" y="464510"/>
                    <a:pt x="71861" y="249228"/>
                    <a:pt x="215585" y="73014"/>
                  </a:cubicBezTo>
                  <a:lnTo>
                    <a:pt x="281579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746F45C0-4104-4256-9A5A-CF701B5C0516}"/>
                </a:ext>
              </a:extLst>
            </p:cNvPr>
            <p:cNvSpPr/>
            <p:nvPr/>
          </p:nvSpPr>
          <p:spPr>
            <a:xfrm>
              <a:off x="2937355" y="4255976"/>
              <a:ext cx="961372" cy="961371"/>
            </a:xfrm>
            <a:custGeom>
              <a:avLst/>
              <a:gdLst>
                <a:gd name="connsiteX0" fmla="*/ 281580 w 961372"/>
                <a:gd name="connsiteY0" fmla="*/ 0 h 961371"/>
                <a:gd name="connsiteX1" fmla="*/ 423859 w 961372"/>
                <a:gd name="connsiteY1" fmla="*/ 117390 h 961371"/>
                <a:gd name="connsiteX2" fmla="*/ 863077 w 961372"/>
                <a:gd name="connsiteY2" fmla="*/ 276614 h 961371"/>
                <a:gd name="connsiteX3" fmla="*/ 961372 w 961372"/>
                <a:gd name="connsiteY3" fmla="*/ 281577 h 961371"/>
                <a:gd name="connsiteX4" fmla="*/ 961372 w 961372"/>
                <a:gd name="connsiteY4" fmla="*/ 281578 h 961371"/>
                <a:gd name="connsiteX5" fmla="*/ 797185 w 961372"/>
                <a:gd name="connsiteY5" fmla="*/ 819091 h 961371"/>
                <a:gd name="connsiteX6" fmla="*/ 679794 w 961372"/>
                <a:gd name="connsiteY6" fmla="*/ 961371 h 961371"/>
                <a:gd name="connsiteX7" fmla="*/ 679793 w 961372"/>
                <a:gd name="connsiteY7" fmla="*/ 961371 h 961371"/>
                <a:gd name="connsiteX8" fmla="*/ 73014 w 961372"/>
                <a:gd name="connsiteY8" fmla="*/ 745786 h 961371"/>
                <a:gd name="connsiteX9" fmla="*/ 0 w 961372"/>
                <a:gd name="connsiteY9" fmla="*/ 679792 h 961371"/>
                <a:gd name="connsiteX10" fmla="*/ 65995 w 961372"/>
                <a:gd name="connsiteY10" fmla="*/ 606777 h 961371"/>
                <a:gd name="connsiteX11" fmla="*/ 277180 w 961372"/>
                <a:gd name="connsiteY11" fmla="*/ 92148 h 961371"/>
                <a:gd name="connsiteX12" fmla="*/ 281580 w 961372"/>
                <a:gd name="connsiteY12" fmla="*/ 0 h 961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61372" h="961371">
                  <a:moveTo>
                    <a:pt x="281580" y="0"/>
                  </a:moveTo>
                  <a:lnTo>
                    <a:pt x="423859" y="117390"/>
                  </a:lnTo>
                  <a:cubicBezTo>
                    <a:pt x="551722" y="203773"/>
                    <a:pt x="701484" y="260204"/>
                    <a:pt x="863077" y="276614"/>
                  </a:cubicBezTo>
                  <a:lnTo>
                    <a:pt x="961372" y="281577"/>
                  </a:lnTo>
                  <a:lnTo>
                    <a:pt x="961372" y="281578"/>
                  </a:lnTo>
                  <a:cubicBezTo>
                    <a:pt x="961372" y="480685"/>
                    <a:pt x="900844" y="665655"/>
                    <a:pt x="797185" y="819091"/>
                  </a:cubicBezTo>
                  <a:lnTo>
                    <a:pt x="679794" y="961371"/>
                  </a:lnTo>
                  <a:lnTo>
                    <a:pt x="679793" y="961371"/>
                  </a:lnTo>
                  <a:cubicBezTo>
                    <a:pt x="464510" y="961371"/>
                    <a:pt x="249228" y="889510"/>
                    <a:pt x="73014" y="745786"/>
                  </a:cubicBezTo>
                  <a:lnTo>
                    <a:pt x="0" y="679792"/>
                  </a:lnTo>
                  <a:lnTo>
                    <a:pt x="65995" y="606777"/>
                  </a:lnTo>
                  <a:cubicBezTo>
                    <a:pt x="189187" y="455737"/>
                    <a:pt x="259582" y="275993"/>
                    <a:pt x="277180" y="92148"/>
                  </a:cubicBezTo>
                  <a:lnTo>
                    <a:pt x="28158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7C1547CE-680D-41A2-8FDE-4BA60C38F628}"/>
                </a:ext>
              </a:extLst>
            </p:cNvPr>
            <p:cNvSpPr/>
            <p:nvPr/>
          </p:nvSpPr>
          <p:spPr>
            <a:xfrm>
              <a:off x="1975981" y="4255976"/>
              <a:ext cx="961374" cy="961372"/>
            </a:xfrm>
            <a:custGeom>
              <a:avLst/>
              <a:gdLst>
                <a:gd name="connsiteX0" fmla="*/ 679793 w 961374"/>
                <a:gd name="connsiteY0" fmla="*/ 0 h 961372"/>
                <a:gd name="connsiteX1" fmla="*/ 684193 w 961374"/>
                <a:gd name="connsiteY1" fmla="*/ 92148 h 961372"/>
                <a:gd name="connsiteX2" fmla="*/ 961373 w 961374"/>
                <a:gd name="connsiteY2" fmla="*/ 679791 h 961372"/>
                <a:gd name="connsiteX3" fmla="*/ 961374 w 961374"/>
                <a:gd name="connsiteY3" fmla="*/ 679792 h 961372"/>
                <a:gd name="connsiteX4" fmla="*/ 961374 w 961374"/>
                <a:gd name="connsiteY4" fmla="*/ 679792 h 961372"/>
                <a:gd name="connsiteX5" fmla="*/ 281581 w 961374"/>
                <a:gd name="connsiteY5" fmla="*/ 961372 h 961372"/>
                <a:gd name="connsiteX6" fmla="*/ 281580 w 961374"/>
                <a:gd name="connsiteY6" fmla="*/ 961372 h 961372"/>
                <a:gd name="connsiteX7" fmla="*/ 164187 w 961374"/>
                <a:gd name="connsiteY7" fmla="*/ 819091 h 961372"/>
                <a:gd name="connsiteX8" fmla="*/ 0 w 961374"/>
                <a:gd name="connsiteY8" fmla="*/ 281578 h 961372"/>
                <a:gd name="connsiteX9" fmla="*/ 0 w 961374"/>
                <a:gd name="connsiteY9" fmla="*/ 281578 h 961372"/>
                <a:gd name="connsiteX10" fmla="*/ 1 w 961374"/>
                <a:gd name="connsiteY10" fmla="*/ 281578 h 961372"/>
                <a:gd name="connsiteX11" fmla="*/ 537514 w 961374"/>
                <a:gd name="connsiteY11" fmla="*/ 117391 h 961372"/>
                <a:gd name="connsiteX12" fmla="*/ 679793 w 961374"/>
                <a:gd name="connsiteY12" fmla="*/ 0 h 96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61374" h="961372">
                  <a:moveTo>
                    <a:pt x="679793" y="0"/>
                  </a:moveTo>
                  <a:lnTo>
                    <a:pt x="684193" y="92148"/>
                  </a:lnTo>
                  <a:cubicBezTo>
                    <a:pt x="704725" y="306633"/>
                    <a:pt x="797118" y="515537"/>
                    <a:pt x="961373" y="679791"/>
                  </a:cubicBezTo>
                  <a:lnTo>
                    <a:pt x="961374" y="679792"/>
                  </a:lnTo>
                  <a:lnTo>
                    <a:pt x="961374" y="679792"/>
                  </a:lnTo>
                  <a:cubicBezTo>
                    <a:pt x="773654" y="867512"/>
                    <a:pt x="527617" y="961372"/>
                    <a:pt x="281581" y="961372"/>
                  </a:cubicBezTo>
                  <a:lnTo>
                    <a:pt x="281580" y="961372"/>
                  </a:lnTo>
                  <a:lnTo>
                    <a:pt x="164187" y="819091"/>
                  </a:lnTo>
                  <a:cubicBezTo>
                    <a:pt x="60528" y="665655"/>
                    <a:pt x="0" y="480685"/>
                    <a:pt x="0" y="281578"/>
                  </a:cubicBezTo>
                  <a:lnTo>
                    <a:pt x="0" y="281578"/>
                  </a:lnTo>
                  <a:lnTo>
                    <a:pt x="1" y="281578"/>
                  </a:lnTo>
                  <a:cubicBezTo>
                    <a:pt x="199108" y="281578"/>
                    <a:pt x="384078" y="221050"/>
                    <a:pt x="537514" y="117391"/>
                  </a:cubicBezTo>
                  <a:lnTo>
                    <a:pt x="679793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2A50C113-FF7D-455F-AD40-CCCA8759BCBC}"/>
              </a:ext>
            </a:extLst>
          </p:cNvPr>
          <p:cNvGrpSpPr/>
          <p:nvPr/>
        </p:nvGrpSpPr>
        <p:grpSpPr>
          <a:xfrm>
            <a:off x="2257559" y="2896386"/>
            <a:ext cx="1359590" cy="1359590"/>
            <a:chOff x="2257560" y="2896386"/>
            <a:chExt cx="1359590" cy="1359590"/>
          </a:xfrm>
          <a:solidFill>
            <a:srgbClr val="000000"/>
          </a:solidFill>
        </p:grpSpPr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AE6515D1-3C4B-4CF8-8976-902DC3ABFF74}"/>
                </a:ext>
              </a:extLst>
            </p:cNvPr>
            <p:cNvSpPr/>
            <p:nvPr/>
          </p:nvSpPr>
          <p:spPr>
            <a:xfrm>
              <a:off x="2655773" y="2896386"/>
              <a:ext cx="281581" cy="679793"/>
            </a:xfrm>
            <a:custGeom>
              <a:avLst/>
              <a:gdLst>
                <a:gd name="connsiteX0" fmla="*/ 0 w 281581"/>
                <a:gd name="connsiteY0" fmla="*/ 0 h 679793"/>
                <a:gd name="connsiteX1" fmla="*/ 2 w 281581"/>
                <a:gd name="connsiteY1" fmla="*/ 2 h 679793"/>
                <a:gd name="connsiteX2" fmla="*/ 276618 w 281581"/>
                <a:gd name="connsiteY2" fmla="*/ 581500 h 679793"/>
                <a:gd name="connsiteX3" fmla="*/ 281581 w 281581"/>
                <a:gd name="connsiteY3" fmla="*/ 679785 h 679793"/>
                <a:gd name="connsiteX4" fmla="*/ 281580 w 281581"/>
                <a:gd name="connsiteY4" fmla="*/ 679793 h 679793"/>
                <a:gd name="connsiteX5" fmla="*/ 281576 w 281581"/>
                <a:gd name="connsiteY5" fmla="*/ 679789 h 679793"/>
                <a:gd name="connsiteX6" fmla="*/ 215585 w 281581"/>
                <a:gd name="connsiteY6" fmla="*/ 606779 h 679793"/>
                <a:gd name="connsiteX7" fmla="*/ 0 w 281581"/>
                <a:gd name="connsiteY7" fmla="*/ 1 h 679793"/>
                <a:gd name="connsiteX8" fmla="*/ 0 w 281581"/>
                <a:gd name="connsiteY8" fmla="*/ 0 h 67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1581" h="679793">
                  <a:moveTo>
                    <a:pt x="0" y="0"/>
                  </a:moveTo>
                  <a:lnTo>
                    <a:pt x="2" y="2"/>
                  </a:lnTo>
                  <a:cubicBezTo>
                    <a:pt x="152229" y="152229"/>
                    <a:pt x="253643" y="355270"/>
                    <a:pt x="276618" y="581500"/>
                  </a:cubicBezTo>
                  <a:lnTo>
                    <a:pt x="281581" y="679785"/>
                  </a:lnTo>
                  <a:lnTo>
                    <a:pt x="281580" y="679793"/>
                  </a:lnTo>
                  <a:lnTo>
                    <a:pt x="281576" y="679789"/>
                  </a:lnTo>
                  <a:lnTo>
                    <a:pt x="215585" y="606779"/>
                  </a:lnTo>
                  <a:cubicBezTo>
                    <a:pt x="71862" y="430565"/>
                    <a:pt x="1" y="215283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8F986C3A-B5FA-46F1-B651-721F6E3F83A0}"/>
                </a:ext>
              </a:extLst>
            </p:cNvPr>
            <p:cNvSpPr/>
            <p:nvPr/>
          </p:nvSpPr>
          <p:spPr>
            <a:xfrm>
              <a:off x="2937354" y="2896387"/>
              <a:ext cx="281579" cy="679793"/>
            </a:xfrm>
            <a:custGeom>
              <a:avLst/>
              <a:gdLst>
                <a:gd name="connsiteX0" fmla="*/ 281579 w 281579"/>
                <a:gd name="connsiteY0" fmla="*/ 0 h 679793"/>
                <a:gd name="connsiteX1" fmla="*/ 281579 w 281579"/>
                <a:gd name="connsiteY1" fmla="*/ 1 h 679793"/>
                <a:gd name="connsiteX2" fmla="*/ 65994 w 281579"/>
                <a:gd name="connsiteY2" fmla="*/ 606779 h 679793"/>
                <a:gd name="connsiteX3" fmla="*/ 0 w 281579"/>
                <a:gd name="connsiteY3" fmla="*/ 679793 h 679793"/>
                <a:gd name="connsiteX4" fmla="*/ 0 w 281579"/>
                <a:gd name="connsiteY4" fmla="*/ 679784 h 679793"/>
                <a:gd name="connsiteX5" fmla="*/ 4962 w 281579"/>
                <a:gd name="connsiteY5" fmla="*/ 581499 h 679793"/>
                <a:gd name="connsiteX6" fmla="*/ 164186 w 281579"/>
                <a:gd name="connsiteY6" fmla="*/ 142281 h 679793"/>
                <a:gd name="connsiteX7" fmla="*/ 281579 w 281579"/>
                <a:gd name="connsiteY7" fmla="*/ 0 h 67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579" h="679793">
                  <a:moveTo>
                    <a:pt x="281579" y="0"/>
                  </a:moveTo>
                  <a:lnTo>
                    <a:pt x="281579" y="1"/>
                  </a:lnTo>
                  <a:cubicBezTo>
                    <a:pt x="281579" y="215283"/>
                    <a:pt x="209718" y="430565"/>
                    <a:pt x="65994" y="606779"/>
                  </a:cubicBezTo>
                  <a:lnTo>
                    <a:pt x="0" y="679793"/>
                  </a:lnTo>
                  <a:lnTo>
                    <a:pt x="0" y="679784"/>
                  </a:lnTo>
                  <a:lnTo>
                    <a:pt x="4962" y="581499"/>
                  </a:lnTo>
                  <a:cubicBezTo>
                    <a:pt x="21373" y="419906"/>
                    <a:pt x="77804" y="270144"/>
                    <a:pt x="164186" y="142281"/>
                  </a:cubicBezTo>
                  <a:lnTo>
                    <a:pt x="281579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14981D44-1CC6-49D6-8FA3-175D998E45DB}"/>
                </a:ext>
              </a:extLst>
            </p:cNvPr>
            <p:cNvSpPr/>
            <p:nvPr/>
          </p:nvSpPr>
          <p:spPr>
            <a:xfrm>
              <a:off x="2937354" y="3294600"/>
              <a:ext cx="679796" cy="281581"/>
            </a:xfrm>
            <a:custGeom>
              <a:avLst/>
              <a:gdLst>
                <a:gd name="connsiteX0" fmla="*/ 679793 w 679796"/>
                <a:gd name="connsiteY0" fmla="*/ 0 h 281581"/>
                <a:gd name="connsiteX1" fmla="*/ 679796 w 679796"/>
                <a:gd name="connsiteY1" fmla="*/ 0 h 281581"/>
                <a:gd name="connsiteX2" fmla="*/ 679794 w 679796"/>
                <a:gd name="connsiteY2" fmla="*/ 2 h 281581"/>
                <a:gd name="connsiteX3" fmla="*/ 1 w 679796"/>
                <a:gd name="connsiteY3" fmla="*/ 281581 h 281581"/>
                <a:gd name="connsiteX4" fmla="*/ 0 w 679796"/>
                <a:gd name="connsiteY4" fmla="*/ 281580 h 281581"/>
                <a:gd name="connsiteX5" fmla="*/ 0 w 679796"/>
                <a:gd name="connsiteY5" fmla="*/ 281580 h 281581"/>
                <a:gd name="connsiteX6" fmla="*/ 0 w 679796"/>
                <a:gd name="connsiteY6" fmla="*/ 281580 h 281581"/>
                <a:gd name="connsiteX7" fmla="*/ 679793 w 679796"/>
                <a:gd name="connsiteY7" fmla="*/ 0 h 281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9796" h="281581">
                  <a:moveTo>
                    <a:pt x="679793" y="0"/>
                  </a:moveTo>
                  <a:lnTo>
                    <a:pt x="679796" y="0"/>
                  </a:lnTo>
                  <a:lnTo>
                    <a:pt x="679794" y="2"/>
                  </a:lnTo>
                  <a:cubicBezTo>
                    <a:pt x="505820" y="173976"/>
                    <a:pt x="265477" y="281581"/>
                    <a:pt x="1" y="281581"/>
                  </a:cubicBezTo>
                  <a:lnTo>
                    <a:pt x="0" y="281580"/>
                  </a:lnTo>
                  <a:lnTo>
                    <a:pt x="0" y="281580"/>
                  </a:lnTo>
                  <a:lnTo>
                    <a:pt x="0" y="281580"/>
                  </a:lnTo>
                  <a:cubicBezTo>
                    <a:pt x="187720" y="93860"/>
                    <a:pt x="433756" y="0"/>
                    <a:pt x="67979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9541FC15-AB3D-48D6-9474-808CC2D3D947}"/>
                </a:ext>
              </a:extLst>
            </p:cNvPr>
            <p:cNvSpPr/>
            <p:nvPr/>
          </p:nvSpPr>
          <p:spPr>
            <a:xfrm>
              <a:off x="2257560" y="3294601"/>
              <a:ext cx="679793" cy="281580"/>
            </a:xfrm>
            <a:custGeom>
              <a:avLst/>
              <a:gdLst>
                <a:gd name="connsiteX0" fmla="*/ 2 w 679793"/>
                <a:gd name="connsiteY0" fmla="*/ 0 h 281580"/>
                <a:gd name="connsiteX1" fmla="*/ 606780 w 679793"/>
                <a:gd name="connsiteY1" fmla="*/ 215585 h 281580"/>
                <a:gd name="connsiteX2" fmla="*/ 679789 w 679793"/>
                <a:gd name="connsiteY2" fmla="*/ 281574 h 281580"/>
                <a:gd name="connsiteX3" fmla="*/ 679793 w 679793"/>
                <a:gd name="connsiteY3" fmla="*/ 281579 h 281580"/>
                <a:gd name="connsiteX4" fmla="*/ 679793 w 679793"/>
                <a:gd name="connsiteY4" fmla="*/ 281579 h 281580"/>
                <a:gd name="connsiteX5" fmla="*/ 679793 w 679793"/>
                <a:gd name="connsiteY5" fmla="*/ 281580 h 281580"/>
                <a:gd name="connsiteX6" fmla="*/ 581500 w 679793"/>
                <a:gd name="connsiteY6" fmla="*/ 276617 h 281580"/>
                <a:gd name="connsiteX7" fmla="*/ 1 w 679793"/>
                <a:gd name="connsiteY7" fmla="*/ 1 h 281580"/>
                <a:gd name="connsiteX8" fmla="*/ 0 w 679793"/>
                <a:gd name="connsiteY8" fmla="*/ 0 h 281580"/>
                <a:gd name="connsiteX9" fmla="*/ 2 w 679793"/>
                <a:gd name="connsiteY9" fmla="*/ 0 h 281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9793" h="281580">
                  <a:moveTo>
                    <a:pt x="2" y="0"/>
                  </a:moveTo>
                  <a:cubicBezTo>
                    <a:pt x="215284" y="0"/>
                    <a:pt x="430566" y="71861"/>
                    <a:pt x="606780" y="215585"/>
                  </a:cubicBezTo>
                  <a:lnTo>
                    <a:pt x="679789" y="281574"/>
                  </a:lnTo>
                  <a:lnTo>
                    <a:pt x="679793" y="281579"/>
                  </a:lnTo>
                  <a:lnTo>
                    <a:pt x="679793" y="281579"/>
                  </a:lnTo>
                  <a:lnTo>
                    <a:pt x="679793" y="281580"/>
                  </a:lnTo>
                  <a:lnTo>
                    <a:pt x="581500" y="276617"/>
                  </a:lnTo>
                  <a:cubicBezTo>
                    <a:pt x="355270" y="253642"/>
                    <a:pt x="152229" y="152228"/>
                    <a:pt x="1" y="1"/>
                  </a:cubicBez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BB5AFD3A-1AA8-4697-8FBB-8265A3676438}"/>
                </a:ext>
              </a:extLst>
            </p:cNvPr>
            <p:cNvSpPr/>
            <p:nvPr/>
          </p:nvSpPr>
          <p:spPr>
            <a:xfrm>
              <a:off x="2937354" y="3576181"/>
              <a:ext cx="281581" cy="679795"/>
            </a:xfrm>
            <a:custGeom>
              <a:avLst/>
              <a:gdLst>
                <a:gd name="connsiteX0" fmla="*/ 0 w 281581"/>
                <a:gd name="connsiteY0" fmla="*/ 0 h 679795"/>
                <a:gd name="connsiteX1" fmla="*/ 0 w 281581"/>
                <a:gd name="connsiteY1" fmla="*/ 0 h 679795"/>
                <a:gd name="connsiteX2" fmla="*/ 5 w 281581"/>
                <a:gd name="connsiteY2" fmla="*/ 5 h 679795"/>
                <a:gd name="connsiteX3" fmla="*/ 65996 w 281581"/>
                <a:gd name="connsiteY3" fmla="*/ 73015 h 679795"/>
                <a:gd name="connsiteX4" fmla="*/ 281581 w 281581"/>
                <a:gd name="connsiteY4" fmla="*/ 679794 h 679795"/>
                <a:gd name="connsiteX5" fmla="*/ 281581 w 281581"/>
                <a:gd name="connsiteY5" fmla="*/ 679795 h 679795"/>
                <a:gd name="connsiteX6" fmla="*/ 281579 w 281581"/>
                <a:gd name="connsiteY6" fmla="*/ 679793 h 679795"/>
                <a:gd name="connsiteX7" fmla="*/ 4962 w 281581"/>
                <a:gd name="connsiteY7" fmla="*/ 98295 h 679795"/>
                <a:gd name="connsiteX8" fmla="*/ 0 w 281581"/>
                <a:gd name="connsiteY8" fmla="*/ 10 h 679795"/>
                <a:gd name="connsiteX9" fmla="*/ 0 w 281581"/>
                <a:gd name="connsiteY9" fmla="*/ 0 h 679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581" h="679795">
                  <a:moveTo>
                    <a:pt x="0" y="0"/>
                  </a:moveTo>
                  <a:lnTo>
                    <a:pt x="0" y="0"/>
                  </a:lnTo>
                  <a:lnTo>
                    <a:pt x="5" y="5"/>
                  </a:lnTo>
                  <a:lnTo>
                    <a:pt x="65996" y="73015"/>
                  </a:lnTo>
                  <a:cubicBezTo>
                    <a:pt x="209720" y="249229"/>
                    <a:pt x="281581" y="464511"/>
                    <a:pt x="281581" y="679794"/>
                  </a:cubicBezTo>
                  <a:lnTo>
                    <a:pt x="281581" y="679795"/>
                  </a:lnTo>
                  <a:lnTo>
                    <a:pt x="281579" y="679793"/>
                  </a:lnTo>
                  <a:cubicBezTo>
                    <a:pt x="129351" y="527566"/>
                    <a:pt x="27938" y="324525"/>
                    <a:pt x="4962" y="98295"/>
                  </a:cubicBez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BBFF7D19-C89E-4E83-A5F5-02C56421FC60}"/>
                </a:ext>
              </a:extLst>
            </p:cNvPr>
            <p:cNvSpPr/>
            <p:nvPr/>
          </p:nvSpPr>
          <p:spPr>
            <a:xfrm>
              <a:off x="2937355" y="3576181"/>
              <a:ext cx="679792" cy="281579"/>
            </a:xfrm>
            <a:custGeom>
              <a:avLst/>
              <a:gdLst>
                <a:gd name="connsiteX0" fmla="*/ 0 w 679792"/>
                <a:gd name="connsiteY0" fmla="*/ 0 h 281579"/>
                <a:gd name="connsiteX1" fmla="*/ 98294 w 679792"/>
                <a:gd name="connsiteY1" fmla="*/ 4963 h 281579"/>
                <a:gd name="connsiteX2" fmla="*/ 537512 w 679792"/>
                <a:gd name="connsiteY2" fmla="*/ 164187 h 281579"/>
                <a:gd name="connsiteX3" fmla="*/ 679792 w 679792"/>
                <a:gd name="connsiteY3" fmla="*/ 281579 h 281579"/>
                <a:gd name="connsiteX4" fmla="*/ 587642 w 679792"/>
                <a:gd name="connsiteY4" fmla="*/ 277179 h 281579"/>
                <a:gd name="connsiteX5" fmla="*/ 73013 w 679792"/>
                <a:gd name="connsiteY5" fmla="*/ 65994 h 281579"/>
                <a:gd name="connsiteX6" fmla="*/ 4 w 679792"/>
                <a:gd name="connsiteY6" fmla="*/ 5 h 281579"/>
                <a:gd name="connsiteX7" fmla="*/ 0 w 679792"/>
                <a:gd name="connsiteY7" fmla="*/ 0 h 281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9792" h="281579">
                  <a:moveTo>
                    <a:pt x="0" y="0"/>
                  </a:moveTo>
                  <a:lnTo>
                    <a:pt x="98294" y="4963"/>
                  </a:lnTo>
                  <a:cubicBezTo>
                    <a:pt x="259887" y="21374"/>
                    <a:pt x="409649" y="77805"/>
                    <a:pt x="537512" y="164187"/>
                  </a:cubicBezTo>
                  <a:lnTo>
                    <a:pt x="679792" y="281579"/>
                  </a:lnTo>
                  <a:lnTo>
                    <a:pt x="587642" y="277179"/>
                  </a:lnTo>
                  <a:cubicBezTo>
                    <a:pt x="403798" y="259581"/>
                    <a:pt x="224054" y="189186"/>
                    <a:pt x="73013" y="65994"/>
                  </a:cubicBezTo>
                  <a:lnTo>
                    <a:pt x="4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7C5B6663-CA8E-495C-B62A-33296D8797E3}"/>
                </a:ext>
              </a:extLst>
            </p:cNvPr>
            <p:cNvSpPr/>
            <p:nvPr/>
          </p:nvSpPr>
          <p:spPr>
            <a:xfrm>
              <a:off x="2257561" y="3576181"/>
              <a:ext cx="679792" cy="281580"/>
            </a:xfrm>
            <a:custGeom>
              <a:avLst/>
              <a:gdLst>
                <a:gd name="connsiteX0" fmla="*/ 679792 w 679792"/>
                <a:gd name="connsiteY0" fmla="*/ 0 h 281580"/>
                <a:gd name="connsiteX1" fmla="*/ 606777 w 679792"/>
                <a:gd name="connsiteY1" fmla="*/ 65995 h 281580"/>
                <a:gd name="connsiteX2" fmla="*/ 92149 w 679792"/>
                <a:gd name="connsiteY2" fmla="*/ 277180 h 281580"/>
                <a:gd name="connsiteX3" fmla="*/ 0 w 679792"/>
                <a:gd name="connsiteY3" fmla="*/ 281580 h 281580"/>
                <a:gd name="connsiteX4" fmla="*/ 142280 w 679792"/>
                <a:gd name="connsiteY4" fmla="*/ 164187 h 281580"/>
                <a:gd name="connsiteX5" fmla="*/ 581498 w 679792"/>
                <a:gd name="connsiteY5" fmla="*/ 4963 h 281580"/>
                <a:gd name="connsiteX6" fmla="*/ 679792 w 679792"/>
                <a:gd name="connsiteY6" fmla="*/ 0 h 281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9792" h="281580">
                  <a:moveTo>
                    <a:pt x="679792" y="0"/>
                  </a:moveTo>
                  <a:lnTo>
                    <a:pt x="606777" y="65995"/>
                  </a:lnTo>
                  <a:cubicBezTo>
                    <a:pt x="455737" y="189187"/>
                    <a:pt x="275993" y="259582"/>
                    <a:pt x="92149" y="277180"/>
                  </a:cubicBezTo>
                  <a:lnTo>
                    <a:pt x="0" y="281580"/>
                  </a:lnTo>
                  <a:lnTo>
                    <a:pt x="142280" y="164187"/>
                  </a:lnTo>
                  <a:cubicBezTo>
                    <a:pt x="270144" y="77805"/>
                    <a:pt x="419905" y="21374"/>
                    <a:pt x="581498" y="4963"/>
                  </a:cubicBezTo>
                  <a:lnTo>
                    <a:pt x="679792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0617EA7F-0D2B-4B29-9D2F-449857FF595C}"/>
                </a:ext>
              </a:extLst>
            </p:cNvPr>
            <p:cNvSpPr/>
            <p:nvPr/>
          </p:nvSpPr>
          <p:spPr>
            <a:xfrm>
              <a:off x="2655774" y="3576181"/>
              <a:ext cx="281580" cy="679795"/>
            </a:xfrm>
            <a:custGeom>
              <a:avLst/>
              <a:gdLst>
                <a:gd name="connsiteX0" fmla="*/ 281579 w 281580"/>
                <a:gd name="connsiteY0" fmla="*/ 0 h 679795"/>
                <a:gd name="connsiteX1" fmla="*/ 281580 w 281580"/>
                <a:gd name="connsiteY1" fmla="*/ 10 h 679795"/>
                <a:gd name="connsiteX2" fmla="*/ 276617 w 281580"/>
                <a:gd name="connsiteY2" fmla="*/ 98295 h 679795"/>
                <a:gd name="connsiteX3" fmla="*/ 1 w 281580"/>
                <a:gd name="connsiteY3" fmla="*/ 679794 h 679795"/>
                <a:gd name="connsiteX4" fmla="*/ 0 w 281580"/>
                <a:gd name="connsiteY4" fmla="*/ 679795 h 679795"/>
                <a:gd name="connsiteX5" fmla="*/ 0 w 281580"/>
                <a:gd name="connsiteY5" fmla="*/ 679793 h 679795"/>
                <a:gd name="connsiteX6" fmla="*/ 215585 w 281580"/>
                <a:gd name="connsiteY6" fmla="*/ 73014 h 679795"/>
                <a:gd name="connsiteX7" fmla="*/ 281579 w 281580"/>
                <a:gd name="connsiteY7" fmla="*/ 0 h 679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580" h="679795">
                  <a:moveTo>
                    <a:pt x="281579" y="0"/>
                  </a:moveTo>
                  <a:lnTo>
                    <a:pt x="281580" y="10"/>
                  </a:lnTo>
                  <a:lnTo>
                    <a:pt x="276617" y="98295"/>
                  </a:lnTo>
                  <a:cubicBezTo>
                    <a:pt x="253642" y="324525"/>
                    <a:pt x="152228" y="527566"/>
                    <a:pt x="1" y="679794"/>
                  </a:cubicBezTo>
                  <a:lnTo>
                    <a:pt x="0" y="679795"/>
                  </a:lnTo>
                  <a:lnTo>
                    <a:pt x="0" y="679793"/>
                  </a:lnTo>
                  <a:cubicBezTo>
                    <a:pt x="0" y="464511"/>
                    <a:pt x="71862" y="249228"/>
                    <a:pt x="215585" y="73014"/>
                  </a:cubicBezTo>
                  <a:lnTo>
                    <a:pt x="281579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2D26E2F2-06C2-44A6-BCAD-9FA46A1E9C05}"/>
              </a:ext>
            </a:extLst>
          </p:cNvPr>
          <p:cNvGrpSpPr/>
          <p:nvPr/>
        </p:nvGrpSpPr>
        <p:grpSpPr>
          <a:xfrm>
            <a:off x="7458991" y="1935014"/>
            <a:ext cx="3282334" cy="3282334"/>
            <a:chOff x="1296187" y="1935014"/>
            <a:chExt cx="3282334" cy="3282334"/>
          </a:xfrm>
          <a:solidFill>
            <a:srgbClr val="C00000"/>
          </a:solidFill>
        </p:grpSpPr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7C6E4403-E0D3-4E67-98A4-3EB2C0E2B4B6}"/>
                </a:ext>
              </a:extLst>
            </p:cNvPr>
            <p:cNvSpPr/>
            <p:nvPr/>
          </p:nvSpPr>
          <p:spPr>
            <a:xfrm>
              <a:off x="2937353" y="1935014"/>
              <a:ext cx="961374" cy="961373"/>
            </a:xfrm>
            <a:custGeom>
              <a:avLst/>
              <a:gdLst>
                <a:gd name="connsiteX0" fmla="*/ 679794 w 961374"/>
                <a:gd name="connsiteY0" fmla="*/ 0 h 961373"/>
                <a:gd name="connsiteX1" fmla="*/ 679795 w 961374"/>
                <a:gd name="connsiteY1" fmla="*/ 1 h 961373"/>
                <a:gd name="connsiteX2" fmla="*/ 956411 w 961374"/>
                <a:gd name="connsiteY2" fmla="*/ 581499 h 961373"/>
                <a:gd name="connsiteX3" fmla="*/ 961374 w 961374"/>
                <a:gd name="connsiteY3" fmla="*/ 679793 h 961373"/>
                <a:gd name="connsiteX4" fmla="*/ 961373 w 961374"/>
                <a:gd name="connsiteY4" fmla="*/ 679793 h 961373"/>
                <a:gd name="connsiteX5" fmla="*/ 281580 w 961374"/>
                <a:gd name="connsiteY5" fmla="*/ 961373 h 961373"/>
                <a:gd name="connsiteX6" fmla="*/ 281580 w 961374"/>
                <a:gd name="connsiteY6" fmla="*/ 961373 h 961373"/>
                <a:gd name="connsiteX7" fmla="*/ 277180 w 961374"/>
                <a:gd name="connsiteY7" fmla="*/ 869224 h 961373"/>
                <a:gd name="connsiteX8" fmla="*/ 0 w 961374"/>
                <a:gd name="connsiteY8" fmla="*/ 281580 h 961373"/>
                <a:gd name="connsiteX9" fmla="*/ 587644 w 961374"/>
                <a:gd name="connsiteY9" fmla="*/ 4400 h 961373"/>
                <a:gd name="connsiteX10" fmla="*/ 679794 w 961374"/>
                <a:gd name="connsiteY10" fmla="*/ 0 h 961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1374" h="961373">
                  <a:moveTo>
                    <a:pt x="679794" y="0"/>
                  </a:moveTo>
                  <a:lnTo>
                    <a:pt x="679795" y="1"/>
                  </a:lnTo>
                  <a:cubicBezTo>
                    <a:pt x="832022" y="152228"/>
                    <a:pt x="933436" y="355269"/>
                    <a:pt x="956411" y="581499"/>
                  </a:cubicBezTo>
                  <a:lnTo>
                    <a:pt x="961374" y="679793"/>
                  </a:lnTo>
                  <a:lnTo>
                    <a:pt x="961373" y="679793"/>
                  </a:lnTo>
                  <a:cubicBezTo>
                    <a:pt x="695897" y="679793"/>
                    <a:pt x="455554" y="787398"/>
                    <a:pt x="281580" y="961373"/>
                  </a:cubicBezTo>
                  <a:lnTo>
                    <a:pt x="281580" y="961373"/>
                  </a:lnTo>
                  <a:lnTo>
                    <a:pt x="277180" y="869224"/>
                  </a:lnTo>
                  <a:cubicBezTo>
                    <a:pt x="256649" y="654739"/>
                    <a:pt x="164255" y="445835"/>
                    <a:pt x="0" y="281580"/>
                  </a:cubicBezTo>
                  <a:cubicBezTo>
                    <a:pt x="164255" y="117325"/>
                    <a:pt x="373159" y="24931"/>
                    <a:pt x="587644" y="4400"/>
                  </a:cubicBezTo>
                  <a:lnTo>
                    <a:pt x="679794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90D56997-8769-4613-B033-3F03DF259BD1}"/>
                </a:ext>
              </a:extLst>
            </p:cNvPr>
            <p:cNvSpPr/>
            <p:nvPr/>
          </p:nvSpPr>
          <p:spPr>
            <a:xfrm>
              <a:off x="1975981" y="1935014"/>
              <a:ext cx="961372" cy="961372"/>
            </a:xfrm>
            <a:custGeom>
              <a:avLst/>
              <a:gdLst>
                <a:gd name="connsiteX0" fmla="*/ 281581 w 961372"/>
                <a:gd name="connsiteY0" fmla="*/ 0 h 961372"/>
                <a:gd name="connsiteX1" fmla="*/ 373728 w 961372"/>
                <a:gd name="connsiteY1" fmla="*/ 4400 h 961372"/>
                <a:gd name="connsiteX2" fmla="*/ 961372 w 961372"/>
                <a:gd name="connsiteY2" fmla="*/ 281580 h 961372"/>
                <a:gd name="connsiteX3" fmla="*/ 684192 w 961372"/>
                <a:gd name="connsiteY3" fmla="*/ 869224 h 961372"/>
                <a:gd name="connsiteX4" fmla="*/ 679792 w 961372"/>
                <a:gd name="connsiteY4" fmla="*/ 961372 h 961372"/>
                <a:gd name="connsiteX5" fmla="*/ 537513 w 961372"/>
                <a:gd name="connsiteY5" fmla="*/ 843981 h 961372"/>
                <a:gd name="connsiteX6" fmla="*/ 98295 w 961372"/>
                <a:gd name="connsiteY6" fmla="*/ 684757 h 961372"/>
                <a:gd name="connsiteX7" fmla="*/ 0 w 961372"/>
                <a:gd name="connsiteY7" fmla="*/ 679794 h 961372"/>
                <a:gd name="connsiteX8" fmla="*/ 4963 w 961372"/>
                <a:gd name="connsiteY8" fmla="*/ 581500 h 961372"/>
                <a:gd name="connsiteX9" fmla="*/ 281580 w 961372"/>
                <a:gd name="connsiteY9" fmla="*/ 1 h 961372"/>
                <a:gd name="connsiteX10" fmla="*/ 281581 w 961372"/>
                <a:gd name="connsiteY10" fmla="*/ 0 h 96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1372" h="961372">
                  <a:moveTo>
                    <a:pt x="281581" y="0"/>
                  </a:moveTo>
                  <a:lnTo>
                    <a:pt x="373728" y="4400"/>
                  </a:lnTo>
                  <a:cubicBezTo>
                    <a:pt x="588213" y="24932"/>
                    <a:pt x="797117" y="117325"/>
                    <a:pt x="961372" y="281580"/>
                  </a:cubicBezTo>
                  <a:cubicBezTo>
                    <a:pt x="797117" y="445835"/>
                    <a:pt x="704724" y="654739"/>
                    <a:pt x="684192" y="869224"/>
                  </a:cubicBezTo>
                  <a:lnTo>
                    <a:pt x="679792" y="961372"/>
                  </a:lnTo>
                  <a:lnTo>
                    <a:pt x="537513" y="843981"/>
                  </a:lnTo>
                  <a:cubicBezTo>
                    <a:pt x="409650" y="757598"/>
                    <a:pt x="259888" y="701168"/>
                    <a:pt x="98295" y="684757"/>
                  </a:cubicBezTo>
                  <a:lnTo>
                    <a:pt x="0" y="679794"/>
                  </a:lnTo>
                  <a:lnTo>
                    <a:pt x="4963" y="581500"/>
                  </a:lnTo>
                  <a:cubicBezTo>
                    <a:pt x="27938" y="355270"/>
                    <a:pt x="129352" y="152229"/>
                    <a:pt x="281580" y="1"/>
                  </a:cubicBezTo>
                  <a:lnTo>
                    <a:pt x="281581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A5AE8E24-5661-4636-93DF-B1565C4890EB}"/>
                </a:ext>
              </a:extLst>
            </p:cNvPr>
            <p:cNvSpPr/>
            <p:nvPr/>
          </p:nvSpPr>
          <p:spPr>
            <a:xfrm>
              <a:off x="3617150" y="2614807"/>
              <a:ext cx="961370" cy="961372"/>
            </a:xfrm>
            <a:custGeom>
              <a:avLst/>
              <a:gdLst>
                <a:gd name="connsiteX0" fmla="*/ 281577 w 961370"/>
                <a:gd name="connsiteY0" fmla="*/ 0 h 961372"/>
                <a:gd name="connsiteX1" fmla="*/ 379871 w 961370"/>
                <a:gd name="connsiteY1" fmla="*/ 4963 h 961372"/>
                <a:gd name="connsiteX2" fmla="*/ 961370 w 961370"/>
                <a:gd name="connsiteY2" fmla="*/ 281580 h 961372"/>
                <a:gd name="connsiteX3" fmla="*/ 745785 w 961370"/>
                <a:gd name="connsiteY3" fmla="*/ 888358 h 961372"/>
                <a:gd name="connsiteX4" fmla="*/ 679791 w 961370"/>
                <a:gd name="connsiteY4" fmla="*/ 961372 h 961372"/>
                <a:gd name="connsiteX5" fmla="*/ 606776 w 961370"/>
                <a:gd name="connsiteY5" fmla="*/ 895378 h 961372"/>
                <a:gd name="connsiteX6" fmla="*/ 92147 w 961370"/>
                <a:gd name="connsiteY6" fmla="*/ 684193 h 961372"/>
                <a:gd name="connsiteX7" fmla="*/ 0 w 961370"/>
                <a:gd name="connsiteY7" fmla="*/ 679793 h 961372"/>
                <a:gd name="connsiteX8" fmla="*/ 117390 w 961370"/>
                <a:gd name="connsiteY8" fmla="*/ 537514 h 961372"/>
                <a:gd name="connsiteX9" fmla="*/ 281577 w 961370"/>
                <a:gd name="connsiteY9" fmla="*/ 1 h 961372"/>
                <a:gd name="connsiteX10" fmla="*/ 281577 w 961370"/>
                <a:gd name="connsiteY10" fmla="*/ 0 h 96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1370" h="961372">
                  <a:moveTo>
                    <a:pt x="281577" y="0"/>
                  </a:moveTo>
                  <a:lnTo>
                    <a:pt x="379871" y="4963"/>
                  </a:lnTo>
                  <a:cubicBezTo>
                    <a:pt x="606101" y="27938"/>
                    <a:pt x="809142" y="129352"/>
                    <a:pt x="961370" y="281580"/>
                  </a:cubicBezTo>
                  <a:cubicBezTo>
                    <a:pt x="961370" y="496862"/>
                    <a:pt x="889509" y="712144"/>
                    <a:pt x="745785" y="888358"/>
                  </a:cubicBezTo>
                  <a:lnTo>
                    <a:pt x="679791" y="961372"/>
                  </a:lnTo>
                  <a:lnTo>
                    <a:pt x="606776" y="895378"/>
                  </a:lnTo>
                  <a:cubicBezTo>
                    <a:pt x="455735" y="772186"/>
                    <a:pt x="275991" y="701792"/>
                    <a:pt x="92147" y="684193"/>
                  </a:cubicBezTo>
                  <a:lnTo>
                    <a:pt x="0" y="679793"/>
                  </a:lnTo>
                  <a:lnTo>
                    <a:pt x="117390" y="537514"/>
                  </a:lnTo>
                  <a:cubicBezTo>
                    <a:pt x="221049" y="384078"/>
                    <a:pt x="281577" y="199108"/>
                    <a:pt x="281577" y="1"/>
                  </a:cubicBezTo>
                  <a:lnTo>
                    <a:pt x="281577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0891C837-1776-4957-AEF3-3A5B361717A2}"/>
                </a:ext>
              </a:extLst>
            </p:cNvPr>
            <p:cNvSpPr/>
            <p:nvPr/>
          </p:nvSpPr>
          <p:spPr>
            <a:xfrm>
              <a:off x="1296187" y="2614808"/>
              <a:ext cx="961373" cy="961374"/>
            </a:xfrm>
            <a:custGeom>
              <a:avLst/>
              <a:gdLst>
                <a:gd name="connsiteX0" fmla="*/ 679794 w 961373"/>
                <a:gd name="connsiteY0" fmla="*/ 0 h 961374"/>
                <a:gd name="connsiteX1" fmla="*/ 679794 w 961373"/>
                <a:gd name="connsiteY1" fmla="*/ 0 h 961374"/>
                <a:gd name="connsiteX2" fmla="*/ 679794 w 961373"/>
                <a:gd name="connsiteY2" fmla="*/ 1 h 961374"/>
                <a:gd name="connsiteX3" fmla="*/ 843982 w 961373"/>
                <a:gd name="connsiteY3" fmla="*/ 537514 h 961374"/>
                <a:gd name="connsiteX4" fmla="*/ 961373 w 961373"/>
                <a:gd name="connsiteY4" fmla="*/ 679793 h 961374"/>
                <a:gd name="connsiteX5" fmla="*/ 869225 w 961373"/>
                <a:gd name="connsiteY5" fmla="*/ 684193 h 961374"/>
                <a:gd name="connsiteX6" fmla="*/ 281581 w 961373"/>
                <a:gd name="connsiteY6" fmla="*/ 961373 h 961374"/>
                <a:gd name="connsiteX7" fmla="*/ 281580 w 961373"/>
                <a:gd name="connsiteY7" fmla="*/ 961374 h 961374"/>
                <a:gd name="connsiteX8" fmla="*/ 281580 w 961373"/>
                <a:gd name="connsiteY8" fmla="*/ 961373 h 961374"/>
                <a:gd name="connsiteX9" fmla="*/ 4400 w 961373"/>
                <a:gd name="connsiteY9" fmla="*/ 373730 h 961374"/>
                <a:gd name="connsiteX10" fmla="*/ 0 w 961373"/>
                <a:gd name="connsiteY10" fmla="*/ 281581 h 961374"/>
                <a:gd name="connsiteX11" fmla="*/ 1 w 961373"/>
                <a:gd name="connsiteY11" fmla="*/ 281580 h 961374"/>
                <a:gd name="connsiteX12" fmla="*/ 679794 w 961373"/>
                <a:gd name="connsiteY12" fmla="*/ 0 h 96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61373" h="961374">
                  <a:moveTo>
                    <a:pt x="679794" y="0"/>
                  </a:moveTo>
                  <a:lnTo>
                    <a:pt x="679794" y="0"/>
                  </a:lnTo>
                  <a:lnTo>
                    <a:pt x="679794" y="1"/>
                  </a:lnTo>
                  <a:cubicBezTo>
                    <a:pt x="679794" y="199108"/>
                    <a:pt x="740322" y="384078"/>
                    <a:pt x="843982" y="537514"/>
                  </a:cubicBezTo>
                  <a:lnTo>
                    <a:pt x="961373" y="679793"/>
                  </a:lnTo>
                  <a:lnTo>
                    <a:pt x="869225" y="684193"/>
                  </a:lnTo>
                  <a:cubicBezTo>
                    <a:pt x="654740" y="704724"/>
                    <a:pt x="445836" y="797118"/>
                    <a:pt x="281581" y="961373"/>
                  </a:cubicBezTo>
                  <a:lnTo>
                    <a:pt x="281580" y="961374"/>
                  </a:lnTo>
                  <a:lnTo>
                    <a:pt x="281580" y="961373"/>
                  </a:lnTo>
                  <a:cubicBezTo>
                    <a:pt x="117325" y="797118"/>
                    <a:pt x="24931" y="588215"/>
                    <a:pt x="4400" y="373730"/>
                  </a:cubicBezTo>
                  <a:lnTo>
                    <a:pt x="0" y="281581"/>
                  </a:lnTo>
                  <a:lnTo>
                    <a:pt x="1" y="281580"/>
                  </a:lnTo>
                  <a:cubicBezTo>
                    <a:pt x="173975" y="107605"/>
                    <a:pt x="414318" y="0"/>
                    <a:pt x="67979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0E283151-6A1C-481A-AE3D-AA83AFE2F00E}"/>
                </a:ext>
              </a:extLst>
            </p:cNvPr>
            <p:cNvSpPr/>
            <p:nvPr/>
          </p:nvSpPr>
          <p:spPr>
            <a:xfrm>
              <a:off x="3617147" y="3576179"/>
              <a:ext cx="961374" cy="961374"/>
            </a:xfrm>
            <a:custGeom>
              <a:avLst/>
              <a:gdLst>
                <a:gd name="connsiteX0" fmla="*/ 679794 w 961374"/>
                <a:gd name="connsiteY0" fmla="*/ 0 h 961374"/>
                <a:gd name="connsiteX1" fmla="*/ 679794 w 961374"/>
                <a:gd name="connsiteY1" fmla="*/ 1 h 961374"/>
                <a:gd name="connsiteX2" fmla="*/ 956974 w 961374"/>
                <a:gd name="connsiteY2" fmla="*/ 587645 h 961374"/>
                <a:gd name="connsiteX3" fmla="*/ 961374 w 961374"/>
                <a:gd name="connsiteY3" fmla="*/ 679794 h 961374"/>
                <a:gd name="connsiteX4" fmla="*/ 961373 w 961374"/>
                <a:gd name="connsiteY4" fmla="*/ 679795 h 961374"/>
                <a:gd name="connsiteX5" fmla="*/ 281580 w 961374"/>
                <a:gd name="connsiteY5" fmla="*/ 961374 h 961374"/>
                <a:gd name="connsiteX6" fmla="*/ 281580 w 961374"/>
                <a:gd name="connsiteY6" fmla="*/ 961374 h 961374"/>
                <a:gd name="connsiteX7" fmla="*/ 276617 w 961374"/>
                <a:gd name="connsiteY7" fmla="*/ 863080 h 961374"/>
                <a:gd name="connsiteX8" fmla="*/ 1 w 961374"/>
                <a:gd name="connsiteY8" fmla="*/ 281582 h 961374"/>
                <a:gd name="connsiteX9" fmla="*/ 0 w 961374"/>
                <a:gd name="connsiteY9" fmla="*/ 281581 h 961374"/>
                <a:gd name="connsiteX10" fmla="*/ 0 w 961374"/>
                <a:gd name="connsiteY10" fmla="*/ 281581 h 961374"/>
                <a:gd name="connsiteX11" fmla="*/ 679793 w 961374"/>
                <a:gd name="connsiteY11" fmla="*/ 1 h 961374"/>
                <a:gd name="connsiteX12" fmla="*/ 679794 w 961374"/>
                <a:gd name="connsiteY12" fmla="*/ 0 h 96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61374" h="961374">
                  <a:moveTo>
                    <a:pt x="679794" y="0"/>
                  </a:moveTo>
                  <a:lnTo>
                    <a:pt x="679794" y="1"/>
                  </a:lnTo>
                  <a:cubicBezTo>
                    <a:pt x="844049" y="164256"/>
                    <a:pt x="936442" y="373160"/>
                    <a:pt x="956974" y="587645"/>
                  </a:cubicBezTo>
                  <a:lnTo>
                    <a:pt x="961374" y="679794"/>
                  </a:lnTo>
                  <a:lnTo>
                    <a:pt x="961373" y="679795"/>
                  </a:lnTo>
                  <a:cubicBezTo>
                    <a:pt x="787399" y="853769"/>
                    <a:pt x="547056" y="961374"/>
                    <a:pt x="281580" y="961374"/>
                  </a:cubicBezTo>
                  <a:lnTo>
                    <a:pt x="281580" y="961374"/>
                  </a:lnTo>
                  <a:lnTo>
                    <a:pt x="276617" y="863080"/>
                  </a:lnTo>
                  <a:cubicBezTo>
                    <a:pt x="253642" y="636850"/>
                    <a:pt x="152228" y="433809"/>
                    <a:pt x="1" y="281582"/>
                  </a:cubicBezTo>
                  <a:lnTo>
                    <a:pt x="0" y="281581"/>
                  </a:lnTo>
                  <a:lnTo>
                    <a:pt x="0" y="281581"/>
                  </a:lnTo>
                  <a:cubicBezTo>
                    <a:pt x="246037" y="281581"/>
                    <a:pt x="492074" y="187721"/>
                    <a:pt x="679793" y="1"/>
                  </a:cubicBezTo>
                  <a:lnTo>
                    <a:pt x="679794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4E34CD5F-7F32-4317-922C-6343362549C4}"/>
                </a:ext>
              </a:extLst>
            </p:cNvPr>
            <p:cNvSpPr/>
            <p:nvPr/>
          </p:nvSpPr>
          <p:spPr>
            <a:xfrm>
              <a:off x="1296188" y="3576182"/>
              <a:ext cx="961373" cy="961372"/>
            </a:xfrm>
            <a:custGeom>
              <a:avLst/>
              <a:gdLst>
                <a:gd name="connsiteX0" fmla="*/ 281579 w 961373"/>
                <a:gd name="connsiteY0" fmla="*/ 0 h 961372"/>
                <a:gd name="connsiteX1" fmla="*/ 354594 w 961373"/>
                <a:gd name="connsiteY1" fmla="*/ 65994 h 961372"/>
                <a:gd name="connsiteX2" fmla="*/ 961372 w 961373"/>
                <a:gd name="connsiteY2" fmla="*/ 281579 h 961372"/>
                <a:gd name="connsiteX3" fmla="*/ 961373 w 961373"/>
                <a:gd name="connsiteY3" fmla="*/ 281579 h 961372"/>
                <a:gd name="connsiteX4" fmla="*/ 961373 w 961373"/>
                <a:gd name="connsiteY4" fmla="*/ 281579 h 961372"/>
                <a:gd name="connsiteX5" fmla="*/ 684756 w 961373"/>
                <a:gd name="connsiteY5" fmla="*/ 863077 h 961372"/>
                <a:gd name="connsiteX6" fmla="*/ 679793 w 961373"/>
                <a:gd name="connsiteY6" fmla="*/ 961372 h 961372"/>
                <a:gd name="connsiteX7" fmla="*/ 581499 w 961373"/>
                <a:gd name="connsiteY7" fmla="*/ 956409 h 961372"/>
                <a:gd name="connsiteX8" fmla="*/ 0 w 961373"/>
                <a:gd name="connsiteY8" fmla="*/ 679793 h 961372"/>
                <a:gd name="connsiteX9" fmla="*/ 215585 w 961373"/>
                <a:gd name="connsiteY9" fmla="*/ 73014 h 961372"/>
                <a:gd name="connsiteX10" fmla="*/ 281579 w 961373"/>
                <a:gd name="connsiteY10" fmla="*/ 0 h 96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1373" h="961372">
                  <a:moveTo>
                    <a:pt x="281579" y="0"/>
                  </a:moveTo>
                  <a:lnTo>
                    <a:pt x="354594" y="65994"/>
                  </a:lnTo>
                  <a:cubicBezTo>
                    <a:pt x="530808" y="209718"/>
                    <a:pt x="746090" y="281579"/>
                    <a:pt x="961372" y="281579"/>
                  </a:cubicBezTo>
                  <a:lnTo>
                    <a:pt x="961373" y="281579"/>
                  </a:lnTo>
                  <a:lnTo>
                    <a:pt x="961373" y="281579"/>
                  </a:lnTo>
                  <a:cubicBezTo>
                    <a:pt x="809145" y="433806"/>
                    <a:pt x="707731" y="636847"/>
                    <a:pt x="684756" y="863077"/>
                  </a:cubicBezTo>
                  <a:lnTo>
                    <a:pt x="679793" y="961372"/>
                  </a:lnTo>
                  <a:lnTo>
                    <a:pt x="581499" y="956409"/>
                  </a:lnTo>
                  <a:cubicBezTo>
                    <a:pt x="355269" y="933434"/>
                    <a:pt x="152228" y="832021"/>
                    <a:pt x="0" y="679793"/>
                  </a:cubicBezTo>
                  <a:cubicBezTo>
                    <a:pt x="0" y="464510"/>
                    <a:pt x="71861" y="249228"/>
                    <a:pt x="215585" y="73014"/>
                  </a:cubicBezTo>
                  <a:lnTo>
                    <a:pt x="281579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028ACF42-92EA-493C-B22C-3EFA7268B6EA}"/>
                </a:ext>
              </a:extLst>
            </p:cNvPr>
            <p:cNvSpPr/>
            <p:nvPr/>
          </p:nvSpPr>
          <p:spPr>
            <a:xfrm>
              <a:off x="2937355" y="4255976"/>
              <a:ext cx="961372" cy="961371"/>
            </a:xfrm>
            <a:custGeom>
              <a:avLst/>
              <a:gdLst>
                <a:gd name="connsiteX0" fmla="*/ 281580 w 961372"/>
                <a:gd name="connsiteY0" fmla="*/ 0 h 961371"/>
                <a:gd name="connsiteX1" fmla="*/ 423859 w 961372"/>
                <a:gd name="connsiteY1" fmla="*/ 117390 h 961371"/>
                <a:gd name="connsiteX2" fmla="*/ 863077 w 961372"/>
                <a:gd name="connsiteY2" fmla="*/ 276614 h 961371"/>
                <a:gd name="connsiteX3" fmla="*/ 961372 w 961372"/>
                <a:gd name="connsiteY3" fmla="*/ 281577 h 961371"/>
                <a:gd name="connsiteX4" fmla="*/ 961372 w 961372"/>
                <a:gd name="connsiteY4" fmla="*/ 281578 h 961371"/>
                <a:gd name="connsiteX5" fmla="*/ 797185 w 961372"/>
                <a:gd name="connsiteY5" fmla="*/ 819091 h 961371"/>
                <a:gd name="connsiteX6" fmla="*/ 679794 w 961372"/>
                <a:gd name="connsiteY6" fmla="*/ 961371 h 961371"/>
                <a:gd name="connsiteX7" fmla="*/ 679793 w 961372"/>
                <a:gd name="connsiteY7" fmla="*/ 961371 h 961371"/>
                <a:gd name="connsiteX8" fmla="*/ 73014 w 961372"/>
                <a:gd name="connsiteY8" fmla="*/ 745786 h 961371"/>
                <a:gd name="connsiteX9" fmla="*/ 0 w 961372"/>
                <a:gd name="connsiteY9" fmla="*/ 679792 h 961371"/>
                <a:gd name="connsiteX10" fmla="*/ 65995 w 961372"/>
                <a:gd name="connsiteY10" fmla="*/ 606777 h 961371"/>
                <a:gd name="connsiteX11" fmla="*/ 277180 w 961372"/>
                <a:gd name="connsiteY11" fmla="*/ 92148 h 961371"/>
                <a:gd name="connsiteX12" fmla="*/ 281580 w 961372"/>
                <a:gd name="connsiteY12" fmla="*/ 0 h 961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61372" h="961371">
                  <a:moveTo>
                    <a:pt x="281580" y="0"/>
                  </a:moveTo>
                  <a:lnTo>
                    <a:pt x="423859" y="117390"/>
                  </a:lnTo>
                  <a:cubicBezTo>
                    <a:pt x="551722" y="203773"/>
                    <a:pt x="701484" y="260204"/>
                    <a:pt x="863077" y="276614"/>
                  </a:cubicBezTo>
                  <a:lnTo>
                    <a:pt x="961372" y="281577"/>
                  </a:lnTo>
                  <a:lnTo>
                    <a:pt x="961372" y="281578"/>
                  </a:lnTo>
                  <a:cubicBezTo>
                    <a:pt x="961372" y="480685"/>
                    <a:pt x="900844" y="665655"/>
                    <a:pt x="797185" y="819091"/>
                  </a:cubicBezTo>
                  <a:lnTo>
                    <a:pt x="679794" y="961371"/>
                  </a:lnTo>
                  <a:lnTo>
                    <a:pt x="679793" y="961371"/>
                  </a:lnTo>
                  <a:cubicBezTo>
                    <a:pt x="464510" y="961371"/>
                    <a:pt x="249228" y="889510"/>
                    <a:pt x="73014" y="745786"/>
                  </a:cubicBezTo>
                  <a:lnTo>
                    <a:pt x="0" y="679792"/>
                  </a:lnTo>
                  <a:lnTo>
                    <a:pt x="65995" y="606777"/>
                  </a:lnTo>
                  <a:cubicBezTo>
                    <a:pt x="189187" y="455737"/>
                    <a:pt x="259582" y="275993"/>
                    <a:pt x="277180" y="92148"/>
                  </a:cubicBezTo>
                  <a:lnTo>
                    <a:pt x="28158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FA9DB62B-40FE-490F-999C-A5763BCD8B41}"/>
                </a:ext>
              </a:extLst>
            </p:cNvPr>
            <p:cNvSpPr/>
            <p:nvPr/>
          </p:nvSpPr>
          <p:spPr>
            <a:xfrm>
              <a:off x="1975981" y="4255976"/>
              <a:ext cx="961374" cy="961372"/>
            </a:xfrm>
            <a:custGeom>
              <a:avLst/>
              <a:gdLst>
                <a:gd name="connsiteX0" fmla="*/ 679793 w 961374"/>
                <a:gd name="connsiteY0" fmla="*/ 0 h 961372"/>
                <a:gd name="connsiteX1" fmla="*/ 684193 w 961374"/>
                <a:gd name="connsiteY1" fmla="*/ 92148 h 961372"/>
                <a:gd name="connsiteX2" fmla="*/ 961373 w 961374"/>
                <a:gd name="connsiteY2" fmla="*/ 679791 h 961372"/>
                <a:gd name="connsiteX3" fmla="*/ 961374 w 961374"/>
                <a:gd name="connsiteY3" fmla="*/ 679792 h 961372"/>
                <a:gd name="connsiteX4" fmla="*/ 961374 w 961374"/>
                <a:gd name="connsiteY4" fmla="*/ 679792 h 961372"/>
                <a:gd name="connsiteX5" fmla="*/ 281581 w 961374"/>
                <a:gd name="connsiteY5" fmla="*/ 961372 h 961372"/>
                <a:gd name="connsiteX6" fmla="*/ 281580 w 961374"/>
                <a:gd name="connsiteY6" fmla="*/ 961372 h 961372"/>
                <a:gd name="connsiteX7" fmla="*/ 164187 w 961374"/>
                <a:gd name="connsiteY7" fmla="*/ 819091 h 961372"/>
                <a:gd name="connsiteX8" fmla="*/ 0 w 961374"/>
                <a:gd name="connsiteY8" fmla="*/ 281578 h 961372"/>
                <a:gd name="connsiteX9" fmla="*/ 0 w 961374"/>
                <a:gd name="connsiteY9" fmla="*/ 281578 h 961372"/>
                <a:gd name="connsiteX10" fmla="*/ 1 w 961374"/>
                <a:gd name="connsiteY10" fmla="*/ 281578 h 961372"/>
                <a:gd name="connsiteX11" fmla="*/ 537514 w 961374"/>
                <a:gd name="connsiteY11" fmla="*/ 117391 h 961372"/>
                <a:gd name="connsiteX12" fmla="*/ 679793 w 961374"/>
                <a:gd name="connsiteY12" fmla="*/ 0 h 96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61374" h="961372">
                  <a:moveTo>
                    <a:pt x="679793" y="0"/>
                  </a:moveTo>
                  <a:lnTo>
                    <a:pt x="684193" y="92148"/>
                  </a:lnTo>
                  <a:cubicBezTo>
                    <a:pt x="704725" y="306633"/>
                    <a:pt x="797118" y="515537"/>
                    <a:pt x="961373" y="679791"/>
                  </a:cubicBezTo>
                  <a:lnTo>
                    <a:pt x="961374" y="679792"/>
                  </a:lnTo>
                  <a:lnTo>
                    <a:pt x="961374" y="679792"/>
                  </a:lnTo>
                  <a:cubicBezTo>
                    <a:pt x="773654" y="867512"/>
                    <a:pt x="527617" y="961372"/>
                    <a:pt x="281581" y="961372"/>
                  </a:cubicBezTo>
                  <a:lnTo>
                    <a:pt x="281580" y="961372"/>
                  </a:lnTo>
                  <a:lnTo>
                    <a:pt x="164187" y="819091"/>
                  </a:lnTo>
                  <a:cubicBezTo>
                    <a:pt x="60528" y="665655"/>
                    <a:pt x="0" y="480685"/>
                    <a:pt x="0" y="281578"/>
                  </a:cubicBezTo>
                  <a:lnTo>
                    <a:pt x="0" y="281578"/>
                  </a:lnTo>
                  <a:lnTo>
                    <a:pt x="1" y="281578"/>
                  </a:lnTo>
                  <a:cubicBezTo>
                    <a:pt x="199108" y="281578"/>
                    <a:pt x="384078" y="221050"/>
                    <a:pt x="537514" y="117391"/>
                  </a:cubicBezTo>
                  <a:lnTo>
                    <a:pt x="679793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D74E6299-930A-4F1A-9887-5C9F738E23CC}"/>
              </a:ext>
            </a:extLst>
          </p:cNvPr>
          <p:cNvGrpSpPr/>
          <p:nvPr/>
        </p:nvGrpSpPr>
        <p:grpSpPr>
          <a:xfrm>
            <a:off x="7740572" y="2216594"/>
            <a:ext cx="2719174" cy="2719174"/>
            <a:chOff x="1577767" y="2216594"/>
            <a:chExt cx="2719174" cy="2719174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117C52C6-C24A-4AF9-9B31-F7A260AB75D9}"/>
                </a:ext>
              </a:extLst>
            </p:cNvPr>
            <p:cNvSpPr/>
            <p:nvPr/>
          </p:nvSpPr>
          <p:spPr>
            <a:xfrm>
              <a:off x="2655773" y="2216594"/>
              <a:ext cx="563160" cy="1359577"/>
            </a:xfrm>
            <a:custGeom>
              <a:avLst/>
              <a:gdLst>
                <a:gd name="connsiteX0" fmla="*/ 281580 w 563160"/>
                <a:gd name="connsiteY0" fmla="*/ 0 h 1359577"/>
                <a:gd name="connsiteX1" fmla="*/ 558760 w 563160"/>
                <a:gd name="connsiteY1" fmla="*/ 587644 h 1359577"/>
                <a:gd name="connsiteX2" fmla="*/ 563160 w 563160"/>
                <a:gd name="connsiteY2" fmla="*/ 679793 h 1359577"/>
                <a:gd name="connsiteX3" fmla="*/ 445767 w 563160"/>
                <a:gd name="connsiteY3" fmla="*/ 822074 h 1359577"/>
                <a:gd name="connsiteX4" fmla="*/ 286543 w 563160"/>
                <a:gd name="connsiteY4" fmla="*/ 1261292 h 1359577"/>
                <a:gd name="connsiteX5" fmla="*/ 281581 w 563160"/>
                <a:gd name="connsiteY5" fmla="*/ 1359577 h 1359577"/>
                <a:gd name="connsiteX6" fmla="*/ 276618 w 563160"/>
                <a:gd name="connsiteY6" fmla="*/ 1261292 h 1359577"/>
                <a:gd name="connsiteX7" fmla="*/ 2 w 563160"/>
                <a:gd name="connsiteY7" fmla="*/ 679794 h 1359577"/>
                <a:gd name="connsiteX8" fmla="*/ 0 w 563160"/>
                <a:gd name="connsiteY8" fmla="*/ 679792 h 1359577"/>
                <a:gd name="connsiteX9" fmla="*/ 4400 w 563160"/>
                <a:gd name="connsiteY9" fmla="*/ 587644 h 1359577"/>
                <a:gd name="connsiteX10" fmla="*/ 281580 w 563160"/>
                <a:gd name="connsiteY10" fmla="*/ 0 h 135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3160" h="1359577">
                  <a:moveTo>
                    <a:pt x="281580" y="0"/>
                  </a:moveTo>
                  <a:cubicBezTo>
                    <a:pt x="445835" y="164255"/>
                    <a:pt x="538229" y="373159"/>
                    <a:pt x="558760" y="587644"/>
                  </a:cubicBezTo>
                  <a:lnTo>
                    <a:pt x="563160" y="679793"/>
                  </a:lnTo>
                  <a:lnTo>
                    <a:pt x="445767" y="822074"/>
                  </a:lnTo>
                  <a:cubicBezTo>
                    <a:pt x="359385" y="949937"/>
                    <a:pt x="302954" y="1099699"/>
                    <a:pt x="286543" y="1261292"/>
                  </a:cubicBezTo>
                  <a:lnTo>
                    <a:pt x="281581" y="1359577"/>
                  </a:lnTo>
                  <a:lnTo>
                    <a:pt x="276618" y="1261292"/>
                  </a:lnTo>
                  <a:cubicBezTo>
                    <a:pt x="253643" y="1035062"/>
                    <a:pt x="152229" y="832021"/>
                    <a:pt x="2" y="679794"/>
                  </a:cubicBezTo>
                  <a:lnTo>
                    <a:pt x="0" y="679792"/>
                  </a:lnTo>
                  <a:lnTo>
                    <a:pt x="4400" y="587644"/>
                  </a:lnTo>
                  <a:cubicBezTo>
                    <a:pt x="24932" y="373159"/>
                    <a:pt x="117325" y="164255"/>
                    <a:pt x="281580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43E03BA2-A1FB-4610-B332-213F9B1F6382}"/>
                </a:ext>
              </a:extLst>
            </p:cNvPr>
            <p:cNvSpPr/>
            <p:nvPr/>
          </p:nvSpPr>
          <p:spPr>
            <a:xfrm>
              <a:off x="2937354" y="2614807"/>
              <a:ext cx="961373" cy="961373"/>
            </a:xfrm>
            <a:custGeom>
              <a:avLst/>
              <a:gdLst>
                <a:gd name="connsiteX0" fmla="*/ 961372 w 961373"/>
                <a:gd name="connsiteY0" fmla="*/ 0 h 961373"/>
                <a:gd name="connsiteX1" fmla="*/ 961373 w 961373"/>
                <a:gd name="connsiteY1" fmla="*/ 0 h 961373"/>
                <a:gd name="connsiteX2" fmla="*/ 961373 w 961373"/>
                <a:gd name="connsiteY2" fmla="*/ 1 h 961373"/>
                <a:gd name="connsiteX3" fmla="*/ 797186 w 961373"/>
                <a:gd name="connsiteY3" fmla="*/ 537514 h 961373"/>
                <a:gd name="connsiteX4" fmla="*/ 679796 w 961373"/>
                <a:gd name="connsiteY4" fmla="*/ 679793 h 961373"/>
                <a:gd name="connsiteX5" fmla="*/ 679793 w 961373"/>
                <a:gd name="connsiteY5" fmla="*/ 679793 h 961373"/>
                <a:gd name="connsiteX6" fmla="*/ 0 w 961373"/>
                <a:gd name="connsiteY6" fmla="*/ 961373 h 961373"/>
                <a:gd name="connsiteX7" fmla="*/ 0 w 961373"/>
                <a:gd name="connsiteY7" fmla="*/ 961373 h 961373"/>
                <a:gd name="connsiteX8" fmla="*/ 0 w 961373"/>
                <a:gd name="connsiteY8" fmla="*/ 961373 h 961373"/>
                <a:gd name="connsiteX9" fmla="*/ 65994 w 961373"/>
                <a:gd name="connsiteY9" fmla="*/ 888359 h 961373"/>
                <a:gd name="connsiteX10" fmla="*/ 281579 w 961373"/>
                <a:gd name="connsiteY10" fmla="*/ 281581 h 961373"/>
                <a:gd name="connsiteX11" fmla="*/ 281579 w 961373"/>
                <a:gd name="connsiteY11" fmla="*/ 281580 h 961373"/>
                <a:gd name="connsiteX12" fmla="*/ 281579 w 961373"/>
                <a:gd name="connsiteY12" fmla="*/ 281580 h 961373"/>
                <a:gd name="connsiteX13" fmla="*/ 961372 w 961373"/>
                <a:gd name="connsiteY13" fmla="*/ 0 h 961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373" h="961373">
                  <a:moveTo>
                    <a:pt x="961372" y="0"/>
                  </a:moveTo>
                  <a:lnTo>
                    <a:pt x="961373" y="0"/>
                  </a:lnTo>
                  <a:lnTo>
                    <a:pt x="961373" y="1"/>
                  </a:lnTo>
                  <a:cubicBezTo>
                    <a:pt x="961373" y="199108"/>
                    <a:pt x="900845" y="384078"/>
                    <a:pt x="797186" y="537514"/>
                  </a:cubicBezTo>
                  <a:lnTo>
                    <a:pt x="679796" y="679793"/>
                  </a:lnTo>
                  <a:lnTo>
                    <a:pt x="679793" y="679793"/>
                  </a:lnTo>
                  <a:cubicBezTo>
                    <a:pt x="433756" y="679793"/>
                    <a:pt x="187720" y="773653"/>
                    <a:pt x="0" y="961373"/>
                  </a:cubicBezTo>
                  <a:lnTo>
                    <a:pt x="0" y="961373"/>
                  </a:lnTo>
                  <a:lnTo>
                    <a:pt x="0" y="961373"/>
                  </a:lnTo>
                  <a:lnTo>
                    <a:pt x="65994" y="888359"/>
                  </a:lnTo>
                  <a:cubicBezTo>
                    <a:pt x="209718" y="712145"/>
                    <a:pt x="281579" y="496863"/>
                    <a:pt x="281579" y="281581"/>
                  </a:cubicBezTo>
                  <a:lnTo>
                    <a:pt x="281579" y="281580"/>
                  </a:lnTo>
                  <a:lnTo>
                    <a:pt x="281579" y="281580"/>
                  </a:lnTo>
                  <a:cubicBezTo>
                    <a:pt x="455553" y="107605"/>
                    <a:pt x="695896" y="0"/>
                    <a:pt x="961372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9FD5B517-EAA2-4372-BFC3-00FE225BC155}"/>
                </a:ext>
              </a:extLst>
            </p:cNvPr>
            <p:cNvSpPr/>
            <p:nvPr/>
          </p:nvSpPr>
          <p:spPr>
            <a:xfrm>
              <a:off x="1975981" y="2614808"/>
              <a:ext cx="961368" cy="961367"/>
            </a:xfrm>
            <a:custGeom>
              <a:avLst/>
              <a:gdLst>
                <a:gd name="connsiteX0" fmla="*/ 0 w 961368"/>
                <a:gd name="connsiteY0" fmla="*/ 0 h 961367"/>
                <a:gd name="connsiteX1" fmla="*/ 98295 w 961368"/>
                <a:gd name="connsiteY1" fmla="*/ 4963 h 961367"/>
                <a:gd name="connsiteX2" fmla="*/ 537513 w 961368"/>
                <a:gd name="connsiteY2" fmla="*/ 164187 h 961367"/>
                <a:gd name="connsiteX3" fmla="*/ 679792 w 961368"/>
                <a:gd name="connsiteY3" fmla="*/ 281578 h 961367"/>
                <a:gd name="connsiteX4" fmla="*/ 679792 w 961368"/>
                <a:gd name="connsiteY4" fmla="*/ 281579 h 961367"/>
                <a:gd name="connsiteX5" fmla="*/ 895377 w 961368"/>
                <a:gd name="connsiteY5" fmla="*/ 888357 h 961367"/>
                <a:gd name="connsiteX6" fmla="*/ 961368 w 961368"/>
                <a:gd name="connsiteY6" fmla="*/ 961367 h 961367"/>
                <a:gd name="connsiteX7" fmla="*/ 888359 w 961368"/>
                <a:gd name="connsiteY7" fmla="*/ 895378 h 961367"/>
                <a:gd name="connsiteX8" fmla="*/ 281581 w 961368"/>
                <a:gd name="connsiteY8" fmla="*/ 679793 h 961367"/>
                <a:gd name="connsiteX9" fmla="*/ 281579 w 961368"/>
                <a:gd name="connsiteY9" fmla="*/ 679793 h 961367"/>
                <a:gd name="connsiteX10" fmla="*/ 164188 w 961368"/>
                <a:gd name="connsiteY10" fmla="*/ 537514 h 961367"/>
                <a:gd name="connsiteX11" fmla="*/ 0 w 961368"/>
                <a:gd name="connsiteY11" fmla="*/ 1 h 961367"/>
                <a:gd name="connsiteX12" fmla="*/ 0 w 961368"/>
                <a:gd name="connsiteY12" fmla="*/ 0 h 96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61368" h="961367">
                  <a:moveTo>
                    <a:pt x="0" y="0"/>
                  </a:moveTo>
                  <a:lnTo>
                    <a:pt x="98295" y="4963"/>
                  </a:lnTo>
                  <a:cubicBezTo>
                    <a:pt x="259888" y="21374"/>
                    <a:pt x="409650" y="77804"/>
                    <a:pt x="537513" y="164187"/>
                  </a:cubicBezTo>
                  <a:lnTo>
                    <a:pt x="679792" y="281578"/>
                  </a:lnTo>
                  <a:lnTo>
                    <a:pt x="679792" y="281579"/>
                  </a:lnTo>
                  <a:cubicBezTo>
                    <a:pt x="679793" y="496861"/>
                    <a:pt x="751654" y="712143"/>
                    <a:pt x="895377" y="888357"/>
                  </a:cubicBezTo>
                  <a:lnTo>
                    <a:pt x="961368" y="961367"/>
                  </a:lnTo>
                  <a:lnTo>
                    <a:pt x="888359" y="895378"/>
                  </a:lnTo>
                  <a:cubicBezTo>
                    <a:pt x="712145" y="751654"/>
                    <a:pt x="496863" y="679793"/>
                    <a:pt x="281581" y="679793"/>
                  </a:cubicBezTo>
                  <a:lnTo>
                    <a:pt x="281579" y="679793"/>
                  </a:lnTo>
                  <a:lnTo>
                    <a:pt x="164188" y="537514"/>
                  </a:lnTo>
                  <a:cubicBezTo>
                    <a:pt x="60528" y="384078"/>
                    <a:pt x="0" y="199108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6F9E422A-9143-4CCD-8F6C-5A9C4F6C9677}"/>
                </a:ext>
              </a:extLst>
            </p:cNvPr>
            <p:cNvSpPr/>
            <p:nvPr/>
          </p:nvSpPr>
          <p:spPr>
            <a:xfrm>
              <a:off x="2937355" y="3294600"/>
              <a:ext cx="1359586" cy="563160"/>
            </a:xfrm>
            <a:custGeom>
              <a:avLst/>
              <a:gdLst>
                <a:gd name="connsiteX0" fmla="*/ 679795 w 1359586"/>
                <a:gd name="connsiteY0" fmla="*/ 0 h 563160"/>
                <a:gd name="connsiteX1" fmla="*/ 771942 w 1359586"/>
                <a:gd name="connsiteY1" fmla="*/ 4400 h 563160"/>
                <a:gd name="connsiteX2" fmla="*/ 1286571 w 1359586"/>
                <a:gd name="connsiteY2" fmla="*/ 215585 h 563160"/>
                <a:gd name="connsiteX3" fmla="*/ 1359586 w 1359586"/>
                <a:gd name="connsiteY3" fmla="*/ 281579 h 563160"/>
                <a:gd name="connsiteX4" fmla="*/ 1359585 w 1359586"/>
                <a:gd name="connsiteY4" fmla="*/ 281580 h 563160"/>
                <a:gd name="connsiteX5" fmla="*/ 679792 w 1359586"/>
                <a:gd name="connsiteY5" fmla="*/ 563160 h 563160"/>
                <a:gd name="connsiteX6" fmla="*/ 679792 w 1359586"/>
                <a:gd name="connsiteY6" fmla="*/ 563160 h 563160"/>
                <a:gd name="connsiteX7" fmla="*/ 537512 w 1359586"/>
                <a:gd name="connsiteY7" fmla="*/ 445768 h 563160"/>
                <a:gd name="connsiteX8" fmla="*/ 98294 w 1359586"/>
                <a:gd name="connsiteY8" fmla="*/ 286544 h 563160"/>
                <a:gd name="connsiteX9" fmla="*/ 0 w 1359586"/>
                <a:gd name="connsiteY9" fmla="*/ 281581 h 563160"/>
                <a:gd name="connsiteX10" fmla="*/ 0 w 1359586"/>
                <a:gd name="connsiteY10" fmla="*/ 281581 h 563160"/>
                <a:gd name="connsiteX11" fmla="*/ 679793 w 1359586"/>
                <a:gd name="connsiteY11" fmla="*/ 2 h 563160"/>
                <a:gd name="connsiteX12" fmla="*/ 679795 w 1359586"/>
                <a:gd name="connsiteY12" fmla="*/ 0 h 56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59586" h="563160">
                  <a:moveTo>
                    <a:pt x="679795" y="0"/>
                  </a:moveTo>
                  <a:lnTo>
                    <a:pt x="771942" y="4400"/>
                  </a:lnTo>
                  <a:cubicBezTo>
                    <a:pt x="955786" y="21999"/>
                    <a:pt x="1135530" y="92393"/>
                    <a:pt x="1286571" y="215585"/>
                  </a:cubicBezTo>
                  <a:lnTo>
                    <a:pt x="1359586" y="281579"/>
                  </a:lnTo>
                  <a:lnTo>
                    <a:pt x="1359585" y="281580"/>
                  </a:lnTo>
                  <a:cubicBezTo>
                    <a:pt x="1171866" y="469300"/>
                    <a:pt x="925829" y="563160"/>
                    <a:pt x="679792" y="563160"/>
                  </a:cubicBezTo>
                  <a:lnTo>
                    <a:pt x="679792" y="563160"/>
                  </a:lnTo>
                  <a:lnTo>
                    <a:pt x="537512" y="445768"/>
                  </a:lnTo>
                  <a:cubicBezTo>
                    <a:pt x="409649" y="359386"/>
                    <a:pt x="259887" y="302955"/>
                    <a:pt x="98294" y="286544"/>
                  </a:cubicBezTo>
                  <a:lnTo>
                    <a:pt x="0" y="281581"/>
                  </a:lnTo>
                  <a:lnTo>
                    <a:pt x="0" y="281581"/>
                  </a:lnTo>
                  <a:cubicBezTo>
                    <a:pt x="265476" y="281581"/>
                    <a:pt x="505819" y="173976"/>
                    <a:pt x="679793" y="2"/>
                  </a:cubicBezTo>
                  <a:lnTo>
                    <a:pt x="679795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5E3B4FDC-151B-4CAF-BDD6-30BE1FA5AB3B}"/>
                </a:ext>
              </a:extLst>
            </p:cNvPr>
            <p:cNvSpPr/>
            <p:nvPr/>
          </p:nvSpPr>
          <p:spPr>
            <a:xfrm>
              <a:off x="1577767" y="3294601"/>
              <a:ext cx="1359586" cy="563160"/>
            </a:xfrm>
            <a:custGeom>
              <a:avLst/>
              <a:gdLst>
                <a:gd name="connsiteX0" fmla="*/ 679793 w 1359586"/>
                <a:gd name="connsiteY0" fmla="*/ 0 h 563160"/>
                <a:gd name="connsiteX1" fmla="*/ 679794 w 1359586"/>
                <a:gd name="connsiteY1" fmla="*/ 1 h 563160"/>
                <a:gd name="connsiteX2" fmla="*/ 1261293 w 1359586"/>
                <a:gd name="connsiteY2" fmla="*/ 276617 h 563160"/>
                <a:gd name="connsiteX3" fmla="*/ 1359586 w 1359586"/>
                <a:gd name="connsiteY3" fmla="*/ 281580 h 563160"/>
                <a:gd name="connsiteX4" fmla="*/ 1359586 w 1359586"/>
                <a:gd name="connsiteY4" fmla="*/ 281580 h 563160"/>
                <a:gd name="connsiteX5" fmla="*/ 1359586 w 1359586"/>
                <a:gd name="connsiteY5" fmla="*/ 281580 h 563160"/>
                <a:gd name="connsiteX6" fmla="*/ 1261292 w 1359586"/>
                <a:gd name="connsiteY6" fmla="*/ 286543 h 563160"/>
                <a:gd name="connsiteX7" fmla="*/ 822074 w 1359586"/>
                <a:gd name="connsiteY7" fmla="*/ 445767 h 563160"/>
                <a:gd name="connsiteX8" fmla="*/ 679794 w 1359586"/>
                <a:gd name="connsiteY8" fmla="*/ 563160 h 563160"/>
                <a:gd name="connsiteX9" fmla="*/ 679793 w 1359586"/>
                <a:gd name="connsiteY9" fmla="*/ 563160 h 563160"/>
                <a:gd name="connsiteX10" fmla="*/ 73015 w 1359586"/>
                <a:gd name="connsiteY10" fmla="*/ 347575 h 563160"/>
                <a:gd name="connsiteX11" fmla="*/ 0 w 1359586"/>
                <a:gd name="connsiteY11" fmla="*/ 281581 h 563160"/>
                <a:gd name="connsiteX12" fmla="*/ 1 w 1359586"/>
                <a:gd name="connsiteY12" fmla="*/ 281580 h 563160"/>
                <a:gd name="connsiteX13" fmla="*/ 587645 w 1359586"/>
                <a:gd name="connsiteY13" fmla="*/ 4400 h 563160"/>
                <a:gd name="connsiteX14" fmla="*/ 679793 w 1359586"/>
                <a:gd name="connsiteY14" fmla="*/ 0 h 56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59586" h="563160">
                  <a:moveTo>
                    <a:pt x="679793" y="0"/>
                  </a:moveTo>
                  <a:lnTo>
                    <a:pt x="679794" y="1"/>
                  </a:lnTo>
                  <a:cubicBezTo>
                    <a:pt x="832022" y="152228"/>
                    <a:pt x="1035063" y="253642"/>
                    <a:pt x="1261293" y="276617"/>
                  </a:cubicBezTo>
                  <a:lnTo>
                    <a:pt x="1359586" y="281580"/>
                  </a:lnTo>
                  <a:lnTo>
                    <a:pt x="1359586" y="281580"/>
                  </a:lnTo>
                  <a:lnTo>
                    <a:pt x="1359586" y="281580"/>
                  </a:lnTo>
                  <a:lnTo>
                    <a:pt x="1261292" y="286543"/>
                  </a:lnTo>
                  <a:cubicBezTo>
                    <a:pt x="1099699" y="302954"/>
                    <a:pt x="949938" y="359385"/>
                    <a:pt x="822074" y="445767"/>
                  </a:cubicBezTo>
                  <a:lnTo>
                    <a:pt x="679794" y="563160"/>
                  </a:lnTo>
                  <a:lnTo>
                    <a:pt x="679793" y="563160"/>
                  </a:lnTo>
                  <a:cubicBezTo>
                    <a:pt x="464511" y="563160"/>
                    <a:pt x="249229" y="491299"/>
                    <a:pt x="73015" y="347575"/>
                  </a:cubicBezTo>
                  <a:lnTo>
                    <a:pt x="0" y="281581"/>
                  </a:lnTo>
                  <a:lnTo>
                    <a:pt x="1" y="281580"/>
                  </a:lnTo>
                  <a:cubicBezTo>
                    <a:pt x="164256" y="117325"/>
                    <a:pt x="373160" y="24931"/>
                    <a:pt x="587645" y="4400"/>
                  </a:cubicBezTo>
                  <a:lnTo>
                    <a:pt x="679793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3DB02A18-F6F8-45BA-B7A8-AFB074461D1F}"/>
                </a:ext>
              </a:extLst>
            </p:cNvPr>
            <p:cNvSpPr/>
            <p:nvPr/>
          </p:nvSpPr>
          <p:spPr>
            <a:xfrm>
              <a:off x="1975981" y="3576181"/>
              <a:ext cx="961372" cy="961373"/>
            </a:xfrm>
            <a:custGeom>
              <a:avLst/>
              <a:gdLst>
                <a:gd name="connsiteX0" fmla="*/ 961372 w 961372"/>
                <a:gd name="connsiteY0" fmla="*/ 0 h 961373"/>
                <a:gd name="connsiteX1" fmla="*/ 961372 w 961372"/>
                <a:gd name="connsiteY1" fmla="*/ 0 h 961373"/>
                <a:gd name="connsiteX2" fmla="*/ 895378 w 961372"/>
                <a:gd name="connsiteY2" fmla="*/ 73014 h 961373"/>
                <a:gd name="connsiteX3" fmla="*/ 679793 w 961372"/>
                <a:gd name="connsiteY3" fmla="*/ 679793 h 961373"/>
                <a:gd name="connsiteX4" fmla="*/ 679793 w 961372"/>
                <a:gd name="connsiteY4" fmla="*/ 679795 h 961373"/>
                <a:gd name="connsiteX5" fmla="*/ 537514 w 961372"/>
                <a:gd name="connsiteY5" fmla="*/ 797186 h 961373"/>
                <a:gd name="connsiteX6" fmla="*/ 1 w 961372"/>
                <a:gd name="connsiteY6" fmla="*/ 961373 h 961373"/>
                <a:gd name="connsiteX7" fmla="*/ 0 w 961372"/>
                <a:gd name="connsiteY7" fmla="*/ 961373 h 961373"/>
                <a:gd name="connsiteX8" fmla="*/ 4963 w 961372"/>
                <a:gd name="connsiteY8" fmla="*/ 863078 h 961373"/>
                <a:gd name="connsiteX9" fmla="*/ 281580 w 961372"/>
                <a:gd name="connsiteY9" fmla="*/ 281580 h 961373"/>
                <a:gd name="connsiteX10" fmla="*/ 281580 w 961372"/>
                <a:gd name="connsiteY10" fmla="*/ 281580 h 961373"/>
                <a:gd name="connsiteX11" fmla="*/ 373729 w 961372"/>
                <a:gd name="connsiteY11" fmla="*/ 277180 h 961373"/>
                <a:gd name="connsiteX12" fmla="*/ 888357 w 961372"/>
                <a:gd name="connsiteY12" fmla="*/ 65995 h 961373"/>
                <a:gd name="connsiteX13" fmla="*/ 961372 w 961372"/>
                <a:gd name="connsiteY13" fmla="*/ 0 h 961373"/>
                <a:gd name="connsiteX14" fmla="*/ 961372 w 961372"/>
                <a:gd name="connsiteY14" fmla="*/ 0 h 961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1372" h="961373">
                  <a:moveTo>
                    <a:pt x="961372" y="0"/>
                  </a:moveTo>
                  <a:lnTo>
                    <a:pt x="961372" y="0"/>
                  </a:lnTo>
                  <a:lnTo>
                    <a:pt x="895378" y="73014"/>
                  </a:lnTo>
                  <a:cubicBezTo>
                    <a:pt x="751655" y="249228"/>
                    <a:pt x="679793" y="464511"/>
                    <a:pt x="679793" y="679793"/>
                  </a:cubicBezTo>
                  <a:lnTo>
                    <a:pt x="679793" y="679795"/>
                  </a:lnTo>
                  <a:lnTo>
                    <a:pt x="537514" y="797186"/>
                  </a:lnTo>
                  <a:cubicBezTo>
                    <a:pt x="384078" y="900845"/>
                    <a:pt x="199108" y="961373"/>
                    <a:pt x="1" y="961373"/>
                  </a:cubicBezTo>
                  <a:lnTo>
                    <a:pt x="0" y="961373"/>
                  </a:lnTo>
                  <a:lnTo>
                    <a:pt x="4963" y="863078"/>
                  </a:lnTo>
                  <a:cubicBezTo>
                    <a:pt x="27938" y="636848"/>
                    <a:pt x="129352" y="433807"/>
                    <a:pt x="281580" y="281580"/>
                  </a:cubicBezTo>
                  <a:lnTo>
                    <a:pt x="281580" y="281580"/>
                  </a:lnTo>
                  <a:lnTo>
                    <a:pt x="373729" y="277180"/>
                  </a:lnTo>
                  <a:cubicBezTo>
                    <a:pt x="557573" y="259582"/>
                    <a:pt x="737317" y="189187"/>
                    <a:pt x="888357" y="65995"/>
                  </a:cubicBezTo>
                  <a:lnTo>
                    <a:pt x="961372" y="0"/>
                  </a:lnTo>
                  <a:lnTo>
                    <a:pt x="961372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4619747A-2658-4653-AB20-2ABFD573B6C7}"/>
                </a:ext>
              </a:extLst>
            </p:cNvPr>
            <p:cNvSpPr/>
            <p:nvPr/>
          </p:nvSpPr>
          <p:spPr>
            <a:xfrm>
              <a:off x="2937359" y="3576186"/>
              <a:ext cx="961368" cy="961367"/>
            </a:xfrm>
            <a:custGeom>
              <a:avLst/>
              <a:gdLst>
                <a:gd name="connsiteX0" fmla="*/ 0 w 961368"/>
                <a:gd name="connsiteY0" fmla="*/ 0 h 961367"/>
                <a:gd name="connsiteX1" fmla="*/ 73009 w 961368"/>
                <a:gd name="connsiteY1" fmla="*/ 65989 h 961367"/>
                <a:gd name="connsiteX2" fmla="*/ 587638 w 961368"/>
                <a:gd name="connsiteY2" fmla="*/ 277174 h 961367"/>
                <a:gd name="connsiteX3" fmla="*/ 679788 w 961368"/>
                <a:gd name="connsiteY3" fmla="*/ 281574 h 961367"/>
                <a:gd name="connsiteX4" fmla="*/ 679789 w 961368"/>
                <a:gd name="connsiteY4" fmla="*/ 281575 h 961367"/>
                <a:gd name="connsiteX5" fmla="*/ 956405 w 961368"/>
                <a:gd name="connsiteY5" fmla="*/ 863073 h 961367"/>
                <a:gd name="connsiteX6" fmla="*/ 961368 w 961368"/>
                <a:gd name="connsiteY6" fmla="*/ 961367 h 961367"/>
                <a:gd name="connsiteX7" fmla="*/ 863073 w 961368"/>
                <a:gd name="connsiteY7" fmla="*/ 956404 h 961367"/>
                <a:gd name="connsiteX8" fmla="*/ 423855 w 961368"/>
                <a:gd name="connsiteY8" fmla="*/ 797180 h 961367"/>
                <a:gd name="connsiteX9" fmla="*/ 281576 w 961368"/>
                <a:gd name="connsiteY9" fmla="*/ 679790 h 961367"/>
                <a:gd name="connsiteX10" fmla="*/ 281576 w 961368"/>
                <a:gd name="connsiteY10" fmla="*/ 679789 h 961367"/>
                <a:gd name="connsiteX11" fmla="*/ 65991 w 961368"/>
                <a:gd name="connsiteY11" fmla="*/ 73010 h 961367"/>
                <a:gd name="connsiteX12" fmla="*/ 0 w 961368"/>
                <a:gd name="connsiteY12" fmla="*/ 0 h 96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61368" h="961367">
                  <a:moveTo>
                    <a:pt x="0" y="0"/>
                  </a:moveTo>
                  <a:lnTo>
                    <a:pt x="73009" y="65989"/>
                  </a:lnTo>
                  <a:cubicBezTo>
                    <a:pt x="224050" y="189181"/>
                    <a:pt x="403794" y="259576"/>
                    <a:pt x="587638" y="277174"/>
                  </a:cubicBezTo>
                  <a:lnTo>
                    <a:pt x="679788" y="281574"/>
                  </a:lnTo>
                  <a:lnTo>
                    <a:pt x="679789" y="281575"/>
                  </a:lnTo>
                  <a:cubicBezTo>
                    <a:pt x="832016" y="433802"/>
                    <a:pt x="933430" y="636843"/>
                    <a:pt x="956405" y="863073"/>
                  </a:cubicBezTo>
                  <a:lnTo>
                    <a:pt x="961368" y="961367"/>
                  </a:lnTo>
                  <a:lnTo>
                    <a:pt x="863073" y="956404"/>
                  </a:lnTo>
                  <a:cubicBezTo>
                    <a:pt x="701480" y="939994"/>
                    <a:pt x="551718" y="883563"/>
                    <a:pt x="423855" y="797180"/>
                  </a:cubicBezTo>
                  <a:lnTo>
                    <a:pt x="281576" y="679790"/>
                  </a:lnTo>
                  <a:lnTo>
                    <a:pt x="281576" y="679789"/>
                  </a:lnTo>
                  <a:cubicBezTo>
                    <a:pt x="281576" y="464506"/>
                    <a:pt x="209715" y="249224"/>
                    <a:pt x="65991" y="7301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4EC14912-BD26-40DD-8D42-50D1BEF85C7F}"/>
                </a:ext>
              </a:extLst>
            </p:cNvPr>
            <p:cNvSpPr/>
            <p:nvPr/>
          </p:nvSpPr>
          <p:spPr>
            <a:xfrm>
              <a:off x="2655774" y="3576191"/>
              <a:ext cx="563161" cy="1359577"/>
            </a:xfrm>
            <a:custGeom>
              <a:avLst/>
              <a:gdLst>
                <a:gd name="connsiteX0" fmla="*/ 281580 w 563161"/>
                <a:gd name="connsiteY0" fmla="*/ 0 h 1359577"/>
                <a:gd name="connsiteX1" fmla="*/ 286542 w 563161"/>
                <a:gd name="connsiteY1" fmla="*/ 98285 h 1359577"/>
                <a:gd name="connsiteX2" fmla="*/ 563159 w 563161"/>
                <a:gd name="connsiteY2" fmla="*/ 679783 h 1359577"/>
                <a:gd name="connsiteX3" fmla="*/ 563161 w 563161"/>
                <a:gd name="connsiteY3" fmla="*/ 679785 h 1359577"/>
                <a:gd name="connsiteX4" fmla="*/ 558761 w 563161"/>
                <a:gd name="connsiteY4" fmla="*/ 771933 h 1359577"/>
                <a:gd name="connsiteX5" fmla="*/ 347576 w 563161"/>
                <a:gd name="connsiteY5" fmla="*/ 1286562 h 1359577"/>
                <a:gd name="connsiteX6" fmla="*/ 281581 w 563161"/>
                <a:gd name="connsiteY6" fmla="*/ 1359577 h 1359577"/>
                <a:gd name="connsiteX7" fmla="*/ 281580 w 563161"/>
                <a:gd name="connsiteY7" fmla="*/ 1359576 h 1359577"/>
                <a:gd name="connsiteX8" fmla="*/ 4400 w 563161"/>
                <a:gd name="connsiteY8" fmla="*/ 771933 h 1359577"/>
                <a:gd name="connsiteX9" fmla="*/ 0 w 563161"/>
                <a:gd name="connsiteY9" fmla="*/ 679785 h 1359577"/>
                <a:gd name="connsiteX10" fmla="*/ 1 w 563161"/>
                <a:gd name="connsiteY10" fmla="*/ 679784 h 1359577"/>
                <a:gd name="connsiteX11" fmla="*/ 276617 w 563161"/>
                <a:gd name="connsiteY11" fmla="*/ 98285 h 1359577"/>
                <a:gd name="connsiteX12" fmla="*/ 281580 w 563161"/>
                <a:gd name="connsiteY12" fmla="*/ 0 h 135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3161" h="1359577">
                  <a:moveTo>
                    <a:pt x="281580" y="0"/>
                  </a:moveTo>
                  <a:lnTo>
                    <a:pt x="286542" y="98285"/>
                  </a:lnTo>
                  <a:cubicBezTo>
                    <a:pt x="309518" y="324515"/>
                    <a:pt x="410931" y="527556"/>
                    <a:pt x="563159" y="679783"/>
                  </a:cubicBezTo>
                  <a:lnTo>
                    <a:pt x="563161" y="679785"/>
                  </a:lnTo>
                  <a:lnTo>
                    <a:pt x="558761" y="771933"/>
                  </a:lnTo>
                  <a:cubicBezTo>
                    <a:pt x="541163" y="955778"/>
                    <a:pt x="470768" y="1135522"/>
                    <a:pt x="347576" y="1286562"/>
                  </a:cubicBezTo>
                  <a:lnTo>
                    <a:pt x="281581" y="1359577"/>
                  </a:lnTo>
                  <a:lnTo>
                    <a:pt x="281580" y="1359576"/>
                  </a:lnTo>
                  <a:cubicBezTo>
                    <a:pt x="117325" y="1195322"/>
                    <a:pt x="24932" y="986418"/>
                    <a:pt x="4400" y="771933"/>
                  </a:cubicBezTo>
                  <a:lnTo>
                    <a:pt x="0" y="679785"/>
                  </a:lnTo>
                  <a:lnTo>
                    <a:pt x="1" y="679784"/>
                  </a:lnTo>
                  <a:cubicBezTo>
                    <a:pt x="152228" y="527556"/>
                    <a:pt x="253642" y="324515"/>
                    <a:pt x="276617" y="98285"/>
                  </a:cubicBezTo>
                  <a:lnTo>
                    <a:pt x="28158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507CFB21-BE7A-47DF-AEB4-4D6F9EE890A2}"/>
              </a:ext>
            </a:extLst>
          </p:cNvPr>
          <p:cNvGrpSpPr/>
          <p:nvPr/>
        </p:nvGrpSpPr>
        <p:grpSpPr>
          <a:xfrm>
            <a:off x="7177413" y="1653435"/>
            <a:ext cx="3845491" cy="3845492"/>
            <a:chOff x="1014608" y="1653435"/>
            <a:chExt cx="3845491" cy="3845492"/>
          </a:xfrm>
          <a:solidFill>
            <a:schemeClr val="tx1"/>
          </a:solidFill>
        </p:grpSpPr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095C71E0-00AE-4416-8351-EE5BAFE3C162}"/>
                </a:ext>
              </a:extLst>
            </p:cNvPr>
            <p:cNvSpPr/>
            <p:nvPr/>
          </p:nvSpPr>
          <p:spPr>
            <a:xfrm>
              <a:off x="2257562" y="1653435"/>
              <a:ext cx="1359585" cy="563159"/>
            </a:xfrm>
            <a:custGeom>
              <a:avLst/>
              <a:gdLst>
                <a:gd name="connsiteX0" fmla="*/ 679792 w 1359585"/>
                <a:gd name="connsiteY0" fmla="*/ 0 h 563159"/>
                <a:gd name="connsiteX1" fmla="*/ 1217305 w 1359585"/>
                <a:gd name="connsiteY1" fmla="*/ 164187 h 563159"/>
                <a:gd name="connsiteX2" fmla="*/ 1359585 w 1359585"/>
                <a:gd name="connsiteY2" fmla="*/ 281579 h 563159"/>
                <a:gd name="connsiteX3" fmla="*/ 1267435 w 1359585"/>
                <a:gd name="connsiteY3" fmla="*/ 285979 h 563159"/>
                <a:gd name="connsiteX4" fmla="*/ 679791 w 1359585"/>
                <a:gd name="connsiteY4" fmla="*/ 563159 h 563159"/>
                <a:gd name="connsiteX5" fmla="*/ 92147 w 1359585"/>
                <a:gd name="connsiteY5" fmla="*/ 285979 h 563159"/>
                <a:gd name="connsiteX6" fmla="*/ 0 w 1359585"/>
                <a:gd name="connsiteY6" fmla="*/ 281579 h 563159"/>
                <a:gd name="connsiteX7" fmla="*/ 142279 w 1359585"/>
                <a:gd name="connsiteY7" fmla="*/ 164188 h 563159"/>
                <a:gd name="connsiteX8" fmla="*/ 679792 w 1359585"/>
                <a:gd name="connsiteY8" fmla="*/ 0 h 563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9585" h="563159">
                  <a:moveTo>
                    <a:pt x="679792" y="0"/>
                  </a:moveTo>
                  <a:cubicBezTo>
                    <a:pt x="878899" y="0"/>
                    <a:pt x="1063869" y="60528"/>
                    <a:pt x="1217305" y="164187"/>
                  </a:cubicBezTo>
                  <a:lnTo>
                    <a:pt x="1359585" y="281579"/>
                  </a:lnTo>
                  <a:lnTo>
                    <a:pt x="1267435" y="285979"/>
                  </a:lnTo>
                  <a:cubicBezTo>
                    <a:pt x="1052950" y="306510"/>
                    <a:pt x="844046" y="398904"/>
                    <a:pt x="679791" y="563159"/>
                  </a:cubicBezTo>
                  <a:cubicBezTo>
                    <a:pt x="515536" y="398904"/>
                    <a:pt x="306632" y="306511"/>
                    <a:pt x="92147" y="285979"/>
                  </a:cubicBezTo>
                  <a:lnTo>
                    <a:pt x="0" y="281579"/>
                  </a:lnTo>
                  <a:lnTo>
                    <a:pt x="142279" y="164188"/>
                  </a:lnTo>
                  <a:cubicBezTo>
                    <a:pt x="295715" y="60528"/>
                    <a:pt x="480685" y="0"/>
                    <a:pt x="679792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6260FAE2-E80D-48ED-91A1-80B756AAD89B}"/>
                </a:ext>
              </a:extLst>
            </p:cNvPr>
            <p:cNvSpPr/>
            <p:nvPr/>
          </p:nvSpPr>
          <p:spPr>
            <a:xfrm>
              <a:off x="1296187" y="1935014"/>
              <a:ext cx="961375" cy="961375"/>
            </a:xfrm>
            <a:custGeom>
              <a:avLst/>
              <a:gdLst>
                <a:gd name="connsiteX0" fmla="*/ 961373 w 961375"/>
                <a:gd name="connsiteY0" fmla="*/ 0 h 961375"/>
                <a:gd name="connsiteX1" fmla="*/ 961375 w 961375"/>
                <a:gd name="connsiteY1" fmla="*/ 0 h 961375"/>
                <a:gd name="connsiteX2" fmla="*/ 961374 w 961375"/>
                <a:gd name="connsiteY2" fmla="*/ 1 h 961375"/>
                <a:gd name="connsiteX3" fmla="*/ 684757 w 961375"/>
                <a:gd name="connsiteY3" fmla="*/ 581500 h 961375"/>
                <a:gd name="connsiteX4" fmla="*/ 679794 w 961375"/>
                <a:gd name="connsiteY4" fmla="*/ 679794 h 961375"/>
                <a:gd name="connsiteX5" fmla="*/ 679794 w 961375"/>
                <a:gd name="connsiteY5" fmla="*/ 679794 h 961375"/>
                <a:gd name="connsiteX6" fmla="*/ 1 w 961375"/>
                <a:gd name="connsiteY6" fmla="*/ 961374 h 961375"/>
                <a:gd name="connsiteX7" fmla="*/ 0 w 961375"/>
                <a:gd name="connsiteY7" fmla="*/ 961375 h 961375"/>
                <a:gd name="connsiteX8" fmla="*/ 0 w 961375"/>
                <a:gd name="connsiteY8" fmla="*/ 961374 h 961375"/>
                <a:gd name="connsiteX9" fmla="*/ 281579 w 961375"/>
                <a:gd name="connsiteY9" fmla="*/ 281580 h 961375"/>
                <a:gd name="connsiteX10" fmla="*/ 961373 w 961375"/>
                <a:gd name="connsiteY10" fmla="*/ 0 h 96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1375" h="961375">
                  <a:moveTo>
                    <a:pt x="961373" y="0"/>
                  </a:moveTo>
                  <a:lnTo>
                    <a:pt x="961375" y="0"/>
                  </a:lnTo>
                  <a:lnTo>
                    <a:pt x="961374" y="1"/>
                  </a:lnTo>
                  <a:cubicBezTo>
                    <a:pt x="809146" y="152229"/>
                    <a:pt x="707732" y="355270"/>
                    <a:pt x="684757" y="581500"/>
                  </a:cubicBezTo>
                  <a:lnTo>
                    <a:pt x="679794" y="679794"/>
                  </a:lnTo>
                  <a:lnTo>
                    <a:pt x="679794" y="679794"/>
                  </a:lnTo>
                  <a:cubicBezTo>
                    <a:pt x="414318" y="679794"/>
                    <a:pt x="173975" y="787399"/>
                    <a:pt x="1" y="961374"/>
                  </a:cubicBezTo>
                  <a:lnTo>
                    <a:pt x="0" y="961375"/>
                  </a:lnTo>
                  <a:lnTo>
                    <a:pt x="0" y="961374"/>
                  </a:lnTo>
                  <a:cubicBezTo>
                    <a:pt x="0" y="715337"/>
                    <a:pt x="93859" y="469300"/>
                    <a:pt x="281579" y="281580"/>
                  </a:cubicBezTo>
                  <a:cubicBezTo>
                    <a:pt x="469299" y="93860"/>
                    <a:pt x="715336" y="0"/>
                    <a:pt x="96137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A30BFA98-EFAE-49D0-9FB1-296CA86B2787}"/>
                </a:ext>
              </a:extLst>
            </p:cNvPr>
            <p:cNvSpPr/>
            <p:nvPr/>
          </p:nvSpPr>
          <p:spPr>
            <a:xfrm>
              <a:off x="3617147" y="1935014"/>
              <a:ext cx="961373" cy="961373"/>
            </a:xfrm>
            <a:custGeom>
              <a:avLst/>
              <a:gdLst>
                <a:gd name="connsiteX0" fmla="*/ 0 w 961373"/>
                <a:gd name="connsiteY0" fmla="*/ 0 h 961373"/>
                <a:gd name="connsiteX1" fmla="*/ 679793 w 961373"/>
                <a:gd name="connsiteY1" fmla="*/ 281579 h 961373"/>
                <a:gd name="connsiteX2" fmla="*/ 961373 w 961373"/>
                <a:gd name="connsiteY2" fmla="*/ 961373 h 961373"/>
                <a:gd name="connsiteX3" fmla="*/ 379874 w 961373"/>
                <a:gd name="connsiteY3" fmla="*/ 684756 h 961373"/>
                <a:gd name="connsiteX4" fmla="*/ 281580 w 961373"/>
                <a:gd name="connsiteY4" fmla="*/ 679793 h 961373"/>
                <a:gd name="connsiteX5" fmla="*/ 276617 w 961373"/>
                <a:gd name="connsiteY5" fmla="*/ 581499 h 961373"/>
                <a:gd name="connsiteX6" fmla="*/ 1 w 961373"/>
                <a:gd name="connsiteY6" fmla="*/ 1 h 961373"/>
                <a:gd name="connsiteX7" fmla="*/ 0 w 961373"/>
                <a:gd name="connsiteY7" fmla="*/ 0 h 961373"/>
                <a:gd name="connsiteX8" fmla="*/ 0 w 961373"/>
                <a:gd name="connsiteY8" fmla="*/ 0 h 961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1373" h="961373">
                  <a:moveTo>
                    <a:pt x="0" y="0"/>
                  </a:moveTo>
                  <a:cubicBezTo>
                    <a:pt x="246036" y="0"/>
                    <a:pt x="492073" y="93859"/>
                    <a:pt x="679793" y="281579"/>
                  </a:cubicBezTo>
                  <a:cubicBezTo>
                    <a:pt x="867513" y="469299"/>
                    <a:pt x="961373" y="715336"/>
                    <a:pt x="961373" y="961373"/>
                  </a:cubicBezTo>
                  <a:cubicBezTo>
                    <a:pt x="809145" y="809145"/>
                    <a:pt x="606104" y="707731"/>
                    <a:pt x="379874" y="684756"/>
                  </a:cubicBezTo>
                  <a:lnTo>
                    <a:pt x="281580" y="679793"/>
                  </a:lnTo>
                  <a:lnTo>
                    <a:pt x="276617" y="581499"/>
                  </a:lnTo>
                  <a:cubicBezTo>
                    <a:pt x="253642" y="355269"/>
                    <a:pt x="152228" y="152228"/>
                    <a:pt x="1" y="1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85B72E6A-DCA2-48A4-8C07-E3B6BC8EDD23}"/>
                </a:ext>
              </a:extLst>
            </p:cNvPr>
            <p:cNvSpPr/>
            <p:nvPr/>
          </p:nvSpPr>
          <p:spPr>
            <a:xfrm>
              <a:off x="4296941" y="2896387"/>
              <a:ext cx="563158" cy="1359586"/>
            </a:xfrm>
            <a:custGeom>
              <a:avLst/>
              <a:gdLst>
                <a:gd name="connsiteX0" fmla="*/ 281579 w 563158"/>
                <a:gd name="connsiteY0" fmla="*/ 0 h 1359586"/>
                <a:gd name="connsiteX1" fmla="*/ 563158 w 563158"/>
                <a:gd name="connsiteY1" fmla="*/ 679793 h 1359586"/>
                <a:gd name="connsiteX2" fmla="*/ 398971 w 563158"/>
                <a:gd name="connsiteY2" fmla="*/ 1217306 h 1359586"/>
                <a:gd name="connsiteX3" fmla="*/ 281580 w 563158"/>
                <a:gd name="connsiteY3" fmla="*/ 1359586 h 1359586"/>
                <a:gd name="connsiteX4" fmla="*/ 277180 w 563158"/>
                <a:gd name="connsiteY4" fmla="*/ 1267437 h 1359586"/>
                <a:gd name="connsiteX5" fmla="*/ 0 w 563158"/>
                <a:gd name="connsiteY5" fmla="*/ 679793 h 1359586"/>
                <a:gd name="connsiteX6" fmla="*/ 0 w 563158"/>
                <a:gd name="connsiteY6" fmla="*/ 679792 h 1359586"/>
                <a:gd name="connsiteX7" fmla="*/ 65994 w 563158"/>
                <a:gd name="connsiteY7" fmla="*/ 606778 h 1359586"/>
                <a:gd name="connsiteX8" fmla="*/ 281579 w 563158"/>
                <a:gd name="connsiteY8" fmla="*/ 0 h 1359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158" h="1359586">
                  <a:moveTo>
                    <a:pt x="281579" y="0"/>
                  </a:moveTo>
                  <a:cubicBezTo>
                    <a:pt x="455553" y="173974"/>
                    <a:pt x="563158" y="414317"/>
                    <a:pt x="563158" y="679793"/>
                  </a:cubicBezTo>
                  <a:cubicBezTo>
                    <a:pt x="563159" y="878900"/>
                    <a:pt x="502631" y="1063870"/>
                    <a:pt x="398971" y="1217306"/>
                  </a:cubicBezTo>
                  <a:lnTo>
                    <a:pt x="281580" y="1359586"/>
                  </a:lnTo>
                  <a:lnTo>
                    <a:pt x="277180" y="1267437"/>
                  </a:lnTo>
                  <a:cubicBezTo>
                    <a:pt x="256648" y="1052952"/>
                    <a:pt x="164255" y="844048"/>
                    <a:pt x="0" y="679793"/>
                  </a:cubicBezTo>
                  <a:lnTo>
                    <a:pt x="0" y="679792"/>
                  </a:lnTo>
                  <a:lnTo>
                    <a:pt x="65994" y="606778"/>
                  </a:lnTo>
                  <a:cubicBezTo>
                    <a:pt x="209718" y="430564"/>
                    <a:pt x="281579" y="215282"/>
                    <a:pt x="28157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83D12CB2-5796-4F01-93C0-FF9138ABD738}"/>
                </a:ext>
              </a:extLst>
            </p:cNvPr>
            <p:cNvSpPr/>
            <p:nvPr/>
          </p:nvSpPr>
          <p:spPr>
            <a:xfrm>
              <a:off x="1014608" y="2896389"/>
              <a:ext cx="563159" cy="1359586"/>
            </a:xfrm>
            <a:custGeom>
              <a:avLst/>
              <a:gdLst>
                <a:gd name="connsiteX0" fmla="*/ 281579 w 563159"/>
                <a:gd name="connsiteY0" fmla="*/ 0 h 1359586"/>
                <a:gd name="connsiteX1" fmla="*/ 285979 w 563159"/>
                <a:gd name="connsiteY1" fmla="*/ 92149 h 1359586"/>
                <a:gd name="connsiteX2" fmla="*/ 563159 w 563159"/>
                <a:gd name="connsiteY2" fmla="*/ 679792 h 1359586"/>
                <a:gd name="connsiteX3" fmla="*/ 563159 w 563159"/>
                <a:gd name="connsiteY3" fmla="*/ 679793 h 1359586"/>
                <a:gd name="connsiteX4" fmla="*/ 497165 w 563159"/>
                <a:gd name="connsiteY4" fmla="*/ 752807 h 1359586"/>
                <a:gd name="connsiteX5" fmla="*/ 281580 w 563159"/>
                <a:gd name="connsiteY5" fmla="*/ 1359586 h 1359586"/>
                <a:gd name="connsiteX6" fmla="*/ 0 w 563159"/>
                <a:gd name="connsiteY6" fmla="*/ 679793 h 1359586"/>
                <a:gd name="connsiteX7" fmla="*/ 164187 w 563159"/>
                <a:gd name="connsiteY7" fmla="*/ 142280 h 1359586"/>
                <a:gd name="connsiteX8" fmla="*/ 281579 w 563159"/>
                <a:gd name="connsiteY8" fmla="*/ 0 h 1359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159" h="1359586">
                  <a:moveTo>
                    <a:pt x="281579" y="0"/>
                  </a:moveTo>
                  <a:lnTo>
                    <a:pt x="285979" y="92149"/>
                  </a:lnTo>
                  <a:cubicBezTo>
                    <a:pt x="306510" y="306634"/>
                    <a:pt x="398904" y="515537"/>
                    <a:pt x="563159" y="679792"/>
                  </a:cubicBezTo>
                  <a:lnTo>
                    <a:pt x="563159" y="679793"/>
                  </a:lnTo>
                  <a:lnTo>
                    <a:pt x="497165" y="752807"/>
                  </a:lnTo>
                  <a:cubicBezTo>
                    <a:pt x="353441" y="929021"/>
                    <a:pt x="281580" y="1144303"/>
                    <a:pt x="281580" y="1359586"/>
                  </a:cubicBezTo>
                  <a:cubicBezTo>
                    <a:pt x="107605" y="1185612"/>
                    <a:pt x="0" y="945269"/>
                    <a:pt x="0" y="679793"/>
                  </a:cubicBezTo>
                  <a:cubicBezTo>
                    <a:pt x="0" y="480686"/>
                    <a:pt x="60528" y="295716"/>
                    <a:pt x="164187" y="142280"/>
                  </a:cubicBezTo>
                  <a:lnTo>
                    <a:pt x="281579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787CBA1A-59A4-43C5-8C29-161CD8C32593}"/>
                </a:ext>
              </a:extLst>
            </p:cNvPr>
            <p:cNvSpPr/>
            <p:nvPr/>
          </p:nvSpPr>
          <p:spPr>
            <a:xfrm>
              <a:off x="3617149" y="4255973"/>
              <a:ext cx="961372" cy="961374"/>
            </a:xfrm>
            <a:custGeom>
              <a:avLst/>
              <a:gdLst>
                <a:gd name="connsiteX0" fmla="*/ 961372 w 961372"/>
                <a:gd name="connsiteY0" fmla="*/ 0 h 961374"/>
                <a:gd name="connsiteX1" fmla="*/ 961372 w 961372"/>
                <a:gd name="connsiteY1" fmla="*/ 1 h 961374"/>
                <a:gd name="connsiteX2" fmla="*/ 679792 w 961372"/>
                <a:gd name="connsiteY2" fmla="*/ 679794 h 961374"/>
                <a:gd name="connsiteX3" fmla="*/ 92148 w 961372"/>
                <a:gd name="connsiteY3" fmla="*/ 956974 h 961374"/>
                <a:gd name="connsiteX4" fmla="*/ 0 w 961372"/>
                <a:gd name="connsiteY4" fmla="*/ 961374 h 961374"/>
                <a:gd name="connsiteX5" fmla="*/ 117391 w 961372"/>
                <a:gd name="connsiteY5" fmla="*/ 819094 h 961374"/>
                <a:gd name="connsiteX6" fmla="*/ 281578 w 961372"/>
                <a:gd name="connsiteY6" fmla="*/ 281581 h 961374"/>
                <a:gd name="connsiteX7" fmla="*/ 281578 w 961372"/>
                <a:gd name="connsiteY7" fmla="*/ 281580 h 961374"/>
                <a:gd name="connsiteX8" fmla="*/ 281578 w 961372"/>
                <a:gd name="connsiteY8" fmla="*/ 281580 h 961374"/>
                <a:gd name="connsiteX9" fmla="*/ 961371 w 961372"/>
                <a:gd name="connsiteY9" fmla="*/ 1 h 961374"/>
                <a:gd name="connsiteX10" fmla="*/ 961372 w 961372"/>
                <a:gd name="connsiteY10" fmla="*/ 0 h 96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1372" h="961374">
                  <a:moveTo>
                    <a:pt x="961372" y="0"/>
                  </a:moveTo>
                  <a:lnTo>
                    <a:pt x="961372" y="1"/>
                  </a:lnTo>
                  <a:cubicBezTo>
                    <a:pt x="961372" y="246037"/>
                    <a:pt x="867512" y="492074"/>
                    <a:pt x="679792" y="679794"/>
                  </a:cubicBezTo>
                  <a:cubicBezTo>
                    <a:pt x="515537" y="844049"/>
                    <a:pt x="306633" y="936443"/>
                    <a:pt x="92148" y="956974"/>
                  </a:cubicBezTo>
                  <a:lnTo>
                    <a:pt x="0" y="961374"/>
                  </a:lnTo>
                  <a:lnTo>
                    <a:pt x="117391" y="819094"/>
                  </a:lnTo>
                  <a:cubicBezTo>
                    <a:pt x="221050" y="665658"/>
                    <a:pt x="281578" y="480688"/>
                    <a:pt x="281578" y="281581"/>
                  </a:cubicBezTo>
                  <a:lnTo>
                    <a:pt x="281578" y="281580"/>
                  </a:lnTo>
                  <a:lnTo>
                    <a:pt x="281578" y="281580"/>
                  </a:lnTo>
                  <a:cubicBezTo>
                    <a:pt x="547054" y="281580"/>
                    <a:pt x="787397" y="173975"/>
                    <a:pt x="961371" y="1"/>
                  </a:cubicBezTo>
                  <a:lnTo>
                    <a:pt x="961372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950648BE-C199-4B09-AA76-6C0DA93978B1}"/>
                </a:ext>
              </a:extLst>
            </p:cNvPr>
            <p:cNvSpPr/>
            <p:nvPr/>
          </p:nvSpPr>
          <p:spPr>
            <a:xfrm>
              <a:off x="1296188" y="4255975"/>
              <a:ext cx="961373" cy="961373"/>
            </a:xfrm>
            <a:custGeom>
              <a:avLst/>
              <a:gdLst>
                <a:gd name="connsiteX0" fmla="*/ 0 w 961373"/>
                <a:gd name="connsiteY0" fmla="*/ 0 h 961373"/>
                <a:gd name="connsiteX1" fmla="*/ 581499 w 961373"/>
                <a:gd name="connsiteY1" fmla="*/ 276616 h 961373"/>
                <a:gd name="connsiteX2" fmla="*/ 679793 w 961373"/>
                <a:gd name="connsiteY2" fmla="*/ 281579 h 961373"/>
                <a:gd name="connsiteX3" fmla="*/ 679793 w 961373"/>
                <a:gd name="connsiteY3" fmla="*/ 281579 h 961373"/>
                <a:gd name="connsiteX4" fmla="*/ 843980 w 961373"/>
                <a:gd name="connsiteY4" fmla="*/ 819092 h 961373"/>
                <a:gd name="connsiteX5" fmla="*/ 961373 w 961373"/>
                <a:gd name="connsiteY5" fmla="*/ 961373 h 961373"/>
                <a:gd name="connsiteX6" fmla="*/ 869224 w 961373"/>
                <a:gd name="connsiteY6" fmla="*/ 956973 h 961373"/>
                <a:gd name="connsiteX7" fmla="*/ 281580 w 961373"/>
                <a:gd name="connsiteY7" fmla="*/ 679793 h 961373"/>
                <a:gd name="connsiteX8" fmla="*/ 0 w 961373"/>
                <a:gd name="connsiteY8" fmla="*/ 0 h 961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1373" h="961373">
                  <a:moveTo>
                    <a:pt x="0" y="0"/>
                  </a:moveTo>
                  <a:cubicBezTo>
                    <a:pt x="152228" y="152228"/>
                    <a:pt x="355269" y="253641"/>
                    <a:pt x="581499" y="276616"/>
                  </a:cubicBezTo>
                  <a:lnTo>
                    <a:pt x="679793" y="281579"/>
                  </a:lnTo>
                  <a:lnTo>
                    <a:pt x="679793" y="281579"/>
                  </a:lnTo>
                  <a:cubicBezTo>
                    <a:pt x="679793" y="480686"/>
                    <a:pt x="740321" y="665656"/>
                    <a:pt x="843980" y="819092"/>
                  </a:cubicBezTo>
                  <a:lnTo>
                    <a:pt x="961373" y="961373"/>
                  </a:lnTo>
                  <a:lnTo>
                    <a:pt x="869224" y="956973"/>
                  </a:lnTo>
                  <a:cubicBezTo>
                    <a:pt x="654739" y="936442"/>
                    <a:pt x="445835" y="844048"/>
                    <a:pt x="281580" y="679793"/>
                  </a:cubicBezTo>
                  <a:cubicBezTo>
                    <a:pt x="93860" y="492073"/>
                    <a:pt x="0" y="246036"/>
                    <a:pt x="0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16233DB1-52F6-4029-9784-C9175D75ADD8}"/>
                </a:ext>
              </a:extLst>
            </p:cNvPr>
            <p:cNvSpPr/>
            <p:nvPr/>
          </p:nvSpPr>
          <p:spPr>
            <a:xfrm>
              <a:off x="2257561" y="4935768"/>
              <a:ext cx="1359588" cy="563159"/>
            </a:xfrm>
            <a:custGeom>
              <a:avLst/>
              <a:gdLst>
                <a:gd name="connsiteX0" fmla="*/ 679794 w 1359588"/>
                <a:gd name="connsiteY0" fmla="*/ 0 h 563159"/>
                <a:gd name="connsiteX1" fmla="*/ 752808 w 1359588"/>
                <a:gd name="connsiteY1" fmla="*/ 65994 h 563159"/>
                <a:gd name="connsiteX2" fmla="*/ 1359587 w 1359588"/>
                <a:gd name="connsiteY2" fmla="*/ 281579 h 563159"/>
                <a:gd name="connsiteX3" fmla="*/ 1359588 w 1359588"/>
                <a:gd name="connsiteY3" fmla="*/ 281579 h 563159"/>
                <a:gd name="connsiteX4" fmla="*/ 1359587 w 1359588"/>
                <a:gd name="connsiteY4" fmla="*/ 281580 h 563159"/>
                <a:gd name="connsiteX5" fmla="*/ 679793 w 1359588"/>
                <a:gd name="connsiteY5" fmla="*/ 563159 h 563159"/>
                <a:gd name="connsiteX6" fmla="*/ 0 w 1359588"/>
                <a:gd name="connsiteY6" fmla="*/ 281580 h 563159"/>
                <a:gd name="connsiteX7" fmla="*/ 0 w 1359588"/>
                <a:gd name="connsiteY7" fmla="*/ 281580 h 563159"/>
                <a:gd name="connsiteX8" fmla="*/ 1 w 1359588"/>
                <a:gd name="connsiteY8" fmla="*/ 281580 h 563159"/>
                <a:gd name="connsiteX9" fmla="*/ 679794 w 1359588"/>
                <a:gd name="connsiteY9" fmla="*/ 0 h 563159"/>
                <a:gd name="connsiteX10" fmla="*/ 679794 w 1359588"/>
                <a:gd name="connsiteY10" fmla="*/ 0 h 563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9588" h="563159">
                  <a:moveTo>
                    <a:pt x="679794" y="0"/>
                  </a:moveTo>
                  <a:lnTo>
                    <a:pt x="752808" y="65994"/>
                  </a:lnTo>
                  <a:cubicBezTo>
                    <a:pt x="929022" y="209718"/>
                    <a:pt x="1144304" y="281579"/>
                    <a:pt x="1359587" y="281579"/>
                  </a:cubicBezTo>
                  <a:lnTo>
                    <a:pt x="1359588" y="281579"/>
                  </a:lnTo>
                  <a:lnTo>
                    <a:pt x="1359587" y="281580"/>
                  </a:lnTo>
                  <a:cubicBezTo>
                    <a:pt x="1185612" y="455554"/>
                    <a:pt x="945269" y="563159"/>
                    <a:pt x="679793" y="563159"/>
                  </a:cubicBezTo>
                  <a:cubicBezTo>
                    <a:pt x="414317" y="563159"/>
                    <a:pt x="173974" y="455554"/>
                    <a:pt x="0" y="281580"/>
                  </a:cubicBezTo>
                  <a:lnTo>
                    <a:pt x="0" y="281580"/>
                  </a:lnTo>
                  <a:lnTo>
                    <a:pt x="1" y="281580"/>
                  </a:lnTo>
                  <a:cubicBezTo>
                    <a:pt x="246037" y="281580"/>
                    <a:pt x="492074" y="187720"/>
                    <a:pt x="679794" y="0"/>
                  </a:cubicBezTo>
                  <a:lnTo>
                    <a:pt x="679794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A1B2154D-7CC3-4997-9713-5198B8219556}"/>
              </a:ext>
            </a:extLst>
          </p:cNvPr>
          <p:cNvGrpSpPr/>
          <p:nvPr/>
        </p:nvGrpSpPr>
        <p:grpSpPr>
          <a:xfrm>
            <a:off x="8420363" y="2896386"/>
            <a:ext cx="1359590" cy="1359590"/>
            <a:chOff x="2257560" y="2896386"/>
            <a:chExt cx="1359590" cy="1359590"/>
          </a:xfrm>
          <a:solidFill>
            <a:srgbClr val="000000"/>
          </a:solidFill>
        </p:grpSpPr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7465D2C0-0270-4985-ABC3-2250C4F51175}"/>
                </a:ext>
              </a:extLst>
            </p:cNvPr>
            <p:cNvSpPr/>
            <p:nvPr/>
          </p:nvSpPr>
          <p:spPr>
            <a:xfrm>
              <a:off x="2655773" y="2896386"/>
              <a:ext cx="281581" cy="679793"/>
            </a:xfrm>
            <a:custGeom>
              <a:avLst/>
              <a:gdLst>
                <a:gd name="connsiteX0" fmla="*/ 0 w 281581"/>
                <a:gd name="connsiteY0" fmla="*/ 0 h 679793"/>
                <a:gd name="connsiteX1" fmla="*/ 2 w 281581"/>
                <a:gd name="connsiteY1" fmla="*/ 2 h 679793"/>
                <a:gd name="connsiteX2" fmla="*/ 276618 w 281581"/>
                <a:gd name="connsiteY2" fmla="*/ 581500 h 679793"/>
                <a:gd name="connsiteX3" fmla="*/ 281581 w 281581"/>
                <a:gd name="connsiteY3" fmla="*/ 679785 h 679793"/>
                <a:gd name="connsiteX4" fmla="*/ 281580 w 281581"/>
                <a:gd name="connsiteY4" fmla="*/ 679793 h 679793"/>
                <a:gd name="connsiteX5" fmla="*/ 281576 w 281581"/>
                <a:gd name="connsiteY5" fmla="*/ 679789 h 679793"/>
                <a:gd name="connsiteX6" fmla="*/ 215585 w 281581"/>
                <a:gd name="connsiteY6" fmla="*/ 606779 h 679793"/>
                <a:gd name="connsiteX7" fmla="*/ 0 w 281581"/>
                <a:gd name="connsiteY7" fmla="*/ 1 h 679793"/>
                <a:gd name="connsiteX8" fmla="*/ 0 w 281581"/>
                <a:gd name="connsiteY8" fmla="*/ 0 h 67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1581" h="679793">
                  <a:moveTo>
                    <a:pt x="0" y="0"/>
                  </a:moveTo>
                  <a:lnTo>
                    <a:pt x="2" y="2"/>
                  </a:lnTo>
                  <a:cubicBezTo>
                    <a:pt x="152229" y="152229"/>
                    <a:pt x="253643" y="355270"/>
                    <a:pt x="276618" y="581500"/>
                  </a:cubicBezTo>
                  <a:lnTo>
                    <a:pt x="281581" y="679785"/>
                  </a:lnTo>
                  <a:lnTo>
                    <a:pt x="281580" y="679793"/>
                  </a:lnTo>
                  <a:lnTo>
                    <a:pt x="281576" y="679789"/>
                  </a:lnTo>
                  <a:lnTo>
                    <a:pt x="215585" y="606779"/>
                  </a:lnTo>
                  <a:cubicBezTo>
                    <a:pt x="71862" y="430565"/>
                    <a:pt x="1" y="215283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BEA53922-FB7C-4C01-9B9C-24A6955E1F54}"/>
                </a:ext>
              </a:extLst>
            </p:cNvPr>
            <p:cNvSpPr/>
            <p:nvPr/>
          </p:nvSpPr>
          <p:spPr>
            <a:xfrm>
              <a:off x="2937354" y="2896387"/>
              <a:ext cx="281579" cy="679793"/>
            </a:xfrm>
            <a:custGeom>
              <a:avLst/>
              <a:gdLst>
                <a:gd name="connsiteX0" fmla="*/ 281579 w 281579"/>
                <a:gd name="connsiteY0" fmla="*/ 0 h 679793"/>
                <a:gd name="connsiteX1" fmla="*/ 281579 w 281579"/>
                <a:gd name="connsiteY1" fmla="*/ 1 h 679793"/>
                <a:gd name="connsiteX2" fmla="*/ 65994 w 281579"/>
                <a:gd name="connsiteY2" fmla="*/ 606779 h 679793"/>
                <a:gd name="connsiteX3" fmla="*/ 0 w 281579"/>
                <a:gd name="connsiteY3" fmla="*/ 679793 h 679793"/>
                <a:gd name="connsiteX4" fmla="*/ 0 w 281579"/>
                <a:gd name="connsiteY4" fmla="*/ 679784 h 679793"/>
                <a:gd name="connsiteX5" fmla="*/ 4962 w 281579"/>
                <a:gd name="connsiteY5" fmla="*/ 581499 h 679793"/>
                <a:gd name="connsiteX6" fmla="*/ 164186 w 281579"/>
                <a:gd name="connsiteY6" fmla="*/ 142281 h 679793"/>
                <a:gd name="connsiteX7" fmla="*/ 281579 w 281579"/>
                <a:gd name="connsiteY7" fmla="*/ 0 h 67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579" h="679793">
                  <a:moveTo>
                    <a:pt x="281579" y="0"/>
                  </a:moveTo>
                  <a:lnTo>
                    <a:pt x="281579" y="1"/>
                  </a:lnTo>
                  <a:cubicBezTo>
                    <a:pt x="281579" y="215283"/>
                    <a:pt x="209718" y="430565"/>
                    <a:pt x="65994" y="606779"/>
                  </a:cubicBezTo>
                  <a:lnTo>
                    <a:pt x="0" y="679793"/>
                  </a:lnTo>
                  <a:lnTo>
                    <a:pt x="0" y="679784"/>
                  </a:lnTo>
                  <a:lnTo>
                    <a:pt x="4962" y="581499"/>
                  </a:lnTo>
                  <a:cubicBezTo>
                    <a:pt x="21373" y="419906"/>
                    <a:pt x="77804" y="270144"/>
                    <a:pt x="164186" y="142281"/>
                  </a:cubicBezTo>
                  <a:lnTo>
                    <a:pt x="281579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1953C0C7-AD02-4D95-BD45-C26CF0A1A312}"/>
                </a:ext>
              </a:extLst>
            </p:cNvPr>
            <p:cNvSpPr/>
            <p:nvPr/>
          </p:nvSpPr>
          <p:spPr>
            <a:xfrm>
              <a:off x="2937354" y="3294600"/>
              <a:ext cx="679796" cy="281581"/>
            </a:xfrm>
            <a:custGeom>
              <a:avLst/>
              <a:gdLst>
                <a:gd name="connsiteX0" fmla="*/ 679793 w 679796"/>
                <a:gd name="connsiteY0" fmla="*/ 0 h 281581"/>
                <a:gd name="connsiteX1" fmla="*/ 679796 w 679796"/>
                <a:gd name="connsiteY1" fmla="*/ 0 h 281581"/>
                <a:gd name="connsiteX2" fmla="*/ 679794 w 679796"/>
                <a:gd name="connsiteY2" fmla="*/ 2 h 281581"/>
                <a:gd name="connsiteX3" fmla="*/ 1 w 679796"/>
                <a:gd name="connsiteY3" fmla="*/ 281581 h 281581"/>
                <a:gd name="connsiteX4" fmla="*/ 0 w 679796"/>
                <a:gd name="connsiteY4" fmla="*/ 281580 h 281581"/>
                <a:gd name="connsiteX5" fmla="*/ 0 w 679796"/>
                <a:gd name="connsiteY5" fmla="*/ 281580 h 281581"/>
                <a:gd name="connsiteX6" fmla="*/ 0 w 679796"/>
                <a:gd name="connsiteY6" fmla="*/ 281580 h 281581"/>
                <a:gd name="connsiteX7" fmla="*/ 679793 w 679796"/>
                <a:gd name="connsiteY7" fmla="*/ 0 h 281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9796" h="281581">
                  <a:moveTo>
                    <a:pt x="679793" y="0"/>
                  </a:moveTo>
                  <a:lnTo>
                    <a:pt x="679796" y="0"/>
                  </a:lnTo>
                  <a:lnTo>
                    <a:pt x="679794" y="2"/>
                  </a:lnTo>
                  <a:cubicBezTo>
                    <a:pt x="505820" y="173976"/>
                    <a:pt x="265477" y="281581"/>
                    <a:pt x="1" y="281581"/>
                  </a:cubicBezTo>
                  <a:lnTo>
                    <a:pt x="0" y="281580"/>
                  </a:lnTo>
                  <a:lnTo>
                    <a:pt x="0" y="281580"/>
                  </a:lnTo>
                  <a:lnTo>
                    <a:pt x="0" y="281580"/>
                  </a:lnTo>
                  <a:cubicBezTo>
                    <a:pt x="187720" y="93860"/>
                    <a:pt x="433756" y="0"/>
                    <a:pt x="67979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B0C48702-A760-4689-A891-E4DC781A47C2}"/>
                </a:ext>
              </a:extLst>
            </p:cNvPr>
            <p:cNvSpPr/>
            <p:nvPr/>
          </p:nvSpPr>
          <p:spPr>
            <a:xfrm>
              <a:off x="2257560" y="3294601"/>
              <a:ext cx="679793" cy="281580"/>
            </a:xfrm>
            <a:custGeom>
              <a:avLst/>
              <a:gdLst>
                <a:gd name="connsiteX0" fmla="*/ 2 w 679793"/>
                <a:gd name="connsiteY0" fmla="*/ 0 h 281580"/>
                <a:gd name="connsiteX1" fmla="*/ 606780 w 679793"/>
                <a:gd name="connsiteY1" fmla="*/ 215585 h 281580"/>
                <a:gd name="connsiteX2" fmla="*/ 679789 w 679793"/>
                <a:gd name="connsiteY2" fmla="*/ 281574 h 281580"/>
                <a:gd name="connsiteX3" fmla="*/ 679793 w 679793"/>
                <a:gd name="connsiteY3" fmla="*/ 281579 h 281580"/>
                <a:gd name="connsiteX4" fmla="*/ 679793 w 679793"/>
                <a:gd name="connsiteY4" fmla="*/ 281579 h 281580"/>
                <a:gd name="connsiteX5" fmla="*/ 679793 w 679793"/>
                <a:gd name="connsiteY5" fmla="*/ 281580 h 281580"/>
                <a:gd name="connsiteX6" fmla="*/ 581500 w 679793"/>
                <a:gd name="connsiteY6" fmla="*/ 276617 h 281580"/>
                <a:gd name="connsiteX7" fmla="*/ 1 w 679793"/>
                <a:gd name="connsiteY7" fmla="*/ 1 h 281580"/>
                <a:gd name="connsiteX8" fmla="*/ 0 w 679793"/>
                <a:gd name="connsiteY8" fmla="*/ 0 h 281580"/>
                <a:gd name="connsiteX9" fmla="*/ 2 w 679793"/>
                <a:gd name="connsiteY9" fmla="*/ 0 h 281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9793" h="281580">
                  <a:moveTo>
                    <a:pt x="2" y="0"/>
                  </a:moveTo>
                  <a:cubicBezTo>
                    <a:pt x="215284" y="0"/>
                    <a:pt x="430566" y="71861"/>
                    <a:pt x="606780" y="215585"/>
                  </a:cubicBezTo>
                  <a:lnTo>
                    <a:pt x="679789" y="281574"/>
                  </a:lnTo>
                  <a:lnTo>
                    <a:pt x="679793" y="281579"/>
                  </a:lnTo>
                  <a:lnTo>
                    <a:pt x="679793" y="281579"/>
                  </a:lnTo>
                  <a:lnTo>
                    <a:pt x="679793" y="281580"/>
                  </a:lnTo>
                  <a:lnTo>
                    <a:pt x="581500" y="276617"/>
                  </a:lnTo>
                  <a:cubicBezTo>
                    <a:pt x="355270" y="253642"/>
                    <a:pt x="152229" y="152228"/>
                    <a:pt x="1" y="1"/>
                  </a:cubicBez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A8FFE95F-7114-4A00-A2ED-025C9310C3E6}"/>
                </a:ext>
              </a:extLst>
            </p:cNvPr>
            <p:cNvSpPr/>
            <p:nvPr/>
          </p:nvSpPr>
          <p:spPr>
            <a:xfrm>
              <a:off x="2937354" y="3576181"/>
              <a:ext cx="281581" cy="679795"/>
            </a:xfrm>
            <a:custGeom>
              <a:avLst/>
              <a:gdLst>
                <a:gd name="connsiteX0" fmla="*/ 0 w 281581"/>
                <a:gd name="connsiteY0" fmla="*/ 0 h 679795"/>
                <a:gd name="connsiteX1" fmla="*/ 0 w 281581"/>
                <a:gd name="connsiteY1" fmla="*/ 0 h 679795"/>
                <a:gd name="connsiteX2" fmla="*/ 5 w 281581"/>
                <a:gd name="connsiteY2" fmla="*/ 5 h 679795"/>
                <a:gd name="connsiteX3" fmla="*/ 65996 w 281581"/>
                <a:gd name="connsiteY3" fmla="*/ 73015 h 679795"/>
                <a:gd name="connsiteX4" fmla="*/ 281581 w 281581"/>
                <a:gd name="connsiteY4" fmla="*/ 679794 h 679795"/>
                <a:gd name="connsiteX5" fmla="*/ 281581 w 281581"/>
                <a:gd name="connsiteY5" fmla="*/ 679795 h 679795"/>
                <a:gd name="connsiteX6" fmla="*/ 281579 w 281581"/>
                <a:gd name="connsiteY6" fmla="*/ 679793 h 679795"/>
                <a:gd name="connsiteX7" fmla="*/ 4962 w 281581"/>
                <a:gd name="connsiteY7" fmla="*/ 98295 h 679795"/>
                <a:gd name="connsiteX8" fmla="*/ 0 w 281581"/>
                <a:gd name="connsiteY8" fmla="*/ 10 h 679795"/>
                <a:gd name="connsiteX9" fmla="*/ 0 w 281581"/>
                <a:gd name="connsiteY9" fmla="*/ 0 h 679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581" h="679795">
                  <a:moveTo>
                    <a:pt x="0" y="0"/>
                  </a:moveTo>
                  <a:lnTo>
                    <a:pt x="0" y="0"/>
                  </a:lnTo>
                  <a:lnTo>
                    <a:pt x="5" y="5"/>
                  </a:lnTo>
                  <a:lnTo>
                    <a:pt x="65996" y="73015"/>
                  </a:lnTo>
                  <a:cubicBezTo>
                    <a:pt x="209720" y="249229"/>
                    <a:pt x="281581" y="464511"/>
                    <a:pt x="281581" y="679794"/>
                  </a:cubicBezTo>
                  <a:lnTo>
                    <a:pt x="281581" y="679795"/>
                  </a:lnTo>
                  <a:lnTo>
                    <a:pt x="281579" y="679793"/>
                  </a:lnTo>
                  <a:cubicBezTo>
                    <a:pt x="129351" y="527566"/>
                    <a:pt x="27938" y="324525"/>
                    <a:pt x="4962" y="98295"/>
                  </a:cubicBez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199AD64E-1F89-4E02-9EAB-698D6F4E47B5}"/>
                </a:ext>
              </a:extLst>
            </p:cNvPr>
            <p:cNvSpPr/>
            <p:nvPr/>
          </p:nvSpPr>
          <p:spPr>
            <a:xfrm>
              <a:off x="2937355" y="3576181"/>
              <a:ext cx="679792" cy="281579"/>
            </a:xfrm>
            <a:custGeom>
              <a:avLst/>
              <a:gdLst>
                <a:gd name="connsiteX0" fmla="*/ 0 w 679792"/>
                <a:gd name="connsiteY0" fmla="*/ 0 h 281579"/>
                <a:gd name="connsiteX1" fmla="*/ 98294 w 679792"/>
                <a:gd name="connsiteY1" fmla="*/ 4963 h 281579"/>
                <a:gd name="connsiteX2" fmla="*/ 537512 w 679792"/>
                <a:gd name="connsiteY2" fmla="*/ 164187 h 281579"/>
                <a:gd name="connsiteX3" fmla="*/ 679792 w 679792"/>
                <a:gd name="connsiteY3" fmla="*/ 281579 h 281579"/>
                <a:gd name="connsiteX4" fmla="*/ 587642 w 679792"/>
                <a:gd name="connsiteY4" fmla="*/ 277179 h 281579"/>
                <a:gd name="connsiteX5" fmla="*/ 73013 w 679792"/>
                <a:gd name="connsiteY5" fmla="*/ 65994 h 281579"/>
                <a:gd name="connsiteX6" fmla="*/ 4 w 679792"/>
                <a:gd name="connsiteY6" fmla="*/ 5 h 281579"/>
                <a:gd name="connsiteX7" fmla="*/ 0 w 679792"/>
                <a:gd name="connsiteY7" fmla="*/ 0 h 281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9792" h="281579">
                  <a:moveTo>
                    <a:pt x="0" y="0"/>
                  </a:moveTo>
                  <a:lnTo>
                    <a:pt x="98294" y="4963"/>
                  </a:lnTo>
                  <a:cubicBezTo>
                    <a:pt x="259887" y="21374"/>
                    <a:pt x="409649" y="77805"/>
                    <a:pt x="537512" y="164187"/>
                  </a:cubicBezTo>
                  <a:lnTo>
                    <a:pt x="679792" y="281579"/>
                  </a:lnTo>
                  <a:lnTo>
                    <a:pt x="587642" y="277179"/>
                  </a:lnTo>
                  <a:cubicBezTo>
                    <a:pt x="403798" y="259581"/>
                    <a:pt x="224054" y="189186"/>
                    <a:pt x="73013" y="65994"/>
                  </a:cubicBezTo>
                  <a:lnTo>
                    <a:pt x="4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1683A369-A11A-4918-8F1C-87DF29C24D8E}"/>
                </a:ext>
              </a:extLst>
            </p:cNvPr>
            <p:cNvSpPr/>
            <p:nvPr/>
          </p:nvSpPr>
          <p:spPr>
            <a:xfrm>
              <a:off x="2257561" y="3576181"/>
              <a:ext cx="679792" cy="281580"/>
            </a:xfrm>
            <a:custGeom>
              <a:avLst/>
              <a:gdLst>
                <a:gd name="connsiteX0" fmla="*/ 679792 w 679792"/>
                <a:gd name="connsiteY0" fmla="*/ 0 h 281580"/>
                <a:gd name="connsiteX1" fmla="*/ 606777 w 679792"/>
                <a:gd name="connsiteY1" fmla="*/ 65995 h 281580"/>
                <a:gd name="connsiteX2" fmla="*/ 92149 w 679792"/>
                <a:gd name="connsiteY2" fmla="*/ 277180 h 281580"/>
                <a:gd name="connsiteX3" fmla="*/ 0 w 679792"/>
                <a:gd name="connsiteY3" fmla="*/ 281580 h 281580"/>
                <a:gd name="connsiteX4" fmla="*/ 142280 w 679792"/>
                <a:gd name="connsiteY4" fmla="*/ 164187 h 281580"/>
                <a:gd name="connsiteX5" fmla="*/ 581498 w 679792"/>
                <a:gd name="connsiteY5" fmla="*/ 4963 h 281580"/>
                <a:gd name="connsiteX6" fmla="*/ 679792 w 679792"/>
                <a:gd name="connsiteY6" fmla="*/ 0 h 281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9792" h="281580">
                  <a:moveTo>
                    <a:pt x="679792" y="0"/>
                  </a:moveTo>
                  <a:lnTo>
                    <a:pt x="606777" y="65995"/>
                  </a:lnTo>
                  <a:cubicBezTo>
                    <a:pt x="455737" y="189187"/>
                    <a:pt x="275993" y="259582"/>
                    <a:pt x="92149" y="277180"/>
                  </a:cubicBezTo>
                  <a:lnTo>
                    <a:pt x="0" y="281580"/>
                  </a:lnTo>
                  <a:lnTo>
                    <a:pt x="142280" y="164187"/>
                  </a:lnTo>
                  <a:cubicBezTo>
                    <a:pt x="270144" y="77805"/>
                    <a:pt x="419905" y="21374"/>
                    <a:pt x="581498" y="4963"/>
                  </a:cubicBezTo>
                  <a:lnTo>
                    <a:pt x="679792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41FB97F0-6F09-449F-95D5-145C0A266504}"/>
                </a:ext>
              </a:extLst>
            </p:cNvPr>
            <p:cNvSpPr/>
            <p:nvPr/>
          </p:nvSpPr>
          <p:spPr>
            <a:xfrm>
              <a:off x="2655774" y="3576181"/>
              <a:ext cx="281580" cy="679795"/>
            </a:xfrm>
            <a:custGeom>
              <a:avLst/>
              <a:gdLst>
                <a:gd name="connsiteX0" fmla="*/ 281579 w 281580"/>
                <a:gd name="connsiteY0" fmla="*/ 0 h 679795"/>
                <a:gd name="connsiteX1" fmla="*/ 281580 w 281580"/>
                <a:gd name="connsiteY1" fmla="*/ 10 h 679795"/>
                <a:gd name="connsiteX2" fmla="*/ 276617 w 281580"/>
                <a:gd name="connsiteY2" fmla="*/ 98295 h 679795"/>
                <a:gd name="connsiteX3" fmla="*/ 1 w 281580"/>
                <a:gd name="connsiteY3" fmla="*/ 679794 h 679795"/>
                <a:gd name="connsiteX4" fmla="*/ 0 w 281580"/>
                <a:gd name="connsiteY4" fmla="*/ 679795 h 679795"/>
                <a:gd name="connsiteX5" fmla="*/ 0 w 281580"/>
                <a:gd name="connsiteY5" fmla="*/ 679793 h 679795"/>
                <a:gd name="connsiteX6" fmla="*/ 215585 w 281580"/>
                <a:gd name="connsiteY6" fmla="*/ 73014 h 679795"/>
                <a:gd name="connsiteX7" fmla="*/ 281579 w 281580"/>
                <a:gd name="connsiteY7" fmla="*/ 0 h 679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580" h="679795">
                  <a:moveTo>
                    <a:pt x="281579" y="0"/>
                  </a:moveTo>
                  <a:lnTo>
                    <a:pt x="281580" y="10"/>
                  </a:lnTo>
                  <a:lnTo>
                    <a:pt x="276617" y="98295"/>
                  </a:lnTo>
                  <a:cubicBezTo>
                    <a:pt x="253642" y="324525"/>
                    <a:pt x="152228" y="527566"/>
                    <a:pt x="1" y="679794"/>
                  </a:cubicBezTo>
                  <a:lnTo>
                    <a:pt x="0" y="679795"/>
                  </a:lnTo>
                  <a:lnTo>
                    <a:pt x="0" y="679793"/>
                  </a:lnTo>
                  <a:cubicBezTo>
                    <a:pt x="0" y="464511"/>
                    <a:pt x="71862" y="249228"/>
                    <a:pt x="215585" y="73014"/>
                  </a:cubicBezTo>
                  <a:lnTo>
                    <a:pt x="281579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309884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9C74814-25EE-4827-8BF9-9DF58F81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水晶球 </a:t>
            </a:r>
            <a:r>
              <a:rPr lang="en-US" altLang="zh-TW" dirty="0"/>
              <a:t>–</a:t>
            </a:r>
            <a:r>
              <a:rPr lang="zh-TW" altLang="en-US" dirty="0"/>
              <a:t> 解構 </a:t>
            </a:r>
            <a:r>
              <a:rPr lang="en-US" altLang="zh-TW" dirty="0"/>
              <a:t>–</a:t>
            </a:r>
            <a:r>
              <a:rPr lang="zh-TW" altLang="en-US" dirty="0"/>
              <a:t> 重構 </a:t>
            </a:r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3EDB6B25-C4E1-44A0-B944-8C0FEB24CDB6}"/>
              </a:ext>
            </a:extLst>
          </p:cNvPr>
          <p:cNvSpPr/>
          <p:nvPr/>
        </p:nvSpPr>
        <p:spPr>
          <a:xfrm rot="10800000">
            <a:off x="2937352" y="1935014"/>
            <a:ext cx="961374" cy="961373"/>
          </a:xfrm>
          <a:custGeom>
            <a:avLst/>
            <a:gdLst>
              <a:gd name="connsiteX0" fmla="*/ 679794 w 961374"/>
              <a:gd name="connsiteY0" fmla="*/ 0 h 961373"/>
              <a:gd name="connsiteX1" fmla="*/ 679795 w 961374"/>
              <a:gd name="connsiteY1" fmla="*/ 1 h 961373"/>
              <a:gd name="connsiteX2" fmla="*/ 956411 w 961374"/>
              <a:gd name="connsiteY2" fmla="*/ 581499 h 961373"/>
              <a:gd name="connsiteX3" fmla="*/ 961374 w 961374"/>
              <a:gd name="connsiteY3" fmla="*/ 679793 h 961373"/>
              <a:gd name="connsiteX4" fmla="*/ 961373 w 961374"/>
              <a:gd name="connsiteY4" fmla="*/ 679793 h 961373"/>
              <a:gd name="connsiteX5" fmla="*/ 281580 w 961374"/>
              <a:gd name="connsiteY5" fmla="*/ 961373 h 961373"/>
              <a:gd name="connsiteX6" fmla="*/ 281580 w 961374"/>
              <a:gd name="connsiteY6" fmla="*/ 961373 h 961373"/>
              <a:gd name="connsiteX7" fmla="*/ 277180 w 961374"/>
              <a:gd name="connsiteY7" fmla="*/ 869224 h 961373"/>
              <a:gd name="connsiteX8" fmla="*/ 0 w 961374"/>
              <a:gd name="connsiteY8" fmla="*/ 281580 h 961373"/>
              <a:gd name="connsiteX9" fmla="*/ 587644 w 961374"/>
              <a:gd name="connsiteY9" fmla="*/ 4400 h 961373"/>
              <a:gd name="connsiteX10" fmla="*/ 679794 w 961374"/>
              <a:gd name="connsiteY10" fmla="*/ 0 h 961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1374" h="961373">
                <a:moveTo>
                  <a:pt x="679794" y="0"/>
                </a:moveTo>
                <a:lnTo>
                  <a:pt x="679795" y="1"/>
                </a:lnTo>
                <a:cubicBezTo>
                  <a:pt x="832022" y="152228"/>
                  <a:pt x="933436" y="355269"/>
                  <a:pt x="956411" y="581499"/>
                </a:cubicBezTo>
                <a:lnTo>
                  <a:pt x="961374" y="679793"/>
                </a:lnTo>
                <a:lnTo>
                  <a:pt x="961373" y="679793"/>
                </a:lnTo>
                <a:cubicBezTo>
                  <a:pt x="695897" y="679793"/>
                  <a:pt x="455554" y="787398"/>
                  <a:pt x="281580" y="961373"/>
                </a:cubicBezTo>
                <a:lnTo>
                  <a:pt x="281580" y="961373"/>
                </a:lnTo>
                <a:lnTo>
                  <a:pt x="277180" y="869224"/>
                </a:lnTo>
                <a:cubicBezTo>
                  <a:pt x="256649" y="654739"/>
                  <a:pt x="164255" y="445835"/>
                  <a:pt x="0" y="281580"/>
                </a:cubicBezTo>
                <a:cubicBezTo>
                  <a:pt x="164255" y="117325"/>
                  <a:pt x="373159" y="24931"/>
                  <a:pt x="587644" y="4400"/>
                </a:cubicBezTo>
                <a:lnTo>
                  <a:pt x="679794" y="0"/>
                </a:lnTo>
                <a:close/>
              </a:path>
            </a:pathLst>
          </a:cu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C2D7A5FD-49A9-4B6B-8A0A-4E583C0330EF}"/>
              </a:ext>
            </a:extLst>
          </p:cNvPr>
          <p:cNvSpPr/>
          <p:nvPr/>
        </p:nvSpPr>
        <p:spPr>
          <a:xfrm rot="10800000">
            <a:off x="1975980" y="1935014"/>
            <a:ext cx="961372" cy="961372"/>
          </a:xfrm>
          <a:custGeom>
            <a:avLst/>
            <a:gdLst>
              <a:gd name="connsiteX0" fmla="*/ 281581 w 961372"/>
              <a:gd name="connsiteY0" fmla="*/ 0 h 961372"/>
              <a:gd name="connsiteX1" fmla="*/ 373728 w 961372"/>
              <a:gd name="connsiteY1" fmla="*/ 4400 h 961372"/>
              <a:gd name="connsiteX2" fmla="*/ 961372 w 961372"/>
              <a:gd name="connsiteY2" fmla="*/ 281580 h 961372"/>
              <a:gd name="connsiteX3" fmla="*/ 684192 w 961372"/>
              <a:gd name="connsiteY3" fmla="*/ 869224 h 961372"/>
              <a:gd name="connsiteX4" fmla="*/ 679792 w 961372"/>
              <a:gd name="connsiteY4" fmla="*/ 961372 h 961372"/>
              <a:gd name="connsiteX5" fmla="*/ 537513 w 961372"/>
              <a:gd name="connsiteY5" fmla="*/ 843981 h 961372"/>
              <a:gd name="connsiteX6" fmla="*/ 98295 w 961372"/>
              <a:gd name="connsiteY6" fmla="*/ 684757 h 961372"/>
              <a:gd name="connsiteX7" fmla="*/ 0 w 961372"/>
              <a:gd name="connsiteY7" fmla="*/ 679794 h 961372"/>
              <a:gd name="connsiteX8" fmla="*/ 4963 w 961372"/>
              <a:gd name="connsiteY8" fmla="*/ 581500 h 961372"/>
              <a:gd name="connsiteX9" fmla="*/ 281580 w 961372"/>
              <a:gd name="connsiteY9" fmla="*/ 1 h 961372"/>
              <a:gd name="connsiteX10" fmla="*/ 281581 w 961372"/>
              <a:gd name="connsiteY10" fmla="*/ 0 h 96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1372" h="961372">
                <a:moveTo>
                  <a:pt x="281581" y="0"/>
                </a:moveTo>
                <a:lnTo>
                  <a:pt x="373728" y="4400"/>
                </a:lnTo>
                <a:cubicBezTo>
                  <a:pt x="588213" y="24932"/>
                  <a:pt x="797117" y="117325"/>
                  <a:pt x="961372" y="281580"/>
                </a:cubicBezTo>
                <a:cubicBezTo>
                  <a:pt x="797117" y="445835"/>
                  <a:pt x="704724" y="654739"/>
                  <a:pt x="684192" y="869224"/>
                </a:cubicBezTo>
                <a:lnTo>
                  <a:pt x="679792" y="961372"/>
                </a:lnTo>
                <a:lnTo>
                  <a:pt x="537513" y="843981"/>
                </a:lnTo>
                <a:cubicBezTo>
                  <a:pt x="409650" y="757598"/>
                  <a:pt x="259888" y="701168"/>
                  <a:pt x="98295" y="684757"/>
                </a:cubicBezTo>
                <a:lnTo>
                  <a:pt x="0" y="679794"/>
                </a:lnTo>
                <a:lnTo>
                  <a:pt x="4963" y="581500"/>
                </a:lnTo>
                <a:cubicBezTo>
                  <a:pt x="27938" y="355270"/>
                  <a:pt x="129352" y="152229"/>
                  <a:pt x="281580" y="1"/>
                </a:cubicBezTo>
                <a:lnTo>
                  <a:pt x="281581" y="0"/>
                </a:lnTo>
                <a:close/>
              </a:path>
            </a:pathLst>
          </a:cu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0795E8B1-A707-4F66-9FEF-390361D759B2}"/>
              </a:ext>
            </a:extLst>
          </p:cNvPr>
          <p:cNvSpPr/>
          <p:nvPr/>
        </p:nvSpPr>
        <p:spPr>
          <a:xfrm rot="10800000">
            <a:off x="3617149" y="2614807"/>
            <a:ext cx="961370" cy="961372"/>
          </a:xfrm>
          <a:custGeom>
            <a:avLst/>
            <a:gdLst>
              <a:gd name="connsiteX0" fmla="*/ 281577 w 961370"/>
              <a:gd name="connsiteY0" fmla="*/ 0 h 961372"/>
              <a:gd name="connsiteX1" fmla="*/ 379871 w 961370"/>
              <a:gd name="connsiteY1" fmla="*/ 4963 h 961372"/>
              <a:gd name="connsiteX2" fmla="*/ 961370 w 961370"/>
              <a:gd name="connsiteY2" fmla="*/ 281580 h 961372"/>
              <a:gd name="connsiteX3" fmla="*/ 745785 w 961370"/>
              <a:gd name="connsiteY3" fmla="*/ 888358 h 961372"/>
              <a:gd name="connsiteX4" fmla="*/ 679791 w 961370"/>
              <a:gd name="connsiteY4" fmla="*/ 961372 h 961372"/>
              <a:gd name="connsiteX5" fmla="*/ 606776 w 961370"/>
              <a:gd name="connsiteY5" fmla="*/ 895378 h 961372"/>
              <a:gd name="connsiteX6" fmla="*/ 92147 w 961370"/>
              <a:gd name="connsiteY6" fmla="*/ 684193 h 961372"/>
              <a:gd name="connsiteX7" fmla="*/ 0 w 961370"/>
              <a:gd name="connsiteY7" fmla="*/ 679793 h 961372"/>
              <a:gd name="connsiteX8" fmla="*/ 117390 w 961370"/>
              <a:gd name="connsiteY8" fmla="*/ 537514 h 961372"/>
              <a:gd name="connsiteX9" fmla="*/ 281577 w 961370"/>
              <a:gd name="connsiteY9" fmla="*/ 1 h 961372"/>
              <a:gd name="connsiteX10" fmla="*/ 281577 w 961370"/>
              <a:gd name="connsiteY10" fmla="*/ 0 h 96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1370" h="961372">
                <a:moveTo>
                  <a:pt x="281577" y="0"/>
                </a:moveTo>
                <a:lnTo>
                  <a:pt x="379871" y="4963"/>
                </a:lnTo>
                <a:cubicBezTo>
                  <a:pt x="606101" y="27938"/>
                  <a:pt x="809142" y="129352"/>
                  <a:pt x="961370" y="281580"/>
                </a:cubicBezTo>
                <a:cubicBezTo>
                  <a:pt x="961370" y="496862"/>
                  <a:pt x="889509" y="712144"/>
                  <a:pt x="745785" y="888358"/>
                </a:cubicBezTo>
                <a:lnTo>
                  <a:pt x="679791" y="961372"/>
                </a:lnTo>
                <a:lnTo>
                  <a:pt x="606776" y="895378"/>
                </a:lnTo>
                <a:cubicBezTo>
                  <a:pt x="455735" y="772186"/>
                  <a:pt x="275991" y="701792"/>
                  <a:pt x="92147" y="684193"/>
                </a:cubicBezTo>
                <a:lnTo>
                  <a:pt x="0" y="679793"/>
                </a:lnTo>
                <a:lnTo>
                  <a:pt x="117390" y="537514"/>
                </a:lnTo>
                <a:cubicBezTo>
                  <a:pt x="221049" y="384078"/>
                  <a:pt x="281577" y="199108"/>
                  <a:pt x="281577" y="1"/>
                </a:cubicBezTo>
                <a:lnTo>
                  <a:pt x="281577" y="0"/>
                </a:lnTo>
                <a:close/>
              </a:path>
            </a:pathLst>
          </a:cu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9D4C00B5-A222-44CC-8F71-692F65C5669F}"/>
              </a:ext>
            </a:extLst>
          </p:cNvPr>
          <p:cNvSpPr/>
          <p:nvPr/>
        </p:nvSpPr>
        <p:spPr>
          <a:xfrm rot="10800000">
            <a:off x="1296186" y="2614808"/>
            <a:ext cx="961373" cy="961374"/>
          </a:xfrm>
          <a:custGeom>
            <a:avLst/>
            <a:gdLst>
              <a:gd name="connsiteX0" fmla="*/ 679794 w 961373"/>
              <a:gd name="connsiteY0" fmla="*/ 0 h 961374"/>
              <a:gd name="connsiteX1" fmla="*/ 679794 w 961373"/>
              <a:gd name="connsiteY1" fmla="*/ 0 h 961374"/>
              <a:gd name="connsiteX2" fmla="*/ 679794 w 961373"/>
              <a:gd name="connsiteY2" fmla="*/ 1 h 961374"/>
              <a:gd name="connsiteX3" fmla="*/ 843982 w 961373"/>
              <a:gd name="connsiteY3" fmla="*/ 537514 h 961374"/>
              <a:gd name="connsiteX4" fmla="*/ 961373 w 961373"/>
              <a:gd name="connsiteY4" fmla="*/ 679793 h 961374"/>
              <a:gd name="connsiteX5" fmla="*/ 869225 w 961373"/>
              <a:gd name="connsiteY5" fmla="*/ 684193 h 961374"/>
              <a:gd name="connsiteX6" fmla="*/ 281581 w 961373"/>
              <a:gd name="connsiteY6" fmla="*/ 961373 h 961374"/>
              <a:gd name="connsiteX7" fmla="*/ 281580 w 961373"/>
              <a:gd name="connsiteY7" fmla="*/ 961374 h 961374"/>
              <a:gd name="connsiteX8" fmla="*/ 281580 w 961373"/>
              <a:gd name="connsiteY8" fmla="*/ 961373 h 961374"/>
              <a:gd name="connsiteX9" fmla="*/ 4400 w 961373"/>
              <a:gd name="connsiteY9" fmla="*/ 373730 h 961374"/>
              <a:gd name="connsiteX10" fmla="*/ 0 w 961373"/>
              <a:gd name="connsiteY10" fmla="*/ 281581 h 961374"/>
              <a:gd name="connsiteX11" fmla="*/ 1 w 961373"/>
              <a:gd name="connsiteY11" fmla="*/ 281580 h 961374"/>
              <a:gd name="connsiteX12" fmla="*/ 679794 w 961373"/>
              <a:gd name="connsiteY12" fmla="*/ 0 h 961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61373" h="961374">
                <a:moveTo>
                  <a:pt x="679794" y="0"/>
                </a:moveTo>
                <a:lnTo>
                  <a:pt x="679794" y="0"/>
                </a:lnTo>
                <a:lnTo>
                  <a:pt x="679794" y="1"/>
                </a:lnTo>
                <a:cubicBezTo>
                  <a:pt x="679794" y="199108"/>
                  <a:pt x="740322" y="384078"/>
                  <a:pt x="843982" y="537514"/>
                </a:cubicBezTo>
                <a:lnTo>
                  <a:pt x="961373" y="679793"/>
                </a:lnTo>
                <a:lnTo>
                  <a:pt x="869225" y="684193"/>
                </a:lnTo>
                <a:cubicBezTo>
                  <a:pt x="654740" y="704724"/>
                  <a:pt x="445836" y="797118"/>
                  <a:pt x="281581" y="961373"/>
                </a:cubicBezTo>
                <a:lnTo>
                  <a:pt x="281580" y="961374"/>
                </a:lnTo>
                <a:lnTo>
                  <a:pt x="281580" y="961373"/>
                </a:lnTo>
                <a:cubicBezTo>
                  <a:pt x="117325" y="797118"/>
                  <a:pt x="24931" y="588215"/>
                  <a:pt x="4400" y="373730"/>
                </a:cubicBezTo>
                <a:lnTo>
                  <a:pt x="0" y="281581"/>
                </a:lnTo>
                <a:lnTo>
                  <a:pt x="1" y="281580"/>
                </a:lnTo>
                <a:cubicBezTo>
                  <a:pt x="173975" y="107605"/>
                  <a:pt x="414318" y="0"/>
                  <a:pt x="679794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7F16D63D-5BF9-46F3-8181-AD8316FCAAFC}"/>
              </a:ext>
            </a:extLst>
          </p:cNvPr>
          <p:cNvSpPr/>
          <p:nvPr/>
        </p:nvSpPr>
        <p:spPr>
          <a:xfrm rot="10800000">
            <a:off x="3617146" y="3576179"/>
            <a:ext cx="961374" cy="961374"/>
          </a:xfrm>
          <a:custGeom>
            <a:avLst/>
            <a:gdLst>
              <a:gd name="connsiteX0" fmla="*/ 679794 w 961374"/>
              <a:gd name="connsiteY0" fmla="*/ 0 h 961374"/>
              <a:gd name="connsiteX1" fmla="*/ 679794 w 961374"/>
              <a:gd name="connsiteY1" fmla="*/ 1 h 961374"/>
              <a:gd name="connsiteX2" fmla="*/ 956974 w 961374"/>
              <a:gd name="connsiteY2" fmla="*/ 587645 h 961374"/>
              <a:gd name="connsiteX3" fmla="*/ 961374 w 961374"/>
              <a:gd name="connsiteY3" fmla="*/ 679794 h 961374"/>
              <a:gd name="connsiteX4" fmla="*/ 961373 w 961374"/>
              <a:gd name="connsiteY4" fmla="*/ 679795 h 961374"/>
              <a:gd name="connsiteX5" fmla="*/ 281580 w 961374"/>
              <a:gd name="connsiteY5" fmla="*/ 961374 h 961374"/>
              <a:gd name="connsiteX6" fmla="*/ 281580 w 961374"/>
              <a:gd name="connsiteY6" fmla="*/ 961374 h 961374"/>
              <a:gd name="connsiteX7" fmla="*/ 276617 w 961374"/>
              <a:gd name="connsiteY7" fmla="*/ 863080 h 961374"/>
              <a:gd name="connsiteX8" fmla="*/ 1 w 961374"/>
              <a:gd name="connsiteY8" fmla="*/ 281582 h 961374"/>
              <a:gd name="connsiteX9" fmla="*/ 0 w 961374"/>
              <a:gd name="connsiteY9" fmla="*/ 281581 h 961374"/>
              <a:gd name="connsiteX10" fmla="*/ 0 w 961374"/>
              <a:gd name="connsiteY10" fmla="*/ 281581 h 961374"/>
              <a:gd name="connsiteX11" fmla="*/ 679793 w 961374"/>
              <a:gd name="connsiteY11" fmla="*/ 1 h 961374"/>
              <a:gd name="connsiteX12" fmla="*/ 679794 w 961374"/>
              <a:gd name="connsiteY12" fmla="*/ 0 h 961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61374" h="961374">
                <a:moveTo>
                  <a:pt x="679794" y="0"/>
                </a:moveTo>
                <a:lnTo>
                  <a:pt x="679794" y="1"/>
                </a:lnTo>
                <a:cubicBezTo>
                  <a:pt x="844049" y="164256"/>
                  <a:pt x="936442" y="373160"/>
                  <a:pt x="956974" y="587645"/>
                </a:cubicBezTo>
                <a:lnTo>
                  <a:pt x="961374" y="679794"/>
                </a:lnTo>
                <a:lnTo>
                  <a:pt x="961373" y="679795"/>
                </a:lnTo>
                <a:cubicBezTo>
                  <a:pt x="787399" y="853769"/>
                  <a:pt x="547056" y="961374"/>
                  <a:pt x="281580" y="961374"/>
                </a:cubicBezTo>
                <a:lnTo>
                  <a:pt x="281580" y="961374"/>
                </a:lnTo>
                <a:lnTo>
                  <a:pt x="276617" y="863080"/>
                </a:lnTo>
                <a:cubicBezTo>
                  <a:pt x="253642" y="636850"/>
                  <a:pt x="152228" y="433809"/>
                  <a:pt x="1" y="281582"/>
                </a:cubicBezTo>
                <a:lnTo>
                  <a:pt x="0" y="281581"/>
                </a:lnTo>
                <a:lnTo>
                  <a:pt x="0" y="281581"/>
                </a:lnTo>
                <a:cubicBezTo>
                  <a:pt x="246037" y="281581"/>
                  <a:pt x="492074" y="187721"/>
                  <a:pt x="679793" y="1"/>
                </a:cubicBezTo>
                <a:lnTo>
                  <a:pt x="679794" y="0"/>
                </a:lnTo>
                <a:close/>
              </a:path>
            </a:pathLst>
          </a:cu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D4CE8D89-FF8F-4D8E-8EE9-8FD6D2263133}"/>
              </a:ext>
            </a:extLst>
          </p:cNvPr>
          <p:cNvSpPr/>
          <p:nvPr/>
        </p:nvSpPr>
        <p:spPr>
          <a:xfrm rot="10800000">
            <a:off x="1296187" y="3576182"/>
            <a:ext cx="961373" cy="961372"/>
          </a:xfrm>
          <a:custGeom>
            <a:avLst/>
            <a:gdLst>
              <a:gd name="connsiteX0" fmla="*/ 281579 w 961373"/>
              <a:gd name="connsiteY0" fmla="*/ 0 h 961372"/>
              <a:gd name="connsiteX1" fmla="*/ 354594 w 961373"/>
              <a:gd name="connsiteY1" fmla="*/ 65994 h 961372"/>
              <a:gd name="connsiteX2" fmla="*/ 961372 w 961373"/>
              <a:gd name="connsiteY2" fmla="*/ 281579 h 961372"/>
              <a:gd name="connsiteX3" fmla="*/ 961373 w 961373"/>
              <a:gd name="connsiteY3" fmla="*/ 281579 h 961372"/>
              <a:gd name="connsiteX4" fmla="*/ 961373 w 961373"/>
              <a:gd name="connsiteY4" fmla="*/ 281579 h 961372"/>
              <a:gd name="connsiteX5" fmla="*/ 684756 w 961373"/>
              <a:gd name="connsiteY5" fmla="*/ 863077 h 961372"/>
              <a:gd name="connsiteX6" fmla="*/ 679793 w 961373"/>
              <a:gd name="connsiteY6" fmla="*/ 961372 h 961372"/>
              <a:gd name="connsiteX7" fmla="*/ 581499 w 961373"/>
              <a:gd name="connsiteY7" fmla="*/ 956409 h 961372"/>
              <a:gd name="connsiteX8" fmla="*/ 0 w 961373"/>
              <a:gd name="connsiteY8" fmla="*/ 679793 h 961372"/>
              <a:gd name="connsiteX9" fmla="*/ 215585 w 961373"/>
              <a:gd name="connsiteY9" fmla="*/ 73014 h 961372"/>
              <a:gd name="connsiteX10" fmla="*/ 281579 w 961373"/>
              <a:gd name="connsiteY10" fmla="*/ 0 h 96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1373" h="961372">
                <a:moveTo>
                  <a:pt x="281579" y="0"/>
                </a:moveTo>
                <a:lnTo>
                  <a:pt x="354594" y="65994"/>
                </a:lnTo>
                <a:cubicBezTo>
                  <a:pt x="530808" y="209718"/>
                  <a:pt x="746090" y="281579"/>
                  <a:pt x="961372" y="281579"/>
                </a:cubicBezTo>
                <a:lnTo>
                  <a:pt x="961373" y="281579"/>
                </a:lnTo>
                <a:lnTo>
                  <a:pt x="961373" y="281579"/>
                </a:lnTo>
                <a:cubicBezTo>
                  <a:pt x="809145" y="433806"/>
                  <a:pt x="707731" y="636847"/>
                  <a:pt x="684756" y="863077"/>
                </a:cubicBezTo>
                <a:lnTo>
                  <a:pt x="679793" y="961372"/>
                </a:lnTo>
                <a:lnTo>
                  <a:pt x="581499" y="956409"/>
                </a:lnTo>
                <a:cubicBezTo>
                  <a:pt x="355269" y="933434"/>
                  <a:pt x="152228" y="832021"/>
                  <a:pt x="0" y="679793"/>
                </a:cubicBezTo>
                <a:cubicBezTo>
                  <a:pt x="0" y="464510"/>
                  <a:pt x="71861" y="249228"/>
                  <a:pt x="215585" y="73014"/>
                </a:cubicBezTo>
                <a:lnTo>
                  <a:pt x="281579" y="0"/>
                </a:lnTo>
                <a:close/>
              </a:path>
            </a:pathLst>
          </a:cu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746F45C0-4104-4256-9A5A-CF701B5C0516}"/>
              </a:ext>
            </a:extLst>
          </p:cNvPr>
          <p:cNvSpPr/>
          <p:nvPr/>
        </p:nvSpPr>
        <p:spPr>
          <a:xfrm rot="10800000">
            <a:off x="2937354" y="4255976"/>
            <a:ext cx="961372" cy="961371"/>
          </a:xfrm>
          <a:custGeom>
            <a:avLst/>
            <a:gdLst>
              <a:gd name="connsiteX0" fmla="*/ 281580 w 961372"/>
              <a:gd name="connsiteY0" fmla="*/ 0 h 961371"/>
              <a:gd name="connsiteX1" fmla="*/ 423859 w 961372"/>
              <a:gd name="connsiteY1" fmla="*/ 117390 h 961371"/>
              <a:gd name="connsiteX2" fmla="*/ 863077 w 961372"/>
              <a:gd name="connsiteY2" fmla="*/ 276614 h 961371"/>
              <a:gd name="connsiteX3" fmla="*/ 961372 w 961372"/>
              <a:gd name="connsiteY3" fmla="*/ 281577 h 961371"/>
              <a:gd name="connsiteX4" fmla="*/ 961372 w 961372"/>
              <a:gd name="connsiteY4" fmla="*/ 281578 h 961371"/>
              <a:gd name="connsiteX5" fmla="*/ 797185 w 961372"/>
              <a:gd name="connsiteY5" fmla="*/ 819091 h 961371"/>
              <a:gd name="connsiteX6" fmla="*/ 679794 w 961372"/>
              <a:gd name="connsiteY6" fmla="*/ 961371 h 961371"/>
              <a:gd name="connsiteX7" fmla="*/ 679793 w 961372"/>
              <a:gd name="connsiteY7" fmla="*/ 961371 h 961371"/>
              <a:gd name="connsiteX8" fmla="*/ 73014 w 961372"/>
              <a:gd name="connsiteY8" fmla="*/ 745786 h 961371"/>
              <a:gd name="connsiteX9" fmla="*/ 0 w 961372"/>
              <a:gd name="connsiteY9" fmla="*/ 679792 h 961371"/>
              <a:gd name="connsiteX10" fmla="*/ 65995 w 961372"/>
              <a:gd name="connsiteY10" fmla="*/ 606777 h 961371"/>
              <a:gd name="connsiteX11" fmla="*/ 277180 w 961372"/>
              <a:gd name="connsiteY11" fmla="*/ 92148 h 961371"/>
              <a:gd name="connsiteX12" fmla="*/ 281580 w 961372"/>
              <a:gd name="connsiteY12" fmla="*/ 0 h 96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61372" h="961371">
                <a:moveTo>
                  <a:pt x="281580" y="0"/>
                </a:moveTo>
                <a:lnTo>
                  <a:pt x="423859" y="117390"/>
                </a:lnTo>
                <a:cubicBezTo>
                  <a:pt x="551722" y="203773"/>
                  <a:pt x="701484" y="260204"/>
                  <a:pt x="863077" y="276614"/>
                </a:cubicBezTo>
                <a:lnTo>
                  <a:pt x="961372" y="281577"/>
                </a:lnTo>
                <a:lnTo>
                  <a:pt x="961372" y="281578"/>
                </a:lnTo>
                <a:cubicBezTo>
                  <a:pt x="961372" y="480685"/>
                  <a:pt x="900844" y="665655"/>
                  <a:pt x="797185" y="819091"/>
                </a:cubicBezTo>
                <a:lnTo>
                  <a:pt x="679794" y="961371"/>
                </a:lnTo>
                <a:lnTo>
                  <a:pt x="679793" y="961371"/>
                </a:lnTo>
                <a:cubicBezTo>
                  <a:pt x="464510" y="961371"/>
                  <a:pt x="249228" y="889510"/>
                  <a:pt x="73014" y="745786"/>
                </a:cubicBezTo>
                <a:lnTo>
                  <a:pt x="0" y="679792"/>
                </a:lnTo>
                <a:lnTo>
                  <a:pt x="65995" y="606777"/>
                </a:lnTo>
                <a:cubicBezTo>
                  <a:pt x="189187" y="455737"/>
                  <a:pt x="259582" y="275993"/>
                  <a:pt x="277180" y="92148"/>
                </a:cubicBezTo>
                <a:lnTo>
                  <a:pt x="281580" y="0"/>
                </a:lnTo>
                <a:close/>
              </a:path>
            </a:pathLst>
          </a:cu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7C1547CE-680D-41A2-8FDE-4BA60C38F628}"/>
              </a:ext>
            </a:extLst>
          </p:cNvPr>
          <p:cNvSpPr/>
          <p:nvPr/>
        </p:nvSpPr>
        <p:spPr>
          <a:xfrm rot="10800000">
            <a:off x="1975980" y="4255976"/>
            <a:ext cx="961374" cy="961372"/>
          </a:xfrm>
          <a:custGeom>
            <a:avLst/>
            <a:gdLst>
              <a:gd name="connsiteX0" fmla="*/ 679793 w 961374"/>
              <a:gd name="connsiteY0" fmla="*/ 0 h 961372"/>
              <a:gd name="connsiteX1" fmla="*/ 684193 w 961374"/>
              <a:gd name="connsiteY1" fmla="*/ 92148 h 961372"/>
              <a:gd name="connsiteX2" fmla="*/ 961373 w 961374"/>
              <a:gd name="connsiteY2" fmla="*/ 679791 h 961372"/>
              <a:gd name="connsiteX3" fmla="*/ 961374 w 961374"/>
              <a:gd name="connsiteY3" fmla="*/ 679792 h 961372"/>
              <a:gd name="connsiteX4" fmla="*/ 961374 w 961374"/>
              <a:gd name="connsiteY4" fmla="*/ 679792 h 961372"/>
              <a:gd name="connsiteX5" fmla="*/ 281581 w 961374"/>
              <a:gd name="connsiteY5" fmla="*/ 961372 h 961372"/>
              <a:gd name="connsiteX6" fmla="*/ 281580 w 961374"/>
              <a:gd name="connsiteY6" fmla="*/ 961372 h 961372"/>
              <a:gd name="connsiteX7" fmla="*/ 164187 w 961374"/>
              <a:gd name="connsiteY7" fmla="*/ 819091 h 961372"/>
              <a:gd name="connsiteX8" fmla="*/ 0 w 961374"/>
              <a:gd name="connsiteY8" fmla="*/ 281578 h 961372"/>
              <a:gd name="connsiteX9" fmla="*/ 0 w 961374"/>
              <a:gd name="connsiteY9" fmla="*/ 281578 h 961372"/>
              <a:gd name="connsiteX10" fmla="*/ 1 w 961374"/>
              <a:gd name="connsiteY10" fmla="*/ 281578 h 961372"/>
              <a:gd name="connsiteX11" fmla="*/ 537514 w 961374"/>
              <a:gd name="connsiteY11" fmla="*/ 117391 h 961372"/>
              <a:gd name="connsiteX12" fmla="*/ 679793 w 961374"/>
              <a:gd name="connsiteY12" fmla="*/ 0 h 96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61374" h="961372">
                <a:moveTo>
                  <a:pt x="679793" y="0"/>
                </a:moveTo>
                <a:lnTo>
                  <a:pt x="684193" y="92148"/>
                </a:lnTo>
                <a:cubicBezTo>
                  <a:pt x="704725" y="306633"/>
                  <a:pt x="797118" y="515537"/>
                  <a:pt x="961373" y="679791"/>
                </a:cubicBezTo>
                <a:lnTo>
                  <a:pt x="961374" y="679792"/>
                </a:lnTo>
                <a:lnTo>
                  <a:pt x="961374" y="679792"/>
                </a:lnTo>
                <a:cubicBezTo>
                  <a:pt x="773654" y="867512"/>
                  <a:pt x="527617" y="961372"/>
                  <a:pt x="281581" y="961372"/>
                </a:cubicBezTo>
                <a:lnTo>
                  <a:pt x="281580" y="961372"/>
                </a:lnTo>
                <a:lnTo>
                  <a:pt x="164187" y="819091"/>
                </a:lnTo>
                <a:cubicBezTo>
                  <a:pt x="60528" y="665655"/>
                  <a:pt x="0" y="480685"/>
                  <a:pt x="0" y="281578"/>
                </a:cubicBezTo>
                <a:lnTo>
                  <a:pt x="0" y="281578"/>
                </a:lnTo>
                <a:lnTo>
                  <a:pt x="1" y="281578"/>
                </a:lnTo>
                <a:cubicBezTo>
                  <a:pt x="199108" y="281578"/>
                  <a:pt x="384078" y="221050"/>
                  <a:pt x="537514" y="117391"/>
                </a:cubicBezTo>
                <a:lnTo>
                  <a:pt x="679793" y="0"/>
                </a:lnTo>
                <a:close/>
              </a:path>
            </a:pathLst>
          </a:cu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A50C113-FF7D-455F-AD40-CCCA8759BCBC}"/>
              </a:ext>
            </a:extLst>
          </p:cNvPr>
          <p:cNvGrpSpPr/>
          <p:nvPr/>
        </p:nvGrpSpPr>
        <p:grpSpPr>
          <a:xfrm>
            <a:off x="2257558" y="2896386"/>
            <a:ext cx="1359590" cy="1359590"/>
            <a:chOff x="2257560" y="2896386"/>
            <a:chExt cx="1359590" cy="1359590"/>
          </a:xfrm>
          <a:solidFill>
            <a:srgbClr val="000000"/>
          </a:solidFill>
        </p:grpSpPr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AE6515D1-3C4B-4CF8-8976-902DC3ABFF74}"/>
                </a:ext>
              </a:extLst>
            </p:cNvPr>
            <p:cNvSpPr/>
            <p:nvPr/>
          </p:nvSpPr>
          <p:spPr>
            <a:xfrm>
              <a:off x="2655773" y="2896386"/>
              <a:ext cx="281581" cy="679793"/>
            </a:xfrm>
            <a:custGeom>
              <a:avLst/>
              <a:gdLst>
                <a:gd name="connsiteX0" fmla="*/ 0 w 281581"/>
                <a:gd name="connsiteY0" fmla="*/ 0 h 679793"/>
                <a:gd name="connsiteX1" fmla="*/ 2 w 281581"/>
                <a:gd name="connsiteY1" fmla="*/ 2 h 679793"/>
                <a:gd name="connsiteX2" fmla="*/ 276618 w 281581"/>
                <a:gd name="connsiteY2" fmla="*/ 581500 h 679793"/>
                <a:gd name="connsiteX3" fmla="*/ 281581 w 281581"/>
                <a:gd name="connsiteY3" fmla="*/ 679785 h 679793"/>
                <a:gd name="connsiteX4" fmla="*/ 281580 w 281581"/>
                <a:gd name="connsiteY4" fmla="*/ 679793 h 679793"/>
                <a:gd name="connsiteX5" fmla="*/ 281576 w 281581"/>
                <a:gd name="connsiteY5" fmla="*/ 679789 h 679793"/>
                <a:gd name="connsiteX6" fmla="*/ 215585 w 281581"/>
                <a:gd name="connsiteY6" fmla="*/ 606779 h 679793"/>
                <a:gd name="connsiteX7" fmla="*/ 0 w 281581"/>
                <a:gd name="connsiteY7" fmla="*/ 1 h 679793"/>
                <a:gd name="connsiteX8" fmla="*/ 0 w 281581"/>
                <a:gd name="connsiteY8" fmla="*/ 0 h 67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1581" h="679793">
                  <a:moveTo>
                    <a:pt x="0" y="0"/>
                  </a:moveTo>
                  <a:lnTo>
                    <a:pt x="2" y="2"/>
                  </a:lnTo>
                  <a:cubicBezTo>
                    <a:pt x="152229" y="152229"/>
                    <a:pt x="253643" y="355270"/>
                    <a:pt x="276618" y="581500"/>
                  </a:cubicBezTo>
                  <a:lnTo>
                    <a:pt x="281581" y="679785"/>
                  </a:lnTo>
                  <a:lnTo>
                    <a:pt x="281580" y="679793"/>
                  </a:lnTo>
                  <a:lnTo>
                    <a:pt x="281576" y="679789"/>
                  </a:lnTo>
                  <a:lnTo>
                    <a:pt x="215585" y="606779"/>
                  </a:lnTo>
                  <a:cubicBezTo>
                    <a:pt x="71862" y="430565"/>
                    <a:pt x="1" y="215283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8F986C3A-B5FA-46F1-B651-721F6E3F83A0}"/>
                </a:ext>
              </a:extLst>
            </p:cNvPr>
            <p:cNvSpPr/>
            <p:nvPr/>
          </p:nvSpPr>
          <p:spPr>
            <a:xfrm>
              <a:off x="2937354" y="2896387"/>
              <a:ext cx="281579" cy="679793"/>
            </a:xfrm>
            <a:custGeom>
              <a:avLst/>
              <a:gdLst>
                <a:gd name="connsiteX0" fmla="*/ 281579 w 281579"/>
                <a:gd name="connsiteY0" fmla="*/ 0 h 679793"/>
                <a:gd name="connsiteX1" fmla="*/ 281579 w 281579"/>
                <a:gd name="connsiteY1" fmla="*/ 1 h 679793"/>
                <a:gd name="connsiteX2" fmla="*/ 65994 w 281579"/>
                <a:gd name="connsiteY2" fmla="*/ 606779 h 679793"/>
                <a:gd name="connsiteX3" fmla="*/ 0 w 281579"/>
                <a:gd name="connsiteY3" fmla="*/ 679793 h 679793"/>
                <a:gd name="connsiteX4" fmla="*/ 0 w 281579"/>
                <a:gd name="connsiteY4" fmla="*/ 679784 h 679793"/>
                <a:gd name="connsiteX5" fmla="*/ 4962 w 281579"/>
                <a:gd name="connsiteY5" fmla="*/ 581499 h 679793"/>
                <a:gd name="connsiteX6" fmla="*/ 164186 w 281579"/>
                <a:gd name="connsiteY6" fmla="*/ 142281 h 679793"/>
                <a:gd name="connsiteX7" fmla="*/ 281579 w 281579"/>
                <a:gd name="connsiteY7" fmla="*/ 0 h 67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579" h="679793">
                  <a:moveTo>
                    <a:pt x="281579" y="0"/>
                  </a:moveTo>
                  <a:lnTo>
                    <a:pt x="281579" y="1"/>
                  </a:lnTo>
                  <a:cubicBezTo>
                    <a:pt x="281579" y="215283"/>
                    <a:pt x="209718" y="430565"/>
                    <a:pt x="65994" y="606779"/>
                  </a:cubicBezTo>
                  <a:lnTo>
                    <a:pt x="0" y="679793"/>
                  </a:lnTo>
                  <a:lnTo>
                    <a:pt x="0" y="679784"/>
                  </a:lnTo>
                  <a:lnTo>
                    <a:pt x="4962" y="581499"/>
                  </a:lnTo>
                  <a:cubicBezTo>
                    <a:pt x="21373" y="419906"/>
                    <a:pt x="77804" y="270144"/>
                    <a:pt x="164186" y="142281"/>
                  </a:cubicBezTo>
                  <a:lnTo>
                    <a:pt x="281579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14981D44-1CC6-49D6-8FA3-175D998E45DB}"/>
                </a:ext>
              </a:extLst>
            </p:cNvPr>
            <p:cNvSpPr/>
            <p:nvPr/>
          </p:nvSpPr>
          <p:spPr>
            <a:xfrm>
              <a:off x="2937354" y="3294600"/>
              <a:ext cx="679796" cy="281581"/>
            </a:xfrm>
            <a:custGeom>
              <a:avLst/>
              <a:gdLst>
                <a:gd name="connsiteX0" fmla="*/ 679793 w 679796"/>
                <a:gd name="connsiteY0" fmla="*/ 0 h 281581"/>
                <a:gd name="connsiteX1" fmla="*/ 679796 w 679796"/>
                <a:gd name="connsiteY1" fmla="*/ 0 h 281581"/>
                <a:gd name="connsiteX2" fmla="*/ 679794 w 679796"/>
                <a:gd name="connsiteY2" fmla="*/ 2 h 281581"/>
                <a:gd name="connsiteX3" fmla="*/ 1 w 679796"/>
                <a:gd name="connsiteY3" fmla="*/ 281581 h 281581"/>
                <a:gd name="connsiteX4" fmla="*/ 0 w 679796"/>
                <a:gd name="connsiteY4" fmla="*/ 281580 h 281581"/>
                <a:gd name="connsiteX5" fmla="*/ 0 w 679796"/>
                <a:gd name="connsiteY5" fmla="*/ 281580 h 281581"/>
                <a:gd name="connsiteX6" fmla="*/ 0 w 679796"/>
                <a:gd name="connsiteY6" fmla="*/ 281580 h 281581"/>
                <a:gd name="connsiteX7" fmla="*/ 679793 w 679796"/>
                <a:gd name="connsiteY7" fmla="*/ 0 h 281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9796" h="281581">
                  <a:moveTo>
                    <a:pt x="679793" y="0"/>
                  </a:moveTo>
                  <a:lnTo>
                    <a:pt x="679796" y="0"/>
                  </a:lnTo>
                  <a:lnTo>
                    <a:pt x="679794" y="2"/>
                  </a:lnTo>
                  <a:cubicBezTo>
                    <a:pt x="505820" y="173976"/>
                    <a:pt x="265477" y="281581"/>
                    <a:pt x="1" y="281581"/>
                  </a:cubicBezTo>
                  <a:lnTo>
                    <a:pt x="0" y="281580"/>
                  </a:lnTo>
                  <a:lnTo>
                    <a:pt x="0" y="281580"/>
                  </a:lnTo>
                  <a:lnTo>
                    <a:pt x="0" y="281580"/>
                  </a:lnTo>
                  <a:cubicBezTo>
                    <a:pt x="187720" y="93860"/>
                    <a:pt x="433756" y="0"/>
                    <a:pt x="67979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9541FC15-AB3D-48D6-9474-808CC2D3D947}"/>
                </a:ext>
              </a:extLst>
            </p:cNvPr>
            <p:cNvSpPr/>
            <p:nvPr/>
          </p:nvSpPr>
          <p:spPr>
            <a:xfrm>
              <a:off x="2257560" y="3294601"/>
              <a:ext cx="679793" cy="281580"/>
            </a:xfrm>
            <a:custGeom>
              <a:avLst/>
              <a:gdLst>
                <a:gd name="connsiteX0" fmla="*/ 2 w 679793"/>
                <a:gd name="connsiteY0" fmla="*/ 0 h 281580"/>
                <a:gd name="connsiteX1" fmla="*/ 606780 w 679793"/>
                <a:gd name="connsiteY1" fmla="*/ 215585 h 281580"/>
                <a:gd name="connsiteX2" fmla="*/ 679789 w 679793"/>
                <a:gd name="connsiteY2" fmla="*/ 281574 h 281580"/>
                <a:gd name="connsiteX3" fmla="*/ 679793 w 679793"/>
                <a:gd name="connsiteY3" fmla="*/ 281579 h 281580"/>
                <a:gd name="connsiteX4" fmla="*/ 679793 w 679793"/>
                <a:gd name="connsiteY4" fmla="*/ 281579 h 281580"/>
                <a:gd name="connsiteX5" fmla="*/ 679793 w 679793"/>
                <a:gd name="connsiteY5" fmla="*/ 281580 h 281580"/>
                <a:gd name="connsiteX6" fmla="*/ 581500 w 679793"/>
                <a:gd name="connsiteY6" fmla="*/ 276617 h 281580"/>
                <a:gd name="connsiteX7" fmla="*/ 1 w 679793"/>
                <a:gd name="connsiteY7" fmla="*/ 1 h 281580"/>
                <a:gd name="connsiteX8" fmla="*/ 0 w 679793"/>
                <a:gd name="connsiteY8" fmla="*/ 0 h 281580"/>
                <a:gd name="connsiteX9" fmla="*/ 2 w 679793"/>
                <a:gd name="connsiteY9" fmla="*/ 0 h 281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9793" h="281580">
                  <a:moveTo>
                    <a:pt x="2" y="0"/>
                  </a:moveTo>
                  <a:cubicBezTo>
                    <a:pt x="215284" y="0"/>
                    <a:pt x="430566" y="71861"/>
                    <a:pt x="606780" y="215585"/>
                  </a:cubicBezTo>
                  <a:lnTo>
                    <a:pt x="679789" y="281574"/>
                  </a:lnTo>
                  <a:lnTo>
                    <a:pt x="679793" y="281579"/>
                  </a:lnTo>
                  <a:lnTo>
                    <a:pt x="679793" y="281579"/>
                  </a:lnTo>
                  <a:lnTo>
                    <a:pt x="679793" y="281580"/>
                  </a:lnTo>
                  <a:lnTo>
                    <a:pt x="581500" y="276617"/>
                  </a:lnTo>
                  <a:cubicBezTo>
                    <a:pt x="355270" y="253642"/>
                    <a:pt x="152229" y="152228"/>
                    <a:pt x="1" y="1"/>
                  </a:cubicBez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BB5AFD3A-1AA8-4697-8FBB-8265A3676438}"/>
                </a:ext>
              </a:extLst>
            </p:cNvPr>
            <p:cNvSpPr/>
            <p:nvPr/>
          </p:nvSpPr>
          <p:spPr>
            <a:xfrm>
              <a:off x="2937354" y="3576181"/>
              <a:ext cx="281581" cy="679795"/>
            </a:xfrm>
            <a:custGeom>
              <a:avLst/>
              <a:gdLst>
                <a:gd name="connsiteX0" fmla="*/ 0 w 281581"/>
                <a:gd name="connsiteY0" fmla="*/ 0 h 679795"/>
                <a:gd name="connsiteX1" fmla="*/ 0 w 281581"/>
                <a:gd name="connsiteY1" fmla="*/ 0 h 679795"/>
                <a:gd name="connsiteX2" fmla="*/ 5 w 281581"/>
                <a:gd name="connsiteY2" fmla="*/ 5 h 679795"/>
                <a:gd name="connsiteX3" fmla="*/ 65996 w 281581"/>
                <a:gd name="connsiteY3" fmla="*/ 73015 h 679795"/>
                <a:gd name="connsiteX4" fmla="*/ 281581 w 281581"/>
                <a:gd name="connsiteY4" fmla="*/ 679794 h 679795"/>
                <a:gd name="connsiteX5" fmla="*/ 281581 w 281581"/>
                <a:gd name="connsiteY5" fmla="*/ 679795 h 679795"/>
                <a:gd name="connsiteX6" fmla="*/ 281579 w 281581"/>
                <a:gd name="connsiteY6" fmla="*/ 679793 h 679795"/>
                <a:gd name="connsiteX7" fmla="*/ 4962 w 281581"/>
                <a:gd name="connsiteY7" fmla="*/ 98295 h 679795"/>
                <a:gd name="connsiteX8" fmla="*/ 0 w 281581"/>
                <a:gd name="connsiteY8" fmla="*/ 10 h 679795"/>
                <a:gd name="connsiteX9" fmla="*/ 0 w 281581"/>
                <a:gd name="connsiteY9" fmla="*/ 0 h 679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581" h="679795">
                  <a:moveTo>
                    <a:pt x="0" y="0"/>
                  </a:moveTo>
                  <a:lnTo>
                    <a:pt x="0" y="0"/>
                  </a:lnTo>
                  <a:lnTo>
                    <a:pt x="5" y="5"/>
                  </a:lnTo>
                  <a:lnTo>
                    <a:pt x="65996" y="73015"/>
                  </a:lnTo>
                  <a:cubicBezTo>
                    <a:pt x="209720" y="249229"/>
                    <a:pt x="281581" y="464511"/>
                    <a:pt x="281581" y="679794"/>
                  </a:cubicBezTo>
                  <a:lnTo>
                    <a:pt x="281581" y="679795"/>
                  </a:lnTo>
                  <a:lnTo>
                    <a:pt x="281579" y="679793"/>
                  </a:lnTo>
                  <a:cubicBezTo>
                    <a:pt x="129351" y="527566"/>
                    <a:pt x="27938" y="324525"/>
                    <a:pt x="4962" y="98295"/>
                  </a:cubicBez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BBFF7D19-C89E-4E83-A5F5-02C56421FC60}"/>
                </a:ext>
              </a:extLst>
            </p:cNvPr>
            <p:cNvSpPr/>
            <p:nvPr/>
          </p:nvSpPr>
          <p:spPr>
            <a:xfrm>
              <a:off x="2937355" y="3576181"/>
              <a:ext cx="679792" cy="281579"/>
            </a:xfrm>
            <a:custGeom>
              <a:avLst/>
              <a:gdLst>
                <a:gd name="connsiteX0" fmla="*/ 0 w 679792"/>
                <a:gd name="connsiteY0" fmla="*/ 0 h 281579"/>
                <a:gd name="connsiteX1" fmla="*/ 98294 w 679792"/>
                <a:gd name="connsiteY1" fmla="*/ 4963 h 281579"/>
                <a:gd name="connsiteX2" fmla="*/ 537512 w 679792"/>
                <a:gd name="connsiteY2" fmla="*/ 164187 h 281579"/>
                <a:gd name="connsiteX3" fmla="*/ 679792 w 679792"/>
                <a:gd name="connsiteY3" fmla="*/ 281579 h 281579"/>
                <a:gd name="connsiteX4" fmla="*/ 587642 w 679792"/>
                <a:gd name="connsiteY4" fmla="*/ 277179 h 281579"/>
                <a:gd name="connsiteX5" fmla="*/ 73013 w 679792"/>
                <a:gd name="connsiteY5" fmla="*/ 65994 h 281579"/>
                <a:gd name="connsiteX6" fmla="*/ 4 w 679792"/>
                <a:gd name="connsiteY6" fmla="*/ 5 h 281579"/>
                <a:gd name="connsiteX7" fmla="*/ 0 w 679792"/>
                <a:gd name="connsiteY7" fmla="*/ 0 h 281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9792" h="281579">
                  <a:moveTo>
                    <a:pt x="0" y="0"/>
                  </a:moveTo>
                  <a:lnTo>
                    <a:pt x="98294" y="4963"/>
                  </a:lnTo>
                  <a:cubicBezTo>
                    <a:pt x="259887" y="21374"/>
                    <a:pt x="409649" y="77805"/>
                    <a:pt x="537512" y="164187"/>
                  </a:cubicBezTo>
                  <a:lnTo>
                    <a:pt x="679792" y="281579"/>
                  </a:lnTo>
                  <a:lnTo>
                    <a:pt x="587642" y="277179"/>
                  </a:lnTo>
                  <a:cubicBezTo>
                    <a:pt x="403798" y="259581"/>
                    <a:pt x="224054" y="189186"/>
                    <a:pt x="73013" y="65994"/>
                  </a:cubicBezTo>
                  <a:lnTo>
                    <a:pt x="4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7C5B6663-CA8E-495C-B62A-33296D8797E3}"/>
                </a:ext>
              </a:extLst>
            </p:cNvPr>
            <p:cNvSpPr/>
            <p:nvPr/>
          </p:nvSpPr>
          <p:spPr>
            <a:xfrm>
              <a:off x="2257561" y="3576181"/>
              <a:ext cx="679792" cy="281580"/>
            </a:xfrm>
            <a:custGeom>
              <a:avLst/>
              <a:gdLst>
                <a:gd name="connsiteX0" fmla="*/ 679792 w 679792"/>
                <a:gd name="connsiteY0" fmla="*/ 0 h 281580"/>
                <a:gd name="connsiteX1" fmla="*/ 606777 w 679792"/>
                <a:gd name="connsiteY1" fmla="*/ 65995 h 281580"/>
                <a:gd name="connsiteX2" fmla="*/ 92149 w 679792"/>
                <a:gd name="connsiteY2" fmla="*/ 277180 h 281580"/>
                <a:gd name="connsiteX3" fmla="*/ 0 w 679792"/>
                <a:gd name="connsiteY3" fmla="*/ 281580 h 281580"/>
                <a:gd name="connsiteX4" fmla="*/ 142280 w 679792"/>
                <a:gd name="connsiteY4" fmla="*/ 164187 h 281580"/>
                <a:gd name="connsiteX5" fmla="*/ 581498 w 679792"/>
                <a:gd name="connsiteY5" fmla="*/ 4963 h 281580"/>
                <a:gd name="connsiteX6" fmla="*/ 679792 w 679792"/>
                <a:gd name="connsiteY6" fmla="*/ 0 h 281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9792" h="281580">
                  <a:moveTo>
                    <a:pt x="679792" y="0"/>
                  </a:moveTo>
                  <a:lnTo>
                    <a:pt x="606777" y="65995"/>
                  </a:lnTo>
                  <a:cubicBezTo>
                    <a:pt x="455737" y="189187"/>
                    <a:pt x="275993" y="259582"/>
                    <a:pt x="92149" y="277180"/>
                  </a:cubicBezTo>
                  <a:lnTo>
                    <a:pt x="0" y="281580"/>
                  </a:lnTo>
                  <a:lnTo>
                    <a:pt x="142280" y="164187"/>
                  </a:lnTo>
                  <a:cubicBezTo>
                    <a:pt x="270144" y="77805"/>
                    <a:pt x="419905" y="21374"/>
                    <a:pt x="581498" y="4963"/>
                  </a:cubicBezTo>
                  <a:lnTo>
                    <a:pt x="679792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0617EA7F-0D2B-4B29-9D2F-449857FF595C}"/>
                </a:ext>
              </a:extLst>
            </p:cNvPr>
            <p:cNvSpPr/>
            <p:nvPr/>
          </p:nvSpPr>
          <p:spPr>
            <a:xfrm>
              <a:off x="2655774" y="3576181"/>
              <a:ext cx="281580" cy="679795"/>
            </a:xfrm>
            <a:custGeom>
              <a:avLst/>
              <a:gdLst>
                <a:gd name="connsiteX0" fmla="*/ 281579 w 281580"/>
                <a:gd name="connsiteY0" fmla="*/ 0 h 679795"/>
                <a:gd name="connsiteX1" fmla="*/ 281580 w 281580"/>
                <a:gd name="connsiteY1" fmla="*/ 10 h 679795"/>
                <a:gd name="connsiteX2" fmla="*/ 276617 w 281580"/>
                <a:gd name="connsiteY2" fmla="*/ 98295 h 679795"/>
                <a:gd name="connsiteX3" fmla="*/ 1 w 281580"/>
                <a:gd name="connsiteY3" fmla="*/ 679794 h 679795"/>
                <a:gd name="connsiteX4" fmla="*/ 0 w 281580"/>
                <a:gd name="connsiteY4" fmla="*/ 679795 h 679795"/>
                <a:gd name="connsiteX5" fmla="*/ 0 w 281580"/>
                <a:gd name="connsiteY5" fmla="*/ 679793 h 679795"/>
                <a:gd name="connsiteX6" fmla="*/ 215585 w 281580"/>
                <a:gd name="connsiteY6" fmla="*/ 73014 h 679795"/>
                <a:gd name="connsiteX7" fmla="*/ 281579 w 281580"/>
                <a:gd name="connsiteY7" fmla="*/ 0 h 679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580" h="679795">
                  <a:moveTo>
                    <a:pt x="281579" y="0"/>
                  </a:moveTo>
                  <a:lnTo>
                    <a:pt x="281580" y="10"/>
                  </a:lnTo>
                  <a:lnTo>
                    <a:pt x="276617" y="98295"/>
                  </a:lnTo>
                  <a:cubicBezTo>
                    <a:pt x="253642" y="324525"/>
                    <a:pt x="152228" y="527566"/>
                    <a:pt x="1" y="679794"/>
                  </a:cubicBezTo>
                  <a:lnTo>
                    <a:pt x="0" y="679795"/>
                  </a:lnTo>
                  <a:lnTo>
                    <a:pt x="0" y="679793"/>
                  </a:lnTo>
                  <a:cubicBezTo>
                    <a:pt x="0" y="464511"/>
                    <a:pt x="71862" y="249228"/>
                    <a:pt x="215585" y="73014"/>
                  </a:cubicBezTo>
                  <a:lnTo>
                    <a:pt x="281579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81232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9C74814-25EE-4827-8BF9-9DF58F81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水晶球 </a:t>
            </a:r>
            <a:r>
              <a:rPr lang="en-US" altLang="zh-TW" dirty="0"/>
              <a:t>–</a:t>
            </a:r>
            <a:r>
              <a:rPr lang="zh-TW" altLang="en-US" dirty="0"/>
              <a:t> 解構 </a:t>
            </a:r>
            <a:r>
              <a:rPr lang="en-US" altLang="zh-TW" dirty="0"/>
              <a:t>–</a:t>
            </a:r>
            <a:r>
              <a:rPr lang="zh-TW" altLang="en-US" dirty="0"/>
              <a:t> 重構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44368CE-B35E-4763-AD76-495EB9DE59AD}"/>
              </a:ext>
            </a:extLst>
          </p:cNvPr>
          <p:cNvSpPr txBox="1"/>
          <p:nvPr/>
        </p:nvSpPr>
        <p:spPr>
          <a:xfrm>
            <a:off x="2880986" y="6228658"/>
            <a:ext cx="3093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以相同面積分組；塗色</a:t>
            </a:r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C518BAB9-FED9-448A-BE74-D6520DC6802D}"/>
              </a:ext>
            </a:extLst>
          </p:cNvPr>
          <p:cNvSpPr/>
          <p:nvPr/>
        </p:nvSpPr>
        <p:spPr>
          <a:xfrm>
            <a:off x="2257562" y="1653435"/>
            <a:ext cx="1359585" cy="563159"/>
          </a:xfrm>
          <a:custGeom>
            <a:avLst/>
            <a:gdLst>
              <a:gd name="connsiteX0" fmla="*/ 679792 w 1359585"/>
              <a:gd name="connsiteY0" fmla="*/ 0 h 563159"/>
              <a:gd name="connsiteX1" fmla="*/ 1217305 w 1359585"/>
              <a:gd name="connsiteY1" fmla="*/ 164187 h 563159"/>
              <a:gd name="connsiteX2" fmla="*/ 1359585 w 1359585"/>
              <a:gd name="connsiteY2" fmla="*/ 281579 h 563159"/>
              <a:gd name="connsiteX3" fmla="*/ 1267435 w 1359585"/>
              <a:gd name="connsiteY3" fmla="*/ 285979 h 563159"/>
              <a:gd name="connsiteX4" fmla="*/ 679791 w 1359585"/>
              <a:gd name="connsiteY4" fmla="*/ 563159 h 563159"/>
              <a:gd name="connsiteX5" fmla="*/ 92147 w 1359585"/>
              <a:gd name="connsiteY5" fmla="*/ 285979 h 563159"/>
              <a:gd name="connsiteX6" fmla="*/ 0 w 1359585"/>
              <a:gd name="connsiteY6" fmla="*/ 281579 h 563159"/>
              <a:gd name="connsiteX7" fmla="*/ 142279 w 1359585"/>
              <a:gd name="connsiteY7" fmla="*/ 164188 h 563159"/>
              <a:gd name="connsiteX8" fmla="*/ 679792 w 1359585"/>
              <a:gd name="connsiteY8" fmla="*/ 0 h 563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9585" h="563159">
                <a:moveTo>
                  <a:pt x="679792" y="0"/>
                </a:moveTo>
                <a:cubicBezTo>
                  <a:pt x="878899" y="0"/>
                  <a:pt x="1063869" y="60528"/>
                  <a:pt x="1217305" y="164187"/>
                </a:cubicBezTo>
                <a:lnTo>
                  <a:pt x="1359585" y="281579"/>
                </a:lnTo>
                <a:lnTo>
                  <a:pt x="1267435" y="285979"/>
                </a:lnTo>
                <a:cubicBezTo>
                  <a:pt x="1052950" y="306510"/>
                  <a:pt x="844046" y="398904"/>
                  <a:pt x="679791" y="563159"/>
                </a:cubicBezTo>
                <a:cubicBezTo>
                  <a:pt x="515536" y="398904"/>
                  <a:pt x="306632" y="306511"/>
                  <a:pt x="92147" y="285979"/>
                </a:cubicBezTo>
                <a:lnTo>
                  <a:pt x="0" y="281579"/>
                </a:lnTo>
                <a:lnTo>
                  <a:pt x="142279" y="164188"/>
                </a:lnTo>
                <a:cubicBezTo>
                  <a:pt x="295715" y="60528"/>
                  <a:pt x="480685" y="0"/>
                  <a:pt x="679792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0FC46583-D476-410B-A41C-75CD186EF734}"/>
              </a:ext>
            </a:extLst>
          </p:cNvPr>
          <p:cNvSpPr/>
          <p:nvPr/>
        </p:nvSpPr>
        <p:spPr>
          <a:xfrm>
            <a:off x="1296187" y="1935014"/>
            <a:ext cx="961375" cy="961375"/>
          </a:xfrm>
          <a:custGeom>
            <a:avLst/>
            <a:gdLst>
              <a:gd name="connsiteX0" fmla="*/ 961373 w 961375"/>
              <a:gd name="connsiteY0" fmla="*/ 0 h 961375"/>
              <a:gd name="connsiteX1" fmla="*/ 961375 w 961375"/>
              <a:gd name="connsiteY1" fmla="*/ 0 h 961375"/>
              <a:gd name="connsiteX2" fmla="*/ 961374 w 961375"/>
              <a:gd name="connsiteY2" fmla="*/ 1 h 961375"/>
              <a:gd name="connsiteX3" fmla="*/ 684757 w 961375"/>
              <a:gd name="connsiteY3" fmla="*/ 581500 h 961375"/>
              <a:gd name="connsiteX4" fmla="*/ 679794 w 961375"/>
              <a:gd name="connsiteY4" fmla="*/ 679794 h 961375"/>
              <a:gd name="connsiteX5" fmla="*/ 679794 w 961375"/>
              <a:gd name="connsiteY5" fmla="*/ 679794 h 961375"/>
              <a:gd name="connsiteX6" fmla="*/ 1 w 961375"/>
              <a:gd name="connsiteY6" fmla="*/ 961374 h 961375"/>
              <a:gd name="connsiteX7" fmla="*/ 0 w 961375"/>
              <a:gd name="connsiteY7" fmla="*/ 961375 h 961375"/>
              <a:gd name="connsiteX8" fmla="*/ 0 w 961375"/>
              <a:gd name="connsiteY8" fmla="*/ 961374 h 961375"/>
              <a:gd name="connsiteX9" fmla="*/ 281579 w 961375"/>
              <a:gd name="connsiteY9" fmla="*/ 281580 h 961375"/>
              <a:gd name="connsiteX10" fmla="*/ 961373 w 961375"/>
              <a:gd name="connsiteY10" fmla="*/ 0 h 96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1375" h="961375">
                <a:moveTo>
                  <a:pt x="961373" y="0"/>
                </a:moveTo>
                <a:lnTo>
                  <a:pt x="961375" y="0"/>
                </a:lnTo>
                <a:lnTo>
                  <a:pt x="961374" y="1"/>
                </a:lnTo>
                <a:cubicBezTo>
                  <a:pt x="809146" y="152229"/>
                  <a:pt x="707732" y="355270"/>
                  <a:pt x="684757" y="581500"/>
                </a:cubicBezTo>
                <a:lnTo>
                  <a:pt x="679794" y="679794"/>
                </a:lnTo>
                <a:lnTo>
                  <a:pt x="679794" y="679794"/>
                </a:lnTo>
                <a:cubicBezTo>
                  <a:pt x="414318" y="679794"/>
                  <a:pt x="173975" y="787399"/>
                  <a:pt x="1" y="961374"/>
                </a:cubicBezTo>
                <a:lnTo>
                  <a:pt x="0" y="961375"/>
                </a:lnTo>
                <a:lnTo>
                  <a:pt x="0" y="961374"/>
                </a:lnTo>
                <a:cubicBezTo>
                  <a:pt x="0" y="715337"/>
                  <a:pt x="93859" y="469300"/>
                  <a:pt x="281579" y="281580"/>
                </a:cubicBezTo>
                <a:cubicBezTo>
                  <a:pt x="469299" y="93860"/>
                  <a:pt x="715336" y="0"/>
                  <a:pt x="961373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2758C7F0-38E0-49C8-9824-A974D3961A52}"/>
              </a:ext>
            </a:extLst>
          </p:cNvPr>
          <p:cNvSpPr/>
          <p:nvPr/>
        </p:nvSpPr>
        <p:spPr>
          <a:xfrm>
            <a:off x="3617147" y="1935014"/>
            <a:ext cx="961373" cy="961373"/>
          </a:xfrm>
          <a:custGeom>
            <a:avLst/>
            <a:gdLst>
              <a:gd name="connsiteX0" fmla="*/ 0 w 961373"/>
              <a:gd name="connsiteY0" fmla="*/ 0 h 961373"/>
              <a:gd name="connsiteX1" fmla="*/ 679793 w 961373"/>
              <a:gd name="connsiteY1" fmla="*/ 281579 h 961373"/>
              <a:gd name="connsiteX2" fmla="*/ 961373 w 961373"/>
              <a:gd name="connsiteY2" fmla="*/ 961373 h 961373"/>
              <a:gd name="connsiteX3" fmla="*/ 379874 w 961373"/>
              <a:gd name="connsiteY3" fmla="*/ 684756 h 961373"/>
              <a:gd name="connsiteX4" fmla="*/ 281580 w 961373"/>
              <a:gd name="connsiteY4" fmla="*/ 679793 h 961373"/>
              <a:gd name="connsiteX5" fmla="*/ 276617 w 961373"/>
              <a:gd name="connsiteY5" fmla="*/ 581499 h 961373"/>
              <a:gd name="connsiteX6" fmla="*/ 1 w 961373"/>
              <a:gd name="connsiteY6" fmla="*/ 1 h 961373"/>
              <a:gd name="connsiteX7" fmla="*/ 0 w 961373"/>
              <a:gd name="connsiteY7" fmla="*/ 0 h 961373"/>
              <a:gd name="connsiteX8" fmla="*/ 0 w 961373"/>
              <a:gd name="connsiteY8" fmla="*/ 0 h 961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1373" h="961373">
                <a:moveTo>
                  <a:pt x="0" y="0"/>
                </a:moveTo>
                <a:cubicBezTo>
                  <a:pt x="246036" y="0"/>
                  <a:pt x="492073" y="93859"/>
                  <a:pt x="679793" y="281579"/>
                </a:cubicBezTo>
                <a:cubicBezTo>
                  <a:pt x="867513" y="469299"/>
                  <a:pt x="961373" y="715336"/>
                  <a:pt x="961373" y="961373"/>
                </a:cubicBezTo>
                <a:cubicBezTo>
                  <a:pt x="809145" y="809145"/>
                  <a:pt x="606104" y="707731"/>
                  <a:pt x="379874" y="684756"/>
                </a:cubicBezTo>
                <a:lnTo>
                  <a:pt x="281580" y="679793"/>
                </a:lnTo>
                <a:lnTo>
                  <a:pt x="276617" y="581499"/>
                </a:lnTo>
                <a:cubicBezTo>
                  <a:pt x="253642" y="355269"/>
                  <a:pt x="152228" y="152228"/>
                  <a:pt x="1" y="1"/>
                </a:cubicBez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15880E59-FB98-403D-B886-B5451E348B3B}"/>
              </a:ext>
            </a:extLst>
          </p:cNvPr>
          <p:cNvSpPr/>
          <p:nvPr/>
        </p:nvSpPr>
        <p:spPr>
          <a:xfrm>
            <a:off x="4296941" y="2896387"/>
            <a:ext cx="563158" cy="1359586"/>
          </a:xfrm>
          <a:custGeom>
            <a:avLst/>
            <a:gdLst>
              <a:gd name="connsiteX0" fmla="*/ 281579 w 563158"/>
              <a:gd name="connsiteY0" fmla="*/ 0 h 1359586"/>
              <a:gd name="connsiteX1" fmla="*/ 563158 w 563158"/>
              <a:gd name="connsiteY1" fmla="*/ 679793 h 1359586"/>
              <a:gd name="connsiteX2" fmla="*/ 398971 w 563158"/>
              <a:gd name="connsiteY2" fmla="*/ 1217306 h 1359586"/>
              <a:gd name="connsiteX3" fmla="*/ 281580 w 563158"/>
              <a:gd name="connsiteY3" fmla="*/ 1359586 h 1359586"/>
              <a:gd name="connsiteX4" fmla="*/ 277180 w 563158"/>
              <a:gd name="connsiteY4" fmla="*/ 1267437 h 1359586"/>
              <a:gd name="connsiteX5" fmla="*/ 0 w 563158"/>
              <a:gd name="connsiteY5" fmla="*/ 679793 h 1359586"/>
              <a:gd name="connsiteX6" fmla="*/ 0 w 563158"/>
              <a:gd name="connsiteY6" fmla="*/ 679792 h 1359586"/>
              <a:gd name="connsiteX7" fmla="*/ 65994 w 563158"/>
              <a:gd name="connsiteY7" fmla="*/ 606778 h 1359586"/>
              <a:gd name="connsiteX8" fmla="*/ 281579 w 563158"/>
              <a:gd name="connsiteY8" fmla="*/ 0 h 13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3158" h="1359586">
                <a:moveTo>
                  <a:pt x="281579" y="0"/>
                </a:moveTo>
                <a:cubicBezTo>
                  <a:pt x="455553" y="173974"/>
                  <a:pt x="563158" y="414317"/>
                  <a:pt x="563158" y="679793"/>
                </a:cubicBezTo>
                <a:cubicBezTo>
                  <a:pt x="563159" y="878900"/>
                  <a:pt x="502631" y="1063870"/>
                  <a:pt x="398971" y="1217306"/>
                </a:cubicBezTo>
                <a:lnTo>
                  <a:pt x="281580" y="1359586"/>
                </a:lnTo>
                <a:lnTo>
                  <a:pt x="277180" y="1267437"/>
                </a:lnTo>
                <a:cubicBezTo>
                  <a:pt x="256648" y="1052952"/>
                  <a:pt x="164255" y="844048"/>
                  <a:pt x="0" y="679793"/>
                </a:cubicBezTo>
                <a:lnTo>
                  <a:pt x="0" y="679792"/>
                </a:lnTo>
                <a:lnTo>
                  <a:pt x="65994" y="606778"/>
                </a:lnTo>
                <a:cubicBezTo>
                  <a:pt x="209718" y="430564"/>
                  <a:pt x="281579" y="215282"/>
                  <a:pt x="281579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C3F51D1E-1B8A-4F90-935E-537480AD5E79}"/>
              </a:ext>
            </a:extLst>
          </p:cNvPr>
          <p:cNvSpPr/>
          <p:nvPr/>
        </p:nvSpPr>
        <p:spPr>
          <a:xfrm>
            <a:off x="1014608" y="2896389"/>
            <a:ext cx="563159" cy="1359586"/>
          </a:xfrm>
          <a:custGeom>
            <a:avLst/>
            <a:gdLst>
              <a:gd name="connsiteX0" fmla="*/ 281579 w 563159"/>
              <a:gd name="connsiteY0" fmla="*/ 0 h 1359586"/>
              <a:gd name="connsiteX1" fmla="*/ 285979 w 563159"/>
              <a:gd name="connsiteY1" fmla="*/ 92149 h 1359586"/>
              <a:gd name="connsiteX2" fmla="*/ 563159 w 563159"/>
              <a:gd name="connsiteY2" fmla="*/ 679792 h 1359586"/>
              <a:gd name="connsiteX3" fmla="*/ 563159 w 563159"/>
              <a:gd name="connsiteY3" fmla="*/ 679793 h 1359586"/>
              <a:gd name="connsiteX4" fmla="*/ 497165 w 563159"/>
              <a:gd name="connsiteY4" fmla="*/ 752807 h 1359586"/>
              <a:gd name="connsiteX5" fmla="*/ 281580 w 563159"/>
              <a:gd name="connsiteY5" fmla="*/ 1359586 h 1359586"/>
              <a:gd name="connsiteX6" fmla="*/ 0 w 563159"/>
              <a:gd name="connsiteY6" fmla="*/ 679793 h 1359586"/>
              <a:gd name="connsiteX7" fmla="*/ 164187 w 563159"/>
              <a:gd name="connsiteY7" fmla="*/ 142280 h 1359586"/>
              <a:gd name="connsiteX8" fmla="*/ 281579 w 563159"/>
              <a:gd name="connsiteY8" fmla="*/ 0 h 13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3159" h="1359586">
                <a:moveTo>
                  <a:pt x="281579" y="0"/>
                </a:moveTo>
                <a:lnTo>
                  <a:pt x="285979" y="92149"/>
                </a:lnTo>
                <a:cubicBezTo>
                  <a:pt x="306510" y="306634"/>
                  <a:pt x="398904" y="515537"/>
                  <a:pt x="563159" y="679792"/>
                </a:cubicBezTo>
                <a:lnTo>
                  <a:pt x="563159" y="679793"/>
                </a:lnTo>
                <a:lnTo>
                  <a:pt x="497165" y="752807"/>
                </a:lnTo>
                <a:cubicBezTo>
                  <a:pt x="353441" y="929021"/>
                  <a:pt x="281580" y="1144303"/>
                  <a:pt x="281580" y="1359586"/>
                </a:cubicBezTo>
                <a:cubicBezTo>
                  <a:pt x="107605" y="1185612"/>
                  <a:pt x="0" y="945269"/>
                  <a:pt x="0" y="679793"/>
                </a:cubicBezTo>
                <a:cubicBezTo>
                  <a:pt x="0" y="480686"/>
                  <a:pt x="60528" y="295716"/>
                  <a:pt x="164187" y="142280"/>
                </a:cubicBezTo>
                <a:lnTo>
                  <a:pt x="281579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8340C3F3-8193-4D0F-B5B5-4FB79C0052A1}"/>
              </a:ext>
            </a:extLst>
          </p:cNvPr>
          <p:cNvSpPr/>
          <p:nvPr/>
        </p:nvSpPr>
        <p:spPr>
          <a:xfrm>
            <a:off x="3617149" y="4255973"/>
            <a:ext cx="961372" cy="961374"/>
          </a:xfrm>
          <a:custGeom>
            <a:avLst/>
            <a:gdLst>
              <a:gd name="connsiteX0" fmla="*/ 961372 w 961372"/>
              <a:gd name="connsiteY0" fmla="*/ 0 h 961374"/>
              <a:gd name="connsiteX1" fmla="*/ 961372 w 961372"/>
              <a:gd name="connsiteY1" fmla="*/ 1 h 961374"/>
              <a:gd name="connsiteX2" fmla="*/ 679792 w 961372"/>
              <a:gd name="connsiteY2" fmla="*/ 679794 h 961374"/>
              <a:gd name="connsiteX3" fmla="*/ 92148 w 961372"/>
              <a:gd name="connsiteY3" fmla="*/ 956974 h 961374"/>
              <a:gd name="connsiteX4" fmla="*/ 0 w 961372"/>
              <a:gd name="connsiteY4" fmla="*/ 961374 h 961374"/>
              <a:gd name="connsiteX5" fmla="*/ 117391 w 961372"/>
              <a:gd name="connsiteY5" fmla="*/ 819094 h 961374"/>
              <a:gd name="connsiteX6" fmla="*/ 281578 w 961372"/>
              <a:gd name="connsiteY6" fmla="*/ 281581 h 961374"/>
              <a:gd name="connsiteX7" fmla="*/ 281578 w 961372"/>
              <a:gd name="connsiteY7" fmla="*/ 281580 h 961374"/>
              <a:gd name="connsiteX8" fmla="*/ 281578 w 961372"/>
              <a:gd name="connsiteY8" fmla="*/ 281580 h 961374"/>
              <a:gd name="connsiteX9" fmla="*/ 961371 w 961372"/>
              <a:gd name="connsiteY9" fmla="*/ 1 h 961374"/>
              <a:gd name="connsiteX10" fmla="*/ 961372 w 961372"/>
              <a:gd name="connsiteY10" fmla="*/ 0 h 961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1372" h="961374">
                <a:moveTo>
                  <a:pt x="961372" y="0"/>
                </a:moveTo>
                <a:lnTo>
                  <a:pt x="961372" y="1"/>
                </a:lnTo>
                <a:cubicBezTo>
                  <a:pt x="961372" y="246037"/>
                  <a:pt x="867512" y="492074"/>
                  <a:pt x="679792" y="679794"/>
                </a:cubicBezTo>
                <a:cubicBezTo>
                  <a:pt x="515537" y="844049"/>
                  <a:pt x="306633" y="936443"/>
                  <a:pt x="92148" y="956974"/>
                </a:cubicBezTo>
                <a:lnTo>
                  <a:pt x="0" y="961374"/>
                </a:lnTo>
                <a:lnTo>
                  <a:pt x="117391" y="819094"/>
                </a:lnTo>
                <a:cubicBezTo>
                  <a:pt x="221050" y="665658"/>
                  <a:pt x="281578" y="480688"/>
                  <a:pt x="281578" y="281581"/>
                </a:cubicBezTo>
                <a:lnTo>
                  <a:pt x="281578" y="281580"/>
                </a:lnTo>
                <a:lnTo>
                  <a:pt x="281578" y="281580"/>
                </a:lnTo>
                <a:cubicBezTo>
                  <a:pt x="547054" y="281580"/>
                  <a:pt x="787397" y="173975"/>
                  <a:pt x="961371" y="1"/>
                </a:cubicBezTo>
                <a:lnTo>
                  <a:pt x="961372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61E2F111-7B17-4CCB-A368-14A37CA18C0B}"/>
              </a:ext>
            </a:extLst>
          </p:cNvPr>
          <p:cNvSpPr/>
          <p:nvPr/>
        </p:nvSpPr>
        <p:spPr>
          <a:xfrm>
            <a:off x="1296188" y="4255975"/>
            <a:ext cx="961373" cy="961373"/>
          </a:xfrm>
          <a:custGeom>
            <a:avLst/>
            <a:gdLst>
              <a:gd name="connsiteX0" fmla="*/ 0 w 961373"/>
              <a:gd name="connsiteY0" fmla="*/ 0 h 961373"/>
              <a:gd name="connsiteX1" fmla="*/ 581499 w 961373"/>
              <a:gd name="connsiteY1" fmla="*/ 276616 h 961373"/>
              <a:gd name="connsiteX2" fmla="*/ 679793 w 961373"/>
              <a:gd name="connsiteY2" fmla="*/ 281579 h 961373"/>
              <a:gd name="connsiteX3" fmla="*/ 679793 w 961373"/>
              <a:gd name="connsiteY3" fmla="*/ 281579 h 961373"/>
              <a:gd name="connsiteX4" fmla="*/ 843980 w 961373"/>
              <a:gd name="connsiteY4" fmla="*/ 819092 h 961373"/>
              <a:gd name="connsiteX5" fmla="*/ 961373 w 961373"/>
              <a:gd name="connsiteY5" fmla="*/ 961373 h 961373"/>
              <a:gd name="connsiteX6" fmla="*/ 869224 w 961373"/>
              <a:gd name="connsiteY6" fmla="*/ 956973 h 961373"/>
              <a:gd name="connsiteX7" fmla="*/ 281580 w 961373"/>
              <a:gd name="connsiteY7" fmla="*/ 679793 h 961373"/>
              <a:gd name="connsiteX8" fmla="*/ 0 w 961373"/>
              <a:gd name="connsiteY8" fmla="*/ 0 h 961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1373" h="961373">
                <a:moveTo>
                  <a:pt x="0" y="0"/>
                </a:moveTo>
                <a:cubicBezTo>
                  <a:pt x="152228" y="152228"/>
                  <a:pt x="355269" y="253641"/>
                  <a:pt x="581499" y="276616"/>
                </a:cubicBezTo>
                <a:lnTo>
                  <a:pt x="679793" y="281579"/>
                </a:lnTo>
                <a:lnTo>
                  <a:pt x="679793" y="281579"/>
                </a:lnTo>
                <a:cubicBezTo>
                  <a:pt x="679793" y="480686"/>
                  <a:pt x="740321" y="665656"/>
                  <a:pt x="843980" y="819092"/>
                </a:cubicBezTo>
                <a:lnTo>
                  <a:pt x="961373" y="961373"/>
                </a:lnTo>
                <a:lnTo>
                  <a:pt x="869224" y="956973"/>
                </a:lnTo>
                <a:cubicBezTo>
                  <a:pt x="654739" y="936442"/>
                  <a:pt x="445835" y="844048"/>
                  <a:pt x="281580" y="679793"/>
                </a:cubicBezTo>
                <a:cubicBezTo>
                  <a:pt x="93860" y="492073"/>
                  <a:pt x="0" y="246036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965113BF-6B76-4E3C-A2A5-171D7A340328}"/>
              </a:ext>
            </a:extLst>
          </p:cNvPr>
          <p:cNvSpPr/>
          <p:nvPr/>
        </p:nvSpPr>
        <p:spPr>
          <a:xfrm>
            <a:off x="2257561" y="4935768"/>
            <a:ext cx="1359588" cy="563159"/>
          </a:xfrm>
          <a:custGeom>
            <a:avLst/>
            <a:gdLst>
              <a:gd name="connsiteX0" fmla="*/ 679794 w 1359588"/>
              <a:gd name="connsiteY0" fmla="*/ 0 h 563159"/>
              <a:gd name="connsiteX1" fmla="*/ 752808 w 1359588"/>
              <a:gd name="connsiteY1" fmla="*/ 65994 h 563159"/>
              <a:gd name="connsiteX2" fmla="*/ 1359587 w 1359588"/>
              <a:gd name="connsiteY2" fmla="*/ 281579 h 563159"/>
              <a:gd name="connsiteX3" fmla="*/ 1359588 w 1359588"/>
              <a:gd name="connsiteY3" fmla="*/ 281579 h 563159"/>
              <a:gd name="connsiteX4" fmla="*/ 1359587 w 1359588"/>
              <a:gd name="connsiteY4" fmla="*/ 281580 h 563159"/>
              <a:gd name="connsiteX5" fmla="*/ 679793 w 1359588"/>
              <a:gd name="connsiteY5" fmla="*/ 563159 h 563159"/>
              <a:gd name="connsiteX6" fmla="*/ 0 w 1359588"/>
              <a:gd name="connsiteY6" fmla="*/ 281580 h 563159"/>
              <a:gd name="connsiteX7" fmla="*/ 0 w 1359588"/>
              <a:gd name="connsiteY7" fmla="*/ 281580 h 563159"/>
              <a:gd name="connsiteX8" fmla="*/ 1 w 1359588"/>
              <a:gd name="connsiteY8" fmla="*/ 281580 h 563159"/>
              <a:gd name="connsiteX9" fmla="*/ 679794 w 1359588"/>
              <a:gd name="connsiteY9" fmla="*/ 0 h 563159"/>
              <a:gd name="connsiteX10" fmla="*/ 679794 w 1359588"/>
              <a:gd name="connsiteY10" fmla="*/ 0 h 563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9588" h="563159">
                <a:moveTo>
                  <a:pt x="679794" y="0"/>
                </a:moveTo>
                <a:lnTo>
                  <a:pt x="752808" y="65994"/>
                </a:lnTo>
                <a:cubicBezTo>
                  <a:pt x="929022" y="209718"/>
                  <a:pt x="1144304" y="281579"/>
                  <a:pt x="1359587" y="281579"/>
                </a:cubicBezTo>
                <a:lnTo>
                  <a:pt x="1359588" y="281579"/>
                </a:lnTo>
                <a:lnTo>
                  <a:pt x="1359587" y="281580"/>
                </a:lnTo>
                <a:cubicBezTo>
                  <a:pt x="1185612" y="455554"/>
                  <a:pt x="945269" y="563159"/>
                  <a:pt x="679793" y="563159"/>
                </a:cubicBezTo>
                <a:cubicBezTo>
                  <a:pt x="414317" y="563159"/>
                  <a:pt x="173974" y="455554"/>
                  <a:pt x="0" y="281580"/>
                </a:cubicBezTo>
                <a:lnTo>
                  <a:pt x="0" y="281580"/>
                </a:lnTo>
                <a:lnTo>
                  <a:pt x="1" y="281580"/>
                </a:lnTo>
                <a:cubicBezTo>
                  <a:pt x="246037" y="281580"/>
                  <a:pt x="492074" y="187720"/>
                  <a:pt x="679794" y="0"/>
                </a:cubicBezTo>
                <a:lnTo>
                  <a:pt x="679794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9307E5D8-CE47-4A2E-AE21-96DA3E1976CA}"/>
              </a:ext>
            </a:extLst>
          </p:cNvPr>
          <p:cNvSpPr/>
          <p:nvPr/>
        </p:nvSpPr>
        <p:spPr>
          <a:xfrm>
            <a:off x="8457946" y="1653435"/>
            <a:ext cx="1359585" cy="563159"/>
          </a:xfrm>
          <a:custGeom>
            <a:avLst/>
            <a:gdLst>
              <a:gd name="connsiteX0" fmla="*/ 679792 w 1359585"/>
              <a:gd name="connsiteY0" fmla="*/ 0 h 563159"/>
              <a:gd name="connsiteX1" fmla="*/ 1217305 w 1359585"/>
              <a:gd name="connsiteY1" fmla="*/ 164187 h 563159"/>
              <a:gd name="connsiteX2" fmla="*/ 1359585 w 1359585"/>
              <a:gd name="connsiteY2" fmla="*/ 281579 h 563159"/>
              <a:gd name="connsiteX3" fmla="*/ 1267435 w 1359585"/>
              <a:gd name="connsiteY3" fmla="*/ 285979 h 563159"/>
              <a:gd name="connsiteX4" fmla="*/ 679791 w 1359585"/>
              <a:gd name="connsiteY4" fmla="*/ 563159 h 563159"/>
              <a:gd name="connsiteX5" fmla="*/ 92147 w 1359585"/>
              <a:gd name="connsiteY5" fmla="*/ 285979 h 563159"/>
              <a:gd name="connsiteX6" fmla="*/ 0 w 1359585"/>
              <a:gd name="connsiteY6" fmla="*/ 281579 h 563159"/>
              <a:gd name="connsiteX7" fmla="*/ 142279 w 1359585"/>
              <a:gd name="connsiteY7" fmla="*/ 164188 h 563159"/>
              <a:gd name="connsiteX8" fmla="*/ 679792 w 1359585"/>
              <a:gd name="connsiteY8" fmla="*/ 0 h 563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9585" h="563159">
                <a:moveTo>
                  <a:pt x="679792" y="0"/>
                </a:moveTo>
                <a:cubicBezTo>
                  <a:pt x="878899" y="0"/>
                  <a:pt x="1063869" y="60528"/>
                  <a:pt x="1217305" y="164187"/>
                </a:cubicBezTo>
                <a:lnTo>
                  <a:pt x="1359585" y="281579"/>
                </a:lnTo>
                <a:lnTo>
                  <a:pt x="1267435" y="285979"/>
                </a:lnTo>
                <a:cubicBezTo>
                  <a:pt x="1052950" y="306510"/>
                  <a:pt x="844046" y="398904"/>
                  <a:pt x="679791" y="563159"/>
                </a:cubicBezTo>
                <a:cubicBezTo>
                  <a:pt x="515536" y="398904"/>
                  <a:pt x="306632" y="306511"/>
                  <a:pt x="92147" y="285979"/>
                </a:cubicBezTo>
                <a:lnTo>
                  <a:pt x="0" y="281579"/>
                </a:lnTo>
                <a:lnTo>
                  <a:pt x="142279" y="164188"/>
                </a:lnTo>
                <a:cubicBezTo>
                  <a:pt x="295715" y="60528"/>
                  <a:pt x="480685" y="0"/>
                  <a:pt x="679792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B6718058-1876-4736-B56D-5A68E4E4AC65}"/>
              </a:ext>
            </a:extLst>
          </p:cNvPr>
          <p:cNvSpPr/>
          <p:nvPr/>
        </p:nvSpPr>
        <p:spPr>
          <a:xfrm>
            <a:off x="7496571" y="1935014"/>
            <a:ext cx="961375" cy="961375"/>
          </a:xfrm>
          <a:custGeom>
            <a:avLst/>
            <a:gdLst>
              <a:gd name="connsiteX0" fmla="*/ 961373 w 961375"/>
              <a:gd name="connsiteY0" fmla="*/ 0 h 961375"/>
              <a:gd name="connsiteX1" fmla="*/ 961375 w 961375"/>
              <a:gd name="connsiteY1" fmla="*/ 0 h 961375"/>
              <a:gd name="connsiteX2" fmla="*/ 961374 w 961375"/>
              <a:gd name="connsiteY2" fmla="*/ 1 h 961375"/>
              <a:gd name="connsiteX3" fmla="*/ 684757 w 961375"/>
              <a:gd name="connsiteY3" fmla="*/ 581500 h 961375"/>
              <a:gd name="connsiteX4" fmla="*/ 679794 w 961375"/>
              <a:gd name="connsiteY4" fmla="*/ 679794 h 961375"/>
              <a:gd name="connsiteX5" fmla="*/ 679794 w 961375"/>
              <a:gd name="connsiteY5" fmla="*/ 679794 h 961375"/>
              <a:gd name="connsiteX6" fmla="*/ 1 w 961375"/>
              <a:gd name="connsiteY6" fmla="*/ 961374 h 961375"/>
              <a:gd name="connsiteX7" fmla="*/ 0 w 961375"/>
              <a:gd name="connsiteY7" fmla="*/ 961375 h 961375"/>
              <a:gd name="connsiteX8" fmla="*/ 0 w 961375"/>
              <a:gd name="connsiteY8" fmla="*/ 961374 h 961375"/>
              <a:gd name="connsiteX9" fmla="*/ 281579 w 961375"/>
              <a:gd name="connsiteY9" fmla="*/ 281580 h 961375"/>
              <a:gd name="connsiteX10" fmla="*/ 961373 w 961375"/>
              <a:gd name="connsiteY10" fmla="*/ 0 h 96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1375" h="961375">
                <a:moveTo>
                  <a:pt x="961373" y="0"/>
                </a:moveTo>
                <a:lnTo>
                  <a:pt x="961375" y="0"/>
                </a:lnTo>
                <a:lnTo>
                  <a:pt x="961374" y="1"/>
                </a:lnTo>
                <a:cubicBezTo>
                  <a:pt x="809146" y="152229"/>
                  <a:pt x="707732" y="355270"/>
                  <a:pt x="684757" y="581500"/>
                </a:cubicBezTo>
                <a:lnTo>
                  <a:pt x="679794" y="679794"/>
                </a:lnTo>
                <a:lnTo>
                  <a:pt x="679794" y="679794"/>
                </a:lnTo>
                <a:cubicBezTo>
                  <a:pt x="414318" y="679794"/>
                  <a:pt x="173975" y="787399"/>
                  <a:pt x="1" y="961374"/>
                </a:cubicBezTo>
                <a:lnTo>
                  <a:pt x="0" y="961375"/>
                </a:lnTo>
                <a:lnTo>
                  <a:pt x="0" y="961374"/>
                </a:lnTo>
                <a:cubicBezTo>
                  <a:pt x="0" y="715337"/>
                  <a:pt x="93859" y="469300"/>
                  <a:pt x="281579" y="281580"/>
                </a:cubicBezTo>
                <a:cubicBezTo>
                  <a:pt x="469299" y="93860"/>
                  <a:pt x="715336" y="0"/>
                  <a:pt x="961373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4B83889A-9046-42CC-AB75-B05F6D53CF80}"/>
              </a:ext>
            </a:extLst>
          </p:cNvPr>
          <p:cNvSpPr/>
          <p:nvPr/>
        </p:nvSpPr>
        <p:spPr>
          <a:xfrm>
            <a:off x="9817531" y="1935014"/>
            <a:ext cx="961373" cy="961373"/>
          </a:xfrm>
          <a:custGeom>
            <a:avLst/>
            <a:gdLst>
              <a:gd name="connsiteX0" fmla="*/ 0 w 961373"/>
              <a:gd name="connsiteY0" fmla="*/ 0 h 961373"/>
              <a:gd name="connsiteX1" fmla="*/ 679793 w 961373"/>
              <a:gd name="connsiteY1" fmla="*/ 281579 h 961373"/>
              <a:gd name="connsiteX2" fmla="*/ 961373 w 961373"/>
              <a:gd name="connsiteY2" fmla="*/ 961373 h 961373"/>
              <a:gd name="connsiteX3" fmla="*/ 379874 w 961373"/>
              <a:gd name="connsiteY3" fmla="*/ 684756 h 961373"/>
              <a:gd name="connsiteX4" fmla="*/ 281580 w 961373"/>
              <a:gd name="connsiteY4" fmla="*/ 679793 h 961373"/>
              <a:gd name="connsiteX5" fmla="*/ 276617 w 961373"/>
              <a:gd name="connsiteY5" fmla="*/ 581499 h 961373"/>
              <a:gd name="connsiteX6" fmla="*/ 1 w 961373"/>
              <a:gd name="connsiteY6" fmla="*/ 1 h 961373"/>
              <a:gd name="connsiteX7" fmla="*/ 0 w 961373"/>
              <a:gd name="connsiteY7" fmla="*/ 0 h 961373"/>
              <a:gd name="connsiteX8" fmla="*/ 0 w 961373"/>
              <a:gd name="connsiteY8" fmla="*/ 0 h 961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1373" h="961373">
                <a:moveTo>
                  <a:pt x="0" y="0"/>
                </a:moveTo>
                <a:cubicBezTo>
                  <a:pt x="246036" y="0"/>
                  <a:pt x="492073" y="93859"/>
                  <a:pt x="679793" y="281579"/>
                </a:cubicBezTo>
                <a:cubicBezTo>
                  <a:pt x="867513" y="469299"/>
                  <a:pt x="961373" y="715336"/>
                  <a:pt x="961373" y="961373"/>
                </a:cubicBezTo>
                <a:cubicBezTo>
                  <a:pt x="809145" y="809145"/>
                  <a:pt x="606104" y="707731"/>
                  <a:pt x="379874" y="684756"/>
                </a:cubicBezTo>
                <a:lnTo>
                  <a:pt x="281580" y="679793"/>
                </a:lnTo>
                <a:lnTo>
                  <a:pt x="276617" y="581499"/>
                </a:lnTo>
                <a:cubicBezTo>
                  <a:pt x="253642" y="355269"/>
                  <a:pt x="152228" y="152228"/>
                  <a:pt x="1" y="1"/>
                </a:cubicBez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219FD10D-710D-426A-8CF6-2BBF2BAB8286}"/>
              </a:ext>
            </a:extLst>
          </p:cNvPr>
          <p:cNvSpPr/>
          <p:nvPr/>
        </p:nvSpPr>
        <p:spPr>
          <a:xfrm>
            <a:off x="10497325" y="2896387"/>
            <a:ext cx="563158" cy="1359586"/>
          </a:xfrm>
          <a:custGeom>
            <a:avLst/>
            <a:gdLst>
              <a:gd name="connsiteX0" fmla="*/ 281579 w 563158"/>
              <a:gd name="connsiteY0" fmla="*/ 0 h 1359586"/>
              <a:gd name="connsiteX1" fmla="*/ 563158 w 563158"/>
              <a:gd name="connsiteY1" fmla="*/ 679793 h 1359586"/>
              <a:gd name="connsiteX2" fmla="*/ 398971 w 563158"/>
              <a:gd name="connsiteY2" fmla="*/ 1217306 h 1359586"/>
              <a:gd name="connsiteX3" fmla="*/ 281580 w 563158"/>
              <a:gd name="connsiteY3" fmla="*/ 1359586 h 1359586"/>
              <a:gd name="connsiteX4" fmla="*/ 277180 w 563158"/>
              <a:gd name="connsiteY4" fmla="*/ 1267437 h 1359586"/>
              <a:gd name="connsiteX5" fmla="*/ 0 w 563158"/>
              <a:gd name="connsiteY5" fmla="*/ 679793 h 1359586"/>
              <a:gd name="connsiteX6" fmla="*/ 0 w 563158"/>
              <a:gd name="connsiteY6" fmla="*/ 679792 h 1359586"/>
              <a:gd name="connsiteX7" fmla="*/ 65994 w 563158"/>
              <a:gd name="connsiteY7" fmla="*/ 606778 h 1359586"/>
              <a:gd name="connsiteX8" fmla="*/ 281579 w 563158"/>
              <a:gd name="connsiteY8" fmla="*/ 0 h 13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3158" h="1359586">
                <a:moveTo>
                  <a:pt x="281579" y="0"/>
                </a:moveTo>
                <a:cubicBezTo>
                  <a:pt x="455553" y="173974"/>
                  <a:pt x="563158" y="414317"/>
                  <a:pt x="563158" y="679793"/>
                </a:cubicBezTo>
                <a:cubicBezTo>
                  <a:pt x="563159" y="878900"/>
                  <a:pt x="502631" y="1063870"/>
                  <a:pt x="398971" y="1217306"/>
                </a:cubicBezTo>
                <a:lnTo>
                  <a:pt x="281580" y="1359586"/>
                </a:lnTo>
                <a:lnTo>
                  <a:pt x="277180" y="1267437"/>
                </a:lnTo>
                <a:cubicBezTo>
                  <a:pt x="256648" y="1052952"/>
                  <a:pt x="164255" y="844048"/>
                  <a:pt x="0" y="679793"/>
                </a:cubicBezTo>
                <a:lnTo>
                  <a:pt x="0" y="679792"/>
                </a:lnTo>
                <a:lnTo>
                  <a:pt x="65994" y="606778"/>
                </a:lnTo>
                <a:cubicBezTo>
                  <a:pt x="209718" y="430564"/>
                  <a:pt x="281579" y="215282"/>
                  <a:pt x="281579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9744B32B-0570-4961-8148-548B42F9AB92}"/>
              </a:ext>
            </a:extLst>
          </p:cNvPr>
          <p:cNvSpPr/>
          <p:nvPr/>
        </p:nvSpPr>
        <p:spPr>
          <a:xfrm>
            <a:off x="7214992" y="2896389"/>
            <a:ext cx="563159" cy="1359586"/>
          </a:xfrm>
          <a:custGeom>
            <a:avLst/>
            <a:gdLst>
              <a:gd name="connsiteX0" fmla="*/ 281579 w 563159"/>
              <a:gd name="connsiteY0" fmla="*/ 0 h 1359586"/>
              <a:gd name="connsiteX1" fmla="*/ 285979 w 563159"/>
              <a:gd name="connsiteY1" fmla="*/ 92149 h 1359586"/>
              <a:gd name="connsiteX2" fmla="*/ 563159 w 563159"/>
              <a:gd name="connsiteY2" fmla="*/ 679792 h 1359586"/>
              <a:gd name="connsiteX3" fmla="*/ 563159 w 563159"/>
              <a:gd name="connsiteY3" fmla="*/ 679793 h 1359586"/>
              <a:gd name="connsiteX4" fmla="*/ 497165 w 563159"/>
              <a:gd name="connsiteY4" fmla="*/ 752807 h 1359586"/>
              <a:gd name="connsiteX5" fmla="*/ 281580 w 563159"/>
              <a:gd name="connsiteY5" fmla="*/ 1359586 h 1359586"/>
              <a:gd name="connsiteX6" fmla="*/ 0 w 563159"/>
              <a:gd name="connsiteY6" fmla="*/ 679793 h 1359586"/>
              <a:gd name="connsiteX7" fmla="*/ 164187 w 563159"/>
              <a:gd name="connsiteY7" fmla="*/ 142280 h 1359586"/>
              <a:gd name="connsiteX8" fmla="*/ 281579 w 563159"/>
              <a:gd name="connsiteY8" fmla="*/ 0 h 13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3159" h="1359586">
                <a:moveTo>
                  <a:pt x="281579" y="0"/>
                </a:moveTo>
                <a:lnTo>
                  <a:pt x="285979" y="92149"/>
                </a:lnTo>
                <a:cubicBezTo>
                  <a:pt x="306510" y="306634"/>
                  <a:pt x="398904" y="515537"/>
                  <a:pt x="563159" y="679792"/>
                </a:cubicBezTo>
                <a:lnTo>
                  <a:pt x="563159" y="679793"/>
                </a:lnTo>
                <a:lnTo>
                  <a:pt x="497165" y="752807"/>
                </a:lnTo>
                <a:cubicBezTo>
                  <a:pt x="353441" y="929021"/>
                  <a:pt x="281580" y="1144303"/>
                  <a:pt x="281580" y="1359586"/>
                </a:cubicBezTo>
                <a:cubicBezTo>
                  <a:pt x="107605" y="1185612"/>
                  <a:pt x="0" y="945269"/>
                  <a:pt x="0" y="679793"/>
                </a:cubicBezTo>
                <a:cubicBezTo>
                  <a:pt x="0" y="480686"/>
                  <a:pt x="60528" y="295716"/>
                  <a:pt x="164187" y="142280"/>
                </a:cubicBezTo>
                <a:lnTo>
                  <a:pt x="281579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232089A7-797D-44E8-BDAF-F11605E8456A}"/>
              </a:ext>
            </a:extLst>
          </p:cNvPr>
          <p:cNvSpPr/>
          <p:nvPr/>
        </p:nvSpPr>
        <p:spPr>
          <a:xfrm>
            <a:off x="9817533" y="4255973"/>
            <a:ext cx="961372" cy="961374"/>
          </a:xfrm>
          <a:custGeom>
            <a:avLst/>
            <a:gdLst>
              <a:gd name="connsiteX0" fmla="*/ 961372 w 961372"/>
              <a:gd name="connsiteY0" fmla="*/ 0 h 961374"/>
              <a:gd name="connsiteX1" fmla="*/ 961372 w 961372"/>
              <a:gd name="connsiteY1" fmla="*/ 1 h 961374"/>
              <a:gd name="connsiteX2" fmla="*/ 679792 w 961372"/>
              <a:gd name="connsiteY2" fmla="*/ 679794 h 961374"/>
              <a:gd name="connsiteX3" fmla="*/ 92148 w 961372"/>
              <a:gd name="connsiteY3" fmla="*/ 956974 h 961374"/>
              <a:gd name="connsiteX4" fmla="*/ 0 w 961372"/>
              <a:gd name="connsiteY4" fmla="*/ 961374 h 961374"/>
              <a:gd name="connsiteX5" fmla="*/ 117391 w 961372"/>
              <a:gd name="connsiteY5" fmla="*/ 819094 h 961374"/>
              <a:gd name="connsiteX6" fmla="*/ 281578 w 961372"/>
              <a:gd name="connsiteY6" fmla="*/ 281581 h 961374"/>
              <a:gd name="connsiteX7" fmla="*/ 281578 w 961372"/>
              <a:gd name="connsiteY7" fmla="*/ 281580 h 961374"/>
              <a:gd name="connsiteX8" fmla="*/ 281578 w 961372"/>
              <a:gd name="connsiteY8" fmla="*/ 281580 h 961374"/>
              <a:gd name="connsiteX9" fmla="*/ 961371 w 961372"/>
              <a:gd name="connsiteY9" fmla="*/ 1 h 961374"/>
              <a:gd name="connsiteX10" fmla="*/ 961372 w 961372"/>
              <a:gd name="connsiteY10" fmla="*/ 0 h 961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1372" h="961374">
                <a:moveTo>
                  <a:pt x="961372" y="0"/>
                </a:moveTo>
                <a:lnTo>
                  <a:pt x="961372" y="1"/>
                </a:lnTo>
                <a:cubicBezTo>
                  <a:pt x="961372" y="246037"/>
                  <a:pt x="867512" y="492074"/>
                  <a:pt x="679792" y="679794"/>
                </a:cubicBezTo>
                <a:cubicBezTo>
                  <a:pt x="515537" y="844049"/>
                  <a:pt x="306633" y="936443"/>
                  <a:pt x="92148" y="956974"/>
                </a:cubicBezTo>
                <a:lnTo>
                  <a:pt x="0" y="961374"/>
                </a:lnTo>
                <a:lnTo>
                  <a:pt x="117391" y="819094"/>
                </a:lnTo>
                <a:cubicBezTo>
                  <a:pt x="221050" y="665658"/>
                  <a:pt x="281578" y="480688"/>
                  <a:pt x="281578" y="281581"/>
                </a:cubicBezTo>
                <a:lnTo>
                  <a:pt x="281578" y="281580"/>
                </a:lnTo>
                <a:lnTo>
                  <a:pt x="281578" y="281580"/>
                </a:lnTo>
                <a:cubicBezTo>
                  <a:pt x="547054" y="281580"/>
                  <a:pt x="787397" y="173975"/>
                  <a:pt x="961371" y="1"/>
                </a:cubicBezTo>
                <a:lnTo>
                  <a:pt x="961372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08C95FF0-C91D-435D-B1A1-86391C61E086}"/>
              </a:ext>
            </a:extLst>
          </p:cNvPr>
          <p:cNvSpPr/>
          <p:nvPr/>
        </p:nvSpPr>
        <p:spPr>
          <a:xfrm>
            <a:off x="7496572" y="4255975"/>
            <a:ext cx="961373" cy="961373"/>
          </a:xfrm>
          <a:custGeom>
            <a:avLst/>
            <a:gdLst>
              <a:gd name="connsiteX0" fmla="*/ 0 w 961373"/>
              <a:gd name="connsiteY0" fmla="*/ 0 h 961373"/>
              <a:gd name="connsiteX1" fmla="*/ 581499 w 961373"/>
              <a:gd name="connsiteY1" fmla="*/ 276616 h 961373"/>
              <a:gd name="connsiteX2" fmla="*/ 679793 w 961373"/>
              <a:gd name="connsiteY2" fmla="*/ 281579 h 961373"/>
              <a:gd name="connsiteX3" fmla="*/ 679793 w 961373"/>
              <a:gd name="connsiteY3" fmla="*/ 281579 h 961373"/>
              <a:gd name="connsiteX4" fmla="*/ 843980 w 961373"/>
              <a:gd name="connsiteY4" fmla="*/ 819092 h 961373"/>
              <a:gd name="connsiteX5" fmla="*/ 961373 w 961373"/>
              <a:gd name="connsiteY5" fmla="*/ 961373 h 961373"/>
              <a:gd name="connsiteX6" fmla="*/ 869224 w 961373"/>
              <a:gd name="connsiteY6" fmla="*/ 956973 h 961373"/>
              <a:gd name="connsiteX7" fmla="*/ 281580 w 961373"/>
              <a:gd name="connsiteY7" fmla="*/ 679793 h 961373"/>
              <a:gd name="connsiteX8" fmla="*/ 0 w 961373"/>
              <a:gd name="connsiteY8" fmla="*/ 0 h 961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1373" h="961373">
                <a:moveTo>
                  <a:pt x="0" y="0"/>
                </a:moveTo>
                <a:cubicBezTo>
                  <a:pt x="152228" y="152228"/>
                  <a:pt x="355269" y="253641"/>
                  <a:pt x="581499" y="276616"/>
                </a:cubicBezTo>
                <a:lnTo>
                  <a:pt x="679793" y="281579"/>
                </a:lnTo>
                <a:lnTo>
                  <a:pt x="679793" y="281579"/>
                </a:lnTo>
                <a:cubicBezTo>
                  <a:pt x="679793" y="480686"/>
                  <a:pt x="740321" y="665656"/>
                  <a:pt x="843980" y="819092"/>
                </a:cubicBezTo>
                <a:lnTo>
                  <a:pt x="961373" y="961373"/>
                </a:lnTo>
                <a:lnTo>
                  <a:pt x="869224" y="956973"/>
                </a:lnTo>
                <a:cubicBezTo>
                  <a:pt x="654739" y="936442"/>
                  <a:pt x="445835" y="844048"/>
                  <a:pt x="281580" y="679793"/>
                </a:cubicBezTo>
                <a:cubicBezTo>
                  <a:pt x="93860" y="492073"/>
                  <a:pt x="0" y="246036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BB722716-8638-41A8-B3AF-32565FAE7D36}"/>
              </a:ext>
            </a:extLst>
          </p:cNvPr>
          <p:cNvSpPr/>
          <p:nvPr/>
        </p:nvSpPr>
        <p:spPr>
          <a:xfrm>
            <a:off x="8457945" y="4935768"/>
            <a:ext cx="1359588" cy="563159"/>
          </a:xfrm>
          <a:custGeom>
            <a:avLst/>
            <a:gdLst>
              <a:gd name="connsiteX0" fmla="*/ 679794 w 1359588"/>
              <a:gd name="connsiteY0" fmla="*/ 0 h 563159"/>
              <a:gd name="connsiteX1" fmla="*/ 752808 w 1359588"/>
              <a:gd name="connsiteY1" fmla="*/ 65994 h 563159"/>
              <a:gd name="connsiteX2" fmla="*/ 1359587 w 1359588"/>
              <a:gd name="connsiteY2" fmla="*/ 281579 h 563159"/>
              <a:gd name="connsiteX3" fmla="*/ 1359588 w 1359588"/>
              <a:gd name="connsiteY3" fmla="*/ 281579 h 563159"/>
              <a:gd name="connsiteX4" fmla="*/ 1359587 w 1359588"/>
              <a:gd name="connsiteY4" fmla="*/ 281580 h 563159"/>
              <a:gd name="connsiteX5" fmla="*/ 679793 w 1359588"/>
              <a:gd name="connsiteY5" fmla="*/ 563159 h 563159"/>
              <a:gd name="connsiteX6" fmla="*/ 0 w 1359588"/>
              <a:gd name="connsiteY6" fmla="*/ 281580 h 563159"/>
              <a:gd name="connsiteX7" fmla="*/ 0 w 1359588"/>
              <a:gd name="connsiteY7" fmla="*/ 281580 h 563159"/>
              <a:gd name="connsiteX8" fmla="*/ 1 w 1359588"/>
              <a:gd name="connsiteY8" fmla="*/ 281580 h 563159"/>
              <a:gd name="connsiteX9" fmla="*/ 679794 w 1359588"/>
              <a:gd name="connsiteY9" fmla="*/ 0 h 563159"/>
              <a:gd name="connsiteX10" fmla="*/ 679794 w 1359588"/>
              <a:gd name="connsiteY10" fmla="*/ 0 h 563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9588" h="563159">
                <a:moveTo>
                  <a:pt x="679794" y="0"/>
                </a:moveTo>
                <a:lnTo>
                  <a:pt x="752808" y="65994"/>
                </a:lnTo>
                <a:cubicBezTo>
                  <a:pt x="929022" y="209718"/>
                  <a:pt x="1144304" y="281579"/>
                  <a:pt x="1359587" y="281579"/>
                </a:cubicBezTo>
                <a:lnTo>
                  <a:pt x="1359588" y="281579"/>
                </a:lnTo>
                <a:lnTo>
                  <a:pt x="1359587" y="281580"/>
                </a:lnTo>
                <a:cubicBezTo>
                  <a:pt x="1185612" y="455554"/>
                  <a:pt x="945269" y="563159"/>
                  <a:pt x="679793" y="563159"/>
                </a:cubicBezTo>
                <a:cubicBezTo>
                  <a:pt x="414317" y="563159"/>
                  <a:pt x="173974" y="455554"/>
                  <a:pt x="0" y="281580"/>
                </a:cubicBezTo>
                <a:lnTo>
                  <a:pt x="0" y="281580"/>
                </a:lnTo>
                <a:lnTo>
                  <a:pt x="1" y="281580"/>
                </a:lnTo>
                <a:cubicBezTo>
                  <a:pt x="246037" y="281580"/>
                  <a:pt x="492074" y="187720"/>
                  <a:pt x="679794" y="0"/>
                </a:cubicBezTo>
                <a:lnTo>
                  <a:pt x="679794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96837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9C74814-25EE-4827-8BF9-9DF58F81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水晶球 </a:t>
            </a:r>
            <a:r>
              <a:rPr lang="en-US" altLang="zh-TW" dirty="0"/>
              <a:t>–</a:t>
            </a:r>
            <a:r>
              <a:rPr lang="zh-TW" altLang="en-US" dirty="0"/>
              <a:t> 解構 </a:t>
            </a:r>
            <a:r>
              <a:rPr lang="en-US" altLang="zh-TW" dirty="0"/>
              <a:t>–</a:t>
            </a:r>
            <a:r>
              <a:rPr lang="zh-TW" altLang="en-US" dirty="0"/>
              <a:t> 重構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44368CE-B35E-4763-AD76-495EB9DE59AD}"/>
              </a:ext>
            </a:extLst>
          </p:cNvPr>
          <p:cNvSpPr txBox="1"/>
          <p:nvPr/>
        </p:nvSpPr>
        <p:spPr>
          <a:xfrm>
            <a:off x="2880986" y="6228658"/>
            <a:ext cx="3093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dirty="0"/>
              <a:t>旋轉 </a:t>
            </a:r>
            <a:r>
              <a:rPr lang="en-US" altLang="zh-TW" dirty="0"/>
              <a:t>90</a:t>
            </a:r>
            <a:r>
              <a:rPr lang="zh-TW" altLang="en-US" dirty="0"/>
              <a:t>度</a:t>
            </a:r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C518BAB9-FED9-448A-BE74-D6520DC6802D}"/>
              </a:ext>
            </a:extLst>
          </p:cNvPr>
          <p:cNvSpPr/>
          <p:nvPr/>
        </p:nvSpPr>
        <p:spPr>
          <a:xfrm rot="5400000">
            <a:off x="2257562" y="1653435"/>
            <a:ext cx="1359585" cy="563159"/>
          </a:xfrm>
          <a:custGeom>
            <a:avLst/>
            <a:gdLst>
              <a:gd name="connsiteX0" fmla="*/ 679792 w 1359585"/>
              <a:gd name="connsiteY0" fmla="*/ 0 h 563159"/>
              <a:gd name="connsiteX1" fmla="*/ 1217305 w 1359585"/>
              <a:gd name="connsiteY1" fmla="*/ 164187 h 563159"/>
              <a:gd name="connsiteX2" fmla="*/ 1359585 w 1359585"/>
              <a:gd name="connsiteY2" fmla="*/ 281579 h 563159"/>
              <a:gd name="connsiteX3" fmla="*/ 1267435 w 1359585"/>
              <a:gd name="connsiteY3" fmla="*/ 285979 h 563159"/>
              <a:gd name="connsiteX4" fmla="*/ 679791 w 1359585"/>
              <a:gd name="connsiteY4" fmla="*/ 563159 h 563159"/>
              <a:gd name="connsiteX5" fmla="*/ 92147 w 1359585"/>
              <a:gd name="connsiteY5" fmla="*/ 285979 h 563159"/>
              <a:gd name="connsiteX6" fmla="*/ 0 w 1359585"/>
              <a:gd name="connsiteY6" fmla="*/ 281579 h 563159"/>
              <a:gd name="connsiteX7" fmla="*/ 142279 w 1359585"/>
              <a:gd name="connsiteY7" fmla="*/ 164188 h 563159"/>
              <a:gd name="connsiteX8" fmla="*/ 679792 w 1359585"/>
              <a:gd name="connsiteY8" fmla="*/ 0 h 563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9585" h="563159">
                <a:moveTo>
                  <a:pt x="679792" y="0"/>
                </a:moveTo>
                <a:cubicBezTo>
                  <a:pt x="878899" y="0"/>
                  <a:pt x="1063869" y="60528"/>
                  <a:pt x="1217305" y="164187"/>
                </a:cubicBezTo>
                <a:lnTo>
                  <a:pt x="1359585" y="281579"/>
                </a:lnTo>
                <a:lnTo>
                  <a:pt x="1267435" y="285979"/>
                </a:lnTo>
                <a:cubicBezTo>
                  <a:pt x="1052950" y="306510"/>
                  <a:pt x="844046" y="398904"/>
                  <a:pt x="679791" y="563159"/>
                </a:cubicBezTo>
                <a:cubicBezTo>
                  <a:pt x="515536" y="398904"/>
                  <a:pt x="306632" y="306511"/>
                  <a:pt x="92147" y="285979"/>
                </a:cubicBezTo>
                <a:lnTo>
                  <a:pt x="0" y="281579"/>
                </a:lnTo>
                <a:lnTo>
                  <a:pt x="142279" y="164188"/>
                </a:lnTo>
                <a:cubicBezTo>
                  <a:pt x="295715" y="60528"/>
                  <a:pt x="480685" y="0"/>
                  <a:pt x="679792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0FC46583-D476-410B-A41C-75CD186EF734}"/>
              </a:ext>
            </a:extLst>
          </p:cNvPr>
          <p:cNvSpPr/>
          <p:nvPr/>
        </p:nvSpPr>
        <p:spPr>
          <a:xfrm rot="5400000">
            <a:off x="1296187" y="1935014"/>
            <a:ext cx="961375" cy="961375"/>
          </a:xfrm>
          <a:custGeom>
            <a:avLst/>
            <a:gdLst>
              <a:gd name="connsiteX0" fmla="*/ 961373 w 961375"/>
              <a:gd name="connsiteY0" fmla="*/ 0 h 961375"/>
              <a:gd name="connsiteX1" fmla="*/ 961375 w 961375"/>
              <a:gd name="connsiteY1" fmla="*/ 0 h 961375"/>
              <a:gd name="connsiteX2" fmla="*/ 961374 w 961375"/>
              <a:gd name="connsiteY2" fmla="*/ 1 h 961375"/>
              <a:gd name="connsiteX3" fmla="*/ 684757 w 961375"/>
              <a:gd name="connsiteY3" fmla="*/ 581500 h 961375"/>
              <a:gd name="connsiteX4" fmla="*/ 679794 w 961375"/>
              <a:gd name="connsiteY4" fmla="*/ 679794 h 961375"/>
              <a:gd name="connsiteX5" fmla="*/ 679794 w 961375"/>
              <a:gd name="connsiteY5" fmla="*/ 679794 h 961375"/>
              <a:gd name="connsiteX6" fmla="*/ 1 w 961375"/>
              <a:gd name="connsiteY6" fmla="*/ 961374 h 961375"/>
              <a:gd name="connsiteX7" fmla="*/ 0 w 961375"/>
              <a:gd name="connsiteY7" fmla="*/ 961375 h 961375"/>
              <a:gd name="connsiteX8" fmla="*/ 0 w 961375"/>
              <a:gd name="connsiteY8" fmla="*/ 961374 h 961375"/>
              <a:gd name="connsiteX9" fmla="*/ 281579 w 961375"/>
              <a:gd name="connsiteY9" fmla="*/ 281580 h 961375"/>
              <a:gd name="connsiteX10" fmla="*/ 961373 w 961375"/>
              <a:gd name="connsiteY10" fmla="*/ 0 h 96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1375" h="961375">
                <a:moveTo>
                  <a:pt x="961373" y="0"/>
                </a:moveTo>
                <a:lnTo>
                  <a:pt x="961375" y="0"/>
                </a:lnTo>
                <a:lnTo>
                  <a:pt x="961374" y="1"/>
                </a:lnTo>
                <a:cubicBezTo>
                  <a:pt x="809146" y="152229"/>
                  <a:pt x="707732" y="355270"/>
                  <a:pt x="684757" y="581500"/>
                </a:cubicBezTo>
                <a:lnTo>
                  <a:pt x="679794" y="679794"/>
                </a:lnTo>
                <a:lnTo>
                  <a:pt x="679794" y="679794"/>
                </a:lnTo>
                <a:cubicBezTo>
                  <a:pt x="414318" y="679794"/>
                  <a:pt x="173975" y="787399"/>
                  <a:pt x="1" y="961374"/>
                </a:cubicBezTo>
                <a:lnTo>
                  <a:pt x="0" y="961375"/>
                </a:lnTo>
                <a:lnTo>
                  <a:pt x="0" y="961374"/>
                </a:lnTo>
                <a:cubicBezTo>
                  <a:pt x="0" y="715337"/>
                  <a:pt x="93859" y="469300"/>
                  <a:pt x="281579" y="281580"/>
                </a:cubicBezTo>
                <a:cubicBezTo>
                  <a:pt x="469299" y="93860"/>
                  <a:pt x="715336" y="0"/>
                  <a:pt x="961373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2758C7F0-38E0-49C8-9824-A974D3961A52}"/>
              </a:ext>
            </a:extLst>
          </p:cNvPr>
          <p:cNvSpPr/>
          <p:nvPr/>
        </p:nvSpPr>
        <p:spPr>
          <a:xfrm rot="5400000">
            <a:off x="3617147" y="1935014"/>
            <a:ext cx="961373" cy="961373"/>
          </a:xfrm>
          <a:custGeom>
            <a:avLst/>
            <a:gdLst>
              <a:gd name="connsiteX0" fmla="*/ 0 w 961373"/>
              <a:gd name="connsiteY0" fmla="*/ 0 h 961373"/>
              <a:gd name="connsiteX1" fmla="*/ 679793 w 961373"/>
              <a:gd name="connsiteY1" fmla="*/ 281579 h 961373"/>
              <a:gd name="connsiteX2" fmla="*/ 961373 w 961373"/>
              <a:gd name="connsiteY2" fmla="*/ 961373 h 961373"/>
              <a:gd name="connsiteX3" fmla="*/ 379874 w 961373"/>
              <a:gd name="connsiteY3" fmla="*/ 684756 h 961373"/>
              <a:gd name="connsiteX4" fmla="*/ 281580 w 961373"/>
              <a:gd name="connsiteY4" fmla="*/ 679793 h 961373"/>
              <a:gd name="connsiteX5" fmla="*/ 276617 w 961373"/>
              <a:gd name="connsiteY5" fmla="*/ 581499 h 961373"/>
              <a:gd name="connsiteX6" fmla="*/ 1 w 961373"/>
              <a:gd name="connsiteY6" fmla="*/ 1 h 961373"/>
              <a:gd name="connsiteX7" fmla="*/ 0 w 961373"/>
              <a:gd name="connsiteY7" fmla="*/ 0 h 961373"/>
              <a:gd name="connsiteX8" fmla="*/ 0 w 961373"/>
              <a:gd name="connsiteY8" fmla="*/ 0 h 961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1373" h="961373">
                <a:moveTo>
                  <a:pt x="0" y="0"/>
                </a:moveTo>
                <a:cubicBezTo>
                  <a:pt x="246036" y="0"/>
                  <a:pt x="492073" y="93859"/>
                  <a:pt x="679793" y="281579"/>
                </a:cubicBezTo>
                <a:cubicBezTo>
                  <a:pt x="867513" y="469299"/>
                  <a:pt x="961373" y="715336"/>
                  <a:pt x="961373" y="961373"/>
                </a:cubicBezTo>
                <a:cubicBezTo>
                  <a:pt x="809145" y="809145"/>
                  <a:pt x="606104" y="707731"/>
                  <a:pt x="379874" y="684756"/>
                </a:cubicBezTo>
                <a:lnTo>
                  <a:pt x="281580" y="679793"/>
                </a:lnTo>
                <a:lnTo>
                  <a:pt x="276617" y="581499"/>
                </a:lnTo>
                <a:cubicBezTo>
                  <a:pt x="253642" y="355269"/>
                  <a:pt x="152228" y="152228"/>
                  <a:pt x="1" y="1"/>
                </a:cubicBez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15880E59-FB98-403D-B886-B5451E348B3B}"/>
              </a:ext>
            </a:extLst>
          </p:cNvPr>
          <p:cNvSpPr/>
          <p:nvPr/>
        </p:nvSpPr>
        <p:spPr>
          <a:xfrm rot="5400000">
            <a:off x="4296941" y="2896387"/>
            <a:ext cx="563158" cy="1359586"/>
          </a:xfrm>
          <a:custGeom>
            <a:avLst/>
            <a:gdLst>
              <a:gd name="connsiteX0" fmla="*/ 281579 w 563158"/>
              <a:gd name="connsiteY0" fmla="*/ 0 h 1359586"/>
              <a:gd name="connsiteX1" fmla="*/ 563158 w 563158"/>
              <a:gd name="connsiteY1" fmla="*/ 679793 h 1359586"/>
              <a:gd name="connsiteX2" fmla="*/ 398971 w 563158"/>
              <a:gd name="connsiteY2" fmla="*/ 1217306 h 1359586"/>
              <a:gd name="connsiteX3" fmla="*/ 281580 w 563158"/>
              <a:gd name="connsiteY3" fmla="*/ 1359586 h 1359586"/>
              <a:gd name="connsiteX4" fmla="*/ 277180 w 563158"/>
              <a:gd name="connsiteY4" fmla="*/ 1267437 h 1359586"/>
              <a:gd name="connsiteX5" fmla="*/ 0 w 563158"/>
              <a:gd name="connsiteY5" fmla="*/ 679793 h 1359586"/>
              <a:gd name="connsiteX6" fmla="*/ 0 w 563158"/>
              <a:gd name="connsiteY6" fmla="*/ 679792 h 1359586"/>
              <a:gd name="connsiteX7" fmla="*/ 65994 w 563158"/>
              <a:gd name="connsiteY7" fmla="*/ 606778 h 1359586"/>
              <a:gd name="connsiteX8" fmla="*/ 281579 w 563158"/>
              <a:gd name="connsiteY8" fmla="*/ 0 h 13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3158" h="1359586">
                <a:moveTo>
                  <a:pt x="281579" y="0"/>
                </a:moveTo>
                <a:cubicBezTo>
                  <a:pt x="455553" y="173974"/>
                  <a:pt x="563158" y="414317"/>
                  <a:pt x="563158" y="679793"/>
                </a:cubicBezTo>
                <a:cubicBezTo>
                  <a:pt x="563159" y="878900"/>
                  <a:pt x="502631" y="1063870"/>
                  <a:pt x="398971" y="1217306"/>
                </a:cubicBezTo>
                <a:lnTo>
                  <a:pt x="281580" y="1359586"/>
                </a:lnTo>
                <a:lnTo>
                  <a:pt x="277180" y="1267437"/>
                </a:lnTo>
                <a:cubicBezTo>
                  <a:pt x="256648" y="1052952"/>
                  <a:pt x="164255" y="844048"/>
                  <a:pt x="0" y="679793"/>
                </a:cubicBezTo>
                <a:lnTo>
                  <a:pt x="0" y="679792"/>
                </a:lnTo>
                <a:lnTo>
                  <a:pt x="65994" y="606778"/>
                </a:lnTo>
                <a:cubicBezTo>
                  <a:pt x="209718" y="430564"/>
                  <a:pt x="281579" y="215282"/>
                  <a:pt x="281579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C3F51D1E-1B8A-4F90-935E-537480AD5E79}"/>
              </a:ext>
            </a:extLst>
          </p:cNvPr>
          <p:cNvSpPr/>
          <p:nvPr/>
        </p:nvSpPr>
        <p:spPr>
          <a:xfrm rot="5400000">
            <a:off x="1014608" y="2896389"/>
            <a:ext cx="563159" cy="1359586"/>
          </a:xfrm>
          <a:custGeom>
            <a:avLst/>
            <a:gdLst>
              <a:gd name="connsiteX0" fmla="*/ 281579 w 563159"/>
              <a:gd name="connsiteY0" fmla="*/ 0 h 1359586"/>
              <a:gd name="connsiteX1" fmla="*/ 285979 w 563159"/>
              <a:gd name="connsiteY1" fmla="*/ 92149 h 1359586"/>
              <a:gd name="connsiteX2" fmla="*/ 563159 w 563159"/>
              <a:gd name="connsiteY2" fmla="*/ 679792 h 1359586"/>
              <a:gd name="connsiteX3" fmla="*/ 563159 w 563159"/>
              <a:gd name="connsiteY3" fmla="*/ 679793 h 1359586"/>
              <a:gd name="connsiteX4" fmla="*/ 497165 w 563159"/>
              <a:gd name="connsiteY4" fmla="*/ 752807 h 1359586"/>
              <a:gd name="connsiteX5" fmla="*/ 281580 w 563159"/>
              <a:gd name="connsiteY5" fmla="*/ 1359586 h 1359586"/>
              <a:gd name="connsiteX6" fmla="*/ 0 w 563159"/>
              <a:gd name="connsiteY6" fmla="*/ 679793 h 1359586"/>
              <a:gd name="connsiteX7" fmla="*/ 164187 w 563159"/>
              <a:gd name="connsiteY7" fmla="*/ 142280 h 1359586"/>
              <a:gd name="connsiteX8" fmla="*/ 281579 w 563159"/>
              <a:gd name="connsiteY8" fmla="*/ 0 h 13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3159" h="1359586">
                <a:moveTo>
                  <a:pt x="281579" y="0"/>
                </a:moveTo>
                <a:lnTo>
                  <a:pt x="285979" y="92149"/>
                </a:lnTo>
                <a:cubicBezTo>
                  <a:pt x="306510" y="306634"/>
                  <a:pt x="398904" y="515537"/>
                  <a:pt x="563159" y="679792"/>
                </a:cubicBezTo>
                <a:lnTo>
                  <a:pt x="563159" y="679793"/>
                </a:lnTo>
                <a:lnTo>
                  <a:pt x="497165" y="752807"/>
                </a:lnTo>
                <a:cubicBezTo>
                  <a:pt x="353441" y="929021"/>
                  <a:pt x="281580" y="1144303"/>
                  <a:pt x="281580" y="1359586"/>
                </a:cubicBezTo>
                <a:cubicBezTo>
                  <a:pt x="107605" y="1185612"/>
                  <a:pt x="0" y="945269"/>
                  <a:pt x="0" y="679793"/>
                </a:cubicBezTo>
                <a:cubicBezTo>
                  <a:pt x="0" y="480686"/>
                  <a:pt x="60528" y="295716"/>
                  <a:pt x="164187" y="142280"/>
                </a:cubicBezTo>
                <a:lnTo>
                  <a:pt x="281579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8340C3F3-8193-4D0F-B5B5-4FB79C0052A1}"/>
              </a:ext>
            </a:extLst>
          </p:cNvPr>
          <p:cNvSpPr/>
          <p:nvPr/>
        </p:nvSpPr>
        <p:spPr>
          <a:xfrm rot="5400000">
            <a:off x="3617149" y="4255973"/>
            <a:ext cx="961372" cy="961374"/>
          </a:xfrm>
          <a:custGeom>
            <a:avLst/>
            <a:gdLst>
              <a:gd name="connsiteX0" fmla="*/ 961372 w 961372"/>
              <a:gd name="connsiteY0" fmla="*/ 0 h 961374"/>
              <a:gd name="connsiteX1" fmla="*/ 961372 w 961372"/>
              <a:gd name="connsiteY1" fmla="*/ 1 h 961374"/>
              <a:gd name="connsiteX2" fmla="*/ 679792 w 961372"/>
              <a:gd name="connsiteY2" fmla="*/ 679794 h 961374"/>
              <a:gd name="connsiteX3" fmla="*/ 92148 w 961372"/>
              <a:gd name="connsiteY3" fmla="*/ 956974 h 961374"/>
              <a:gd name="connsiteX4" fmla="*/ 0 w 961372"/>
              <a:gd name="connsiteY4" fmla="*/ 961374 h 961374"/>
              <a:gd name="connsiteX5" fmla="*/ 117391 w 961372"/>
              <a:gd name="connsiteY5" fmla="*/ 819094 h 961374"/>
              <a:gd name="connsiteX6" fmla="*/ 281578 w 961372"/>
              <a:gd name="connsiteY6" fmla="*/ 281581 h 961374"/>
              <a:gd name="connsiteX7" fmla="*/ 281578 w 961372"/>
              <a:gd name="connsiteY7" fmla="*/ 281580 h 961374"/>
              <a:gd name="connsiteX8" fmla="*/ 281578 w 961372"/>
              <a:gd name="connsiteY8" fmla="*/ 281580 h 961374"/>
              <a:gd name="connsiteX9" fmla="*/ 961371 w 961372"/>
              <a:gd name="connsiteY9" fmla="*/ 1 h 961374"/>
              <a:gd name="connsiteX10" fmla="*/ 961372 w 961372"/>
              <a:gd name="connsiteY10" fmla="*/ 0 h 961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1372" h="961374">
                <a:moveTo>
                  <a:pt x="961372" y="0"/>
                </a:moveTo>
                <a:lnTo>
                  <a:pt x="961372" y="1"/>
                </a:lnTo>
                <a:cubicBezTo>
                  <a:pt x="961372" y="246037"/>
                  <a:pt x="867512" y="492074"/>
                  <a:pt x="679792" y="679794"/>
                </a:cubicBezTo>
                <a:cubicBezTo>
                  <a:pt x="515537" y="844049"/>
                  <a:pt x="306633" y="936443"/>
                  <a:pt x="92148" y="956974"/>
                </a:cubicBezTo>
                <a:lnTo>
                  <a:pt x="0" y="961374"/>
                </a:lnTo>
                <a:lnTo>
                  <a:pt x="117391" y="819094"/>
                </a:lnTo>
                <a:cubicBezTo>
                  <a:pt x="221050" y="665658"/>
                  <a:pt x="281578" y="480688"/>
                  <a:pt x="281578" y="281581"/>
                </a:cubicBezTo>
                <a:lnTo>
                  <a:pt x="281578" y="281580"/>
                </a:lnTo>
                <a:lnTo>
                  <a:pt x="281578" y="281580"/>
                </a:lnTo>
                <a:cubicBezTo>
                  <a:pt x="547054" y="281580"/>
                  <a:pt x="787397" y="173975"/>
                  <a:pt x="961371" y="1"/>
                </a:cubicBezTo>
                <a:lnTo>
                  <a:pt x="961372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61E2F111-7B17-4CCB-A368-14A37CA18C0B}"/>
              </a:ext>
            </a:extLst>
          </p:cNvPr>
          <p:cNvSpPr/>
          <p:nvPr/>
        </p:nvSpPr>
        <p:spPr>
          <a:xfrm rot="5400000">
            <a:off x="1296188" y="4255975"/>
            <a:ext cx="961373" cy="961373"/>
          </a:xfrm>
          <a:custGeom>
            <a:avLst/>
            <a:gdLst>
              <a:gd name="connsiteX0" fmla="*/ 0 w 961373"/>
              <a:gd name="connsiteY0" fmla="*/ 0 h 961373"/>
              <a:gd name="connsiteX1" fmla="*/ 581499 w 961373"/>
              <a:gd name="connsiteY1" fmla="*/ 276616 h 961373"/>
              <a:gd name="connsiteX2" fmla="*/ 679793 w 961373"/>
              <a:gd name="connsiteY2" fmla="*/ 281579 h 961373"/>
              <a:gd name="connsiteX3" fmla="*/ 679793 w 961373"/>
              <a:gd name="connsiteY3" fmla="*/ 281579 h 961373"/>
              <a:gd name="connsiteX4" fmla="*/ 843980 w 961373"/>
              <a:gd name="connsiteY4" fmla="*/ 819092 h 961373"/>
              <a:gd name="connsiteX5" fmla="*/ 961373 w 961373"/>
              <a:gd name="connsiteY5" fmla="*/ 961373 h 961373"/>
              <a:gd name="connsiteX6" fmla="*/ 869224 w 961373"/>
              <a:gd name="connsiteY6" fmla="*/ 956973 h 961373"/>
              <a:gd name="connsiteX7" fmla="*/ 281580 w 961373"/>
              <a:gd name="connsiteY7" fmla="*/ 679793 h 961373"/>
              <a:gd name="connsiteX8" fmla="*/ 0 w 961373"/>
              <a:gd name="connsiteY8" fmla="*/ 0 h 961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1373" h="961373">
                <a:moveTo>
                  <a:pt x="0" y="0"/>
                </a:moveTo>
                <a:cubicBezTo>
                  <a:pt x="152228" y="152228"/>
                  <a:pt x="355269" y="253641"/>
                  <a:pt x="581499" y="276616"/>
                </a:cubicBezTo>
                <a:lnTo>
                  <a:pt x="679793" y="281579"/>
                </a:lnTo>
                <a:lnTo>
                  <a:pt x="679793" y="281579"/>
                </a:lnTo>
                <a:cubicBezTo>
                  <a:pt x="679793" y="480686"/>
                  <a:pt x="740321" y="665656"/>
                  <a:pt x="843980" y="819092"/>
                </a:cubicBezTo>
                <a:lnTo>
                  <a:pt x="961373" y="961373"/>
                </a:lnTo>
                <a:lnTo>
                  <a:pt x="869224" y="956973"/>
                </a:lnTo>
                <a:cubicBezTo>
                  <a:pt x="654739" y="936442"/>
                  <a:pt x="445835" y="844048"/>
                  <a:pt x="281580" y="679793"/>
                </a:cubicBezTo>
                <a:cubicBezTo>
                  <a:pt x="93860" y="492073"/>
                  <a:pt x="0" y="246036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965113BF-6B76-4E3C-A2A5-171D7A340328}"/>
              </a:ext>
            </a:extLst>
          </p:cNvPr>
          <p:cNvSpPr/>
          <p:nvPr/>
        </p:nvSpPr>
        <p:spPr>
          <a:xfrm rot="5400000">
            <a:off x="2257561" y="4935768"/>
            <a:ext cx="1359588" cy="563159"/>
          </a:xfrm>
          <a:custGeom>
            <a:avLst/>
            <a:gdLst>
              <a:gd name="connsiteX0" fmla="*/ 679794 w 1359588"/>
              <a:gd name="connsiteY0" fmla="*/ 0 h 563159"/>
              <a:gd name="connsiteX1" fmla="*/ 752808 w 1359588"/>
              <a:gd name="connsiteY1" fmla="*/ 65994 h 563159"/>
              <a:gd name="connsiteX2" fmla="*/ 1359587 w 1359588"/>
              <a:gd name="connsiteY2" fmla="*/ 281579 h 563159"/>
              <a:gd name="connsiteX3" fmla="*/ 1359588 w 1359588"/>
              <a:gd name="connsiteY3" fmla="*/ 281579 h 563159"/>
              <a:gd name="connsiteX4" fmla="*/ 1359587 w 1359588"/>
              <a:gd name="connsiteY4" fmla="*/ 281580 h 563159"/>
              <a:gd name="connsiteX5" fmla="*/ 679793 w 1359588"/>
              <a:gd name="connsiteY5" fmla="*/ 563159 h 563159"/>
              <a:gd name="connsiteX6" fmla="*/ 0 w 1359588"/>
              <a:gd name="connsiteY6" fmla="*/ 281580 h 563159"/>
              <a:gd name="connsiteX7" fmla="*/ 0 w 1359588"/>
              <a:gd name="connsiteY7" fmla="*/ 281580 h 563159"/>
              <a:gd name="connsiteX8" fmla="*/ 1 w 1359588"/>
              <a:gd name="connsiteY8" fmla="*/ 281580 h 563159"/>
              <a:gd name="connsiteX9" fmla="*/ 679794 w 1359588"/>
              <a:gd name="connsiteY9" fmla="*/ 0 h 563159"/>
              <a:gd name="connsiteX10" fmla="*/ 679794 w 1359588"/>
              <a:gd name="connsiteY10" fmla="*/ 0 h 563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9588" h="563159">
                <a:moveTo>
                  <a:pt x="679794" y="0"/>
                </a:moveTo>
                <a:lnTo>
                  <a:pt x="752808" y="65994"/>
                </a:lnTo>
                <a:cubicBezTo>
                  <a:pt x="929022" y="209718"/>
                  <a:pt x="1144304" y="281579"/>
                  <a:pt x="1359587" y="281579"/>
                </a:cubicBezTo>
                <a:lnTo>
                  <a:pt x="1359588" y="281579"/>
                </a:lnTo>
                <a:lnTo>
                  <a:pt x="1359587" y="281580"/>
                </a:lnTo>
                <a:cubicBezTo>
                  <a:pt x="1185612" y="455554"/>
                  <a:pt x="945269" y="563159"/>
                  <a:pt x="679793" y="563159"/>
                </a:cubicBezTo>
                <a:cubicBezTo>
                  <a:pt x="414317" y="563159"/>
                  <a:pt x="173974" y="455554"/>
                  <a:pt x="0" y="281580"/>
                </a:cubicBezTo>
                <a:lnTo>
                  <a:pt x="0" y="281580"/>
                </a:lnTo>
                <a:lnTo>
                  <a:pt x="1" y="281580"/>
                </a:lnTo>
                <a:cubicBezTo>
                  <a:pt x="246037" y="281580"/>
                  <a:pt x="492074" y="187720"/>
                  <a:pt x="679794" y="0"/>
                </a:cubicBezTo>
                <a:lnTo>
                  <a:pt x="679794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8403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9C74814-25EE-4827-8BF9-9DF58F81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水晶球 </a:t>
            </a:r>
            <a:r>
              <a:rPr lang="en-US" altLang="zh-TW" dirty="0"/>
              <a:t>–</a:t>
            </a:r>
            <a:r>
              <a:rPr lang="zh-TW" altLang="en-US" dirty="0"/>
              <a:t> 解構 </a:t>
            </a:r>
            <a:r>
              <a:rPr lang="en-US" altLang="zh-TW" dirty="0"/>
              <a:t>–</a:t>
            </a:r>
            <a:r>
              <a:rPr lang="zh-TW" altLang="en-US" dirty="0"/>
              <a:t> 重構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44368CE-B35E-4763-AD76-495EB9DE59AD}"/>
              </a:ext>
            </a:extLst>
          </p:cNvPr>
          <p:cNvSpPr txBox="1"/>
          <p:nvPr/>
        </p:nvSpPr>
        <p:spPr>
          <a:xfrm>
            <a:off x="2292263" y="6228658"/>
            <a:ext cx="380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同步放大</a:t>
            </a:r>
            <a:r>
              <a:rPr lang="en-US" altLang="zh-TW" dirty="0"/>
              <a:t>(Shift+</a:t>
            </a:r>
            <a:r>
              <a:rPr lang="zh-TW" altLang="en-US" dirty="0"/>
              <a:t>拖曳</a:t>
            </a:r>
            <a:r>
              <a:rPr lang="en-US" altLang="zh-TW" dirty="0"/>
              <a:t>)</a:t>
            </a:r>
            <a:r>
              <a:rPr lang="zh-TW" altLang="en-US" dirty="0"/>
              <a:t>；群組</a:t>
            </a:r>
            <a:r>
              <a:rPr lang="en-US" altLang="zh-TW" dirty="0"/>
              <a:t>(</a:t>
            </a:r>
            <a:r>
              <a:rPr lang="en-US" altLang="zh-TW" dirty="0" err="1"/>
              <a:t>Ctrl+G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C518BAB9-FED9-448A-BE74-D6520DC6802D}"/>
              </a:ext>
            </a:extLst>
          </p:cNvPr>
          <p:cNvSpPr/>
          <p:nvPr/>
        </p:nvSpPr>
        <p:spPr>
          <a:xfrm rot="5400000">
            <a:off x="1327912" y="1268363"/>
            <a:ext cx="3218884" cy="1333304"/>
          </a:xfrm>
          <a:custGeom>
            <a:avLst/>
            <a:gdLst>
              <a:gd name="connsiteX0" fmla="*/ 679792 w 1359585"/>
              <a:gd name="connsiteY0" fmla="*/ 0 h 563159"/>
              <a:gd name="connsiteX1" fmla="*/ 1217305 w 1359585"/>
              <a:gd name="connsiteY1" fmla="*/ 164187 h 563159"/>
              <a:gd name="connsiteX2" fmla="*/ 1359585 w 1359585"/>
              <a:gd name="connsiteY2" fmla="*/ 281579 h 563159"/>
              <a:gd name="connsiteX3" fmla="*/ 1267435 w 1359585"/>
              <a:gd name="connsiteY3" fmla="*/ 285979 h 563159"/>
              <a:gd name="connsiteX4" fmla="*/ 679791 w 1359585"/>
              <a:gd name="connsiteY4" fmla="*/ 563159 h 563159"/>
              <a:gd name="connsiteX5" fmla="*/ 92147 w 1359585"/>
              <a:gd name="connsiteY5" fmla="*/ 285979 h 563159"/>
              <a:gd name="connsiteX6" fmla="*/ 0 w 1359585"/>
              <a:gd name="connsiteY6" fmla="*/ 281579 h 563159"/>
              <a:gd name="connsiteX7" fmla="*/ 142279 w 1359585"/>
              <a:gd name="connsiteY7" fmla="*/ 164188 h 563159"/>
              <a:gd name="connsiteX8" fmla="*/ 679792 w 1359585"/>
              <a:gd name="connsiteY8" fmla="*/ 0 h 563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9585" h="563159">
                <a:moveTo>
                  <a:pt x="679792" y="0"/>
                </a:moveTo>
                <a:cubicBezTo>
                  <a:pt x="878899" y="0"/>
                  <a:pt x="1063869" y="60528"/>
                  <a:pt x="1217305" y="164187"/>
                </a:cubicBezTo>
                <a:lnTo>
                  <a:pt x="1359585" y="281579"/>
                </a:lnTo>
                <a:lnTo>
                  <a:pt x="1267435" y="285979"/>
                </a:lnTo>
                <a:cubicBezTo>
                  <a:pt x="1052950" y="306510"/>
                  <a:pt x="844046" y="398904"/>
                  <a:pt x="679791" y="563159"/>
                </a:cubicBezTo>
                <a:cubicBezTo>
                  <a:pt x="515536" y="398904"/>
                  <a:pt x="306632" y="306511"/>
                  <a:pt x="92147" y="285979"/>
                </a:cubicBezTo>
                <a:lnTo>
                  <a:pt x="0" y="281579"/>
                </a:lnTo>
                <a:lnTo>
                  <a:pt x="142279" y="164188"/>
                </a:lnTo>
                <a:cubicBezTo>
                  <a:pt x="295715" y="60528"/>
                  <a:pt x="480685" y="0"/>
                  <a:pt x="679792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0FC46583-D476-410B-A41C-75CD186EF734}"/>
              </a:ext>
            </a:extLst>
          </p:cNvPr>
          <p:cNvSpPr/>
          <p:nvPr/>
        </p:nvSpPr>
        <p:spPr>
          <a:xfrm rot="5400000">
            <a:off x="638823" y="1277653"/>
            <a:ext cx="2276102" cy="2276098"/>
          </a:xfrm>
          <a:custGeom>
            <a:avLst/>
            <a:gdLst>
              <a:gd name="connsiteX0" fmla="*/ 961373 w 961375"/>
              <a:gd name="connsiteY0" fmla="*/ 0 h 961375"/>
              <a:gd name="connsiteX1" fmla="*/ 961375 w 961375"/>
              <a:gd name="connsiteY1" fmla="*/ 0 h 961375"/>
              <a:gd name="connsiteX2" fmla="*/ 961374 w 961375"/>
              <a:gd name="connsiteY2" fmla="*/ 1 h 961375"/>
              <a:gd name="connsiteX3" fmla="*/ 684757 w 961375"/>
              <a:gd name="connsiteY3" fmla="*/ 581500 h 961375"/>
              <a:gd name="connsiteX4" fmla="*/ 679794 w 961375"/>
              <a:gd name="connsiteY4" fmla="*/ 679794 h 961375"/>
              <a:gd name="connsiteX5" fmla="*/ 679794 w 961375"/>
              <a:gd name="connsiteY5" fmla="*/ 679794 h 961375"/>
              <a:gd name="connsiteX6" fmla="*/ 1 w 961375"/>
              <a:gd name="connsiteY6" fmla="*/ 961374 h 961375"/>
              <a:gd name="connsiteX7" fmla="*/ 0 w 961375"/>
              <a:gd name="connsiteY7" fmla="*/ 961375 h 961375"/>
              <a:gd name="connsiteX8" fmla="*/ 0 w 961375"/>
              <a:gd name="connsiteY8" fmla="*/ 961374 h 961375"/>
              <a:gd name="connsiteX9" fmla="*/ 281579 w 961375"/>
              <a:gd name="connsiteY9" fmla="*/ 281580 h 961375"/>
              <a:gd name="connsiteX10" fmla="*/ 961373 w 961375"/>
              <a:gd name="connsiteY10" fmla="*/ 0 h 96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1375" h="961375">
                <a:moveTo>
                  <a:pt x="961373" y="0"/>
                </a:moveTo>
                <a:lnTo>
                  <a:pt x="961375" y="0"/>
                </a:lnTo>
                <a:lnTo>
                  <a:pt x="961374" y="1"/>
                </a:lnTo>
                <a:cubicBezTo>
                  <a:pt x="809146" y="152229"/>
                  <a:pt x="707732" y="355270"/>
                  <a:pt x="684757" y="581500"/>
                </a:cubicBezTo>
                <a:lnTo>
                  <a:pt x="679794" y="679794"/>
                </a:lnTo>
                <a:lnTo>
                  <a:pt x="679794" y="679794"/>
                </a:lnTo>
                <a:cubicBezTo>
                  <a:pt x="414318" y="679794"/>
                  <a:pt x="173975" y="787399"/>
                  <a:pt x="1" y="961374"/>
                </a:cubicBezTo>
                <a:lnTo>
                  <a:pt x="0" y="961375"/>
                </a:lnTo>
                <a:lnTo>
                  <a:pt x="0" y="961374"/>
                </a:lnTo>
                <a:cubicBezTo>
                  <a:pt x="0" y="715337"/>
                  <a:pt x="93859" y="469300"/>
                  <a:pt x="281579" y="281580"/>
                </a:cubicBezTo>
                <a:cubicBezTo>
                  <a:pt x="469299" y="93860"/>
                  <a:pt x="715336" y="0"/>
                  <a:pt x="961373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2758C7F0-38E0-49C8-9824-A974D3961A52}"/>
              </a:ext>
            </a:extLst>
          </p:cNvPr>
          <p:cNvSpPr/>
          <p:nvPr/>
        </p:nvSpPr>
        <p:spPr>
          <a:xfrm rot="5400000">
            <a:off x="2959784" y="1277654"/>
            <a:ext cx="2276098" cy="2276094"/>
          </a:xfrm>
          <a:custGeom>
            <a:avLst/>
            <a:gdLst>
              <a:gd name="connsiteX0" fmla="*/ 0 w 961373"/>
              <a:gd name="connsiteY0" fmla="*/ 0 h 961373"/>
              <a:gd name="connsiteX1" fmla="*/ 679793 w 961373"/>
              <a:gd name="connsiteY1" fmla="*/ 281579 h 961373"/>
              <a:gd name="connsiteX2" fmla="*/ 961373 w 961373"/>
              <a:gd name="connsiteY2" fmla="*/ 961373 h 961373"/>
              <a:gd name="connsiteX3" fmla="*/ 379874 w 961373"/>
              <a:gd name="connsiteY3" fmla="*/ 684756 h 961373"/>
              <a:gd name="connsiteX4" fmla="*/ 281580 w 961373"/>
              <a:gd name="connsiteY4" fmla="*/ 679793 h 961373"/>
              <a:gd name="connsiteX5" fmla="*/ 276617 w 961373"/>
              <a:gd name="connsiteY5" fmla="*/ 581499 h 961373"/>
              <a:gd name="connsiteX6" fmla="*/ 1 w 961373"/>
              <a:gd name="connsiteY6" fmla="*/ 1 h 961373"/>
              <a:gd name="connsiteX7" fmla="*/ 0 w 961373"/>
              <a:gd name="connsiteY7" fmla="*/ 0 h 961373"/>
              <a:gd name="connsiteX8" fmla="*/ 0 w 961373"/>
              <a:gd name="connsiteY8" fmla="*/ 0 h 961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1373" h="961373">
                <a:moveTo>
                  <a:pt x="0" y="0"/>
                </a:moveTo>
                <a:cubicBezTo>
                  <a:pt x="246036" y="0"/>
                  <a:pt x="492073" y="93859"/>
                  <a:pt x="679793" y="281579"/>
                </a:cubicBezTo>
                <a:cubicBezTo>
                  <a:pt x="867513" y="469299"/>
                  <a:pt x="961373" y="715336"/>
                  <a:pt x="961373" y="961373"/>
                </a:cubicBezTo>
                <a:cubicBezTo>
                  <a:pt x="809145" y="809145"/>
                  <a:pt x="606104" y="707731"/>
                  <a:pt x="379874" y="684756"/>
                </a:cubicBezTo>
                <a:lnTo>
                  <a:pt x="281580" y="679793"/>
                </a:lnTo>
                <a:lnTo>
                  <a:pt x="276617" y="581499"/>
                </a:lnTo>
                <a:cubicBezTo>
                  <a:pt x="253642" y="355269"/>
                  <a:pt x="152228" y="152228"/>
                  <a:pt x="1" y="1"/>
                </a:cubicBez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15880E59-FB98-403D-B886-B5451E348B3B}"/>
              </a:ext>
            </a:extLst>
          </p:cNvPr>
          <p:cNvSpPr/>
          <p:nvPr/>
        </p:nvSpPr>
        <p:spPr>
          <a:xfrm rot="5400000">
            <a:off x="3911868" y="1966737"/>
            <a:ext cx="1333304" cy="3218886"/>
          </a:xfrm>
          <a:custGeom>
            <a:avLst/>
            <a:gdLst>
              <a:gd name="connsiteX0" fmla="*/ 281579 w 563158"/>
              <a:gd name="connsiteY0" fmla="*/ 0 h 1359586"/>
              <a:gd name="connsiteX1" fmla="*/ 563158 w 563158"/>
              <a:gd name="connsiteY1" fmla="*/ 679793 h 1359586"/>
              <a:gd name="connsiteX2" fmla="*/ 398971 w 563158"/>
              <a:gd name="connsiteY2" fmla="*/ 1217306 h 1359586"/>
              <a:gd name="connsiteX3" fmla="*/ 281580 w 563158"/>
              <a:gd name="connsiteY3" fmla="*/ 1359586 h 1359586"/>
              <a:gd name="connsiteX4" fmla="*/ 277180 w 563158"/>
              <a:gd name="connsiteY4" fmla="*/ 1267437 h 1359586"/>
              <a:gd name="connsiteX5" fmla="*/ 0 w 563158"/>
              <a:gd name="connsiteY5" fmla="*/ 679793 h 1359586"/>
              <a:gd name="connsiteX6" fmla="*/ 0 w 563158"/>
              <a:gd name="connsiteY6" fmla="*/ 679792 h 1359586"/>
              <a:gd name="connsiteX7" fmla="*/ 65994 w 563158"/>
              <a:gd name="connsiteY7" fmla="*/ 606778 h 1359586"/>
              <a:gd name="connsiteX8" fmla="*/ 281579 w 563158"/>
              <a:gd name="connsiteY8" fmla="*/ 0 h 13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3158" h="1359586">
                <a:moveTo>
                  <a:pt x="281579" y="0"/>
                </a:moveTo>
                <a:cubicBezTo>
                  <a:pt x="455553" y="173974"/>
                  <a:pt x="563158" y="414317"/>
                  <a:pt x="563158" y="679793"/>
                </a:cubicBezTo>
                <a:cubicBezTo>
                  <a:pt x="563159" y="878900"/>
                  <a:pt x="502631" y="1063870"/>
                  <a:pt x="398971" y="1217306"/>
                </a:cubicBezTo>
                <a:lnTo>
                  <a:pt x="281580" y="1359586"/>
                </a:lnTo>
                <a:lnTo>
                  <a:pt x="277180" y="1267437"/>
                </a:lnTo>
                <a:cubicBezTo>
                  <a:pt x="256648" y="1052952"/>
                  <a:pt x="164255" y="844048"/>
                  <a:pt x="0" y="679793"/>
                </a:cubicBezTo>
                <a:lnTo>
                  <a:pt x="0" y="679792"/>
                </a:lnTo>
                <a:lnTo>
                  <a:pt x="65994" y="606778"/>
                </a:lnTo>
                <a:cubicBezTo>
                  <a:pt x="209718" y="430564"/>
                  <a:pt x="281579" y="215282"/>
                  <a:pt x="281579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C3F51D1E-1B8A-4F90-935E-537480AD5E79}"/>
              </a:ext>
            </a:extLst>
          </p:cNvPr>
          <p:cNvSpPr/>
          <p:nvPr/>
        </p:nvSpPr>
        <p:spPr>
          <a:xfrm rot="5400000">
            <a:off x="629533" y="1966738"/>
            <a:ext cx="1333310" cy="3218890"/>
          </a:xfrm>
          <a:custGeom>
            <a:avLst/>
            <a:gdLst>
              <a:gd name="connsiteX0" fmla="*/ 281579 w 563159"/>
              <a:gd name="connsiteY0" fmla="*/ 0 h 1359586"/>
              <a:gd name="connsiteX1" fmla="*/ 285979 w 563159"/>
              <a:gd name="connsiteY1" fmla="*/ 92149 h 1359586"/>
              <a:gd name="connsiteX2" fmla="*/ 563159 w 563159"/>
              <a:gd name="connsiteY2" fmla="*/ 679792 h 1359586"/>
              <a:gd name="connsiteX3" fmla="*/ 563159 w 563159"/>
              <a:gd name="connsiteY3" fmla="*/ 679793 h 1359586"/>
              <a:gd name="connsiteX4" fmla="*/ 497165 w 563159"/>
              <a:gd name="connsiteY4" fmla="*/ 752807 h 1359586"/>
              <a:gd name="connsiteX5" fmla="*/ 281580 w 563159"/>
              <a:gd name="connsiteY5" fmla="*/ 1359586 h 1359586"/>
              <a:gd name="connsiteX6" fmla="*/ 0 w 563159"/>
              <a:gd name="connsiteY6" fmla="*/ 679793 h 1359586"/>
              <a:gd name="connsiteX7" fmla="*/ 164187 w 563159"/>
              <a:gd name="connsiteY7" fmla="*/ 142280 h 1359586"/>
              <a:gd name="connsiteX8" fmla="*/ 281579 w 563159"/>
              <a:gd name="connsiteY8" fmla="*/ 0 h 13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3159" h="1359586">
                <a:moveTo>
                  <a:pt x="281579" y="0"/>
                </a:moveTo>
                <a:lnTo>
                  <a:pt x="285979" y="92149"/>
                </a:lnTo>
                <a:cubicBezTo>
                  <a:pt x="306510" y="306634"/>
                  <a:pt x="398904" y="515537"/>
                  <a:pt x="563159" y="679792"/>
                </a:cubicBezTo>
                <a:lnTo>
                  <a:pt x="563159" y="679793"/>
                </a:lnTo>
                <a:lnTo>
                  <a:pt x="497165" y="752807"/>
                </a:lnTo>
                <a:cubicBezTo>
                  <a:pt x="353441" y="929021"/>
                  <a:pt x="281580" y="1144303"/>
                  <a:pt x="281580" y="1359586"/>
                </a:cubicBezTo>
                <a:cubicBezTo>
                  <a:pt x="107605" y="1185612"/>
                  <a:pt x="0" y="945269"/>
                  <a:pt x="0" y="679793"/>
                </a:cubicBezTo>
                <a:cubicBezTo>
                  <a:pt x="0" y="480686"/>
                  <a:pt x="60528" y="295716"/>
                  <a:pt x="164187" y="142280"/>
                </a:cubicBezTo>
                <a:lnTo>
                  <a:pt x="281579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8340C3F3-8193-4D0F-B5B5-4FB79C0052A1}"/>
              </a:ext>
            </a:extLst>
          </p:cNvPr>
          <p:cNvSpPr/>
          <p:nvPr/>
        </p:nvSpPr>
        <p:spPr>
          <a:xfrm rot="5400000">
            <a:off x="2959788" y="3598611"/>
            <a:ext cx="2276094" cy="2276098"/>
          </a:xfrm>
          <a:custGeom>
            <a:avLst/>
            <a:gdLst>
              <a:gd name="connsiteX0" fmla="*/ 961372 w 961372"/>
              <a:gd name="connsiteY0" fmla="*/ 0 h 961374"/>
              <a:gd name="connsiteX1" fmla="*/ 961372 w 961372"/>
              <a:gd name="connsiteY1" fmla="*/ 1 h 961374"/>
              <a:gd name="connsiteX2" fmla="*/ 679792 w 961372"/>
              <a:gd name="connsiteY2" fmla="*/ 679794 h 961374"/>
              <a:gd name="connsiteX3" fmla="*/ 92148 w 961372"/>
              <a:gd name="connsiteY3" fmla="*/ 956974 h 961374"/>
              <a:gd name="connsiteX4" fmla="*/ 0 w 961372"/>
              <a:gd name="connsiteY4" fmla="*/ 961374 h 961374"/>
              <a:gd name="connsiteX5" fmla="*/ 117391 w 961372"/>
              <a:gd name="connsiteY5" fmla="*/ 819094 h 961374"/>
              <a:gd name="connsiteX6" fmla="*/ 281578 w 961372"/>
              <a:gd name="connsiteY6" fmla="*/ 281581 h 961374"/>
              <a:gd name="connsiteX7" fmla="*/ 281578 w 961372"/>
              <a:gd name="connsiteY7" fmla="*/ 281580 h 961374"/>
              <a:gd name="connsiteX8" fmla="*/ 281578 w 961372"/>
              <a:gd name="connsiteY8" fmla="*/ 281580 h 961374"/>
              <a:gd name="connsiteX9" fmla="*/ 961371 w 961372"/>
              <a:gd name="connsiteY9" fmla="*/ 1 h 961374"/>
              <a:gd name="connsiteX10" fmla="*/ 961372 w 961372"/>
              <a:gd name="connsiteY10" fmla="*/ 0 h 961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1372" h="961374">
                <a:moveTo>
                  <a:pt x="961372" y="0"/>
                </a:moveTo>
                <a:lnTo>
                  <a:pt x="961372" y="1"/>
                </a:lnTo>
                <a:cubicBezTo>
                  <a:pt x="961372" y="246037"/>
                  <a:pt x="867512" y="492074"/>
                  <a:pt x="679792" y="679794"/>
                </a:cubicBezTo>
                <a:cubicBezTo>
                  <a:pt x="515537" y="844049"/>
                  <a:pt x="306633" y="936443"/>
                  <a:pt x="92148" y="956974"/>
                </a:cubicBezTo>
                <a:lnTo>
                  <a:pt x="0" y="961374"/>
                </a:lnTo>
                <a:lnTo>
                  <a:pt x="117391" y="819094"/>
                </a:lnTo>
                <a:cubicBezTo>
                  <a:pt x="221050" y="665658"/>
                  <a:pt x="281578" y="480688"/>
                  <a:pt x="281578" y="281581"/>
                </a:cubicBezTo>
                <a:lnTo>
                  <a:pt x="281578" y="281580"/>
                </a:lnTo>
                <a:lnTo>
                  <a:pt x="281578" y="281580"/>
                </a:lnTo>
                <a:cubicBezTo>
                  <a:pt x="547054" y="281580"/>
                  <a:pt x="787397" y="173975"/>
                  <a:pt x="961371" y="1"/>
                </a:cubicBezTo>
                <a:lnTo>
                  <a:pt x="961372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61E2F111-7B17-4CCB-A368-14A37CA18C0B}"/>
              </a:ext>
            </a:extLst>
          </p:cNvPr>
          <p:cNvSpPr/>
          <p:nvPr/>
        </p:nvSpPr>
        <p:spPr>
          <a:xfrm rot="5400000">
            <a:off x="638825" y="3598615"/>
            <a:ext cx="2276098" cy="2276094"/>
          </a:xfrm>
          <a:custGeom>
            <a:avLst/>
            <a:gdLst>
              <a:gd name="connsiteX0" fmla="*/ 0 w 961373"/>
              <a:gd name="connsiteY0" fmla="*/ 0 h 961373"/>
              <a:gd name="connsiteX1" fmla="*/ 581499 w 961373"/>
              <a:gd name="connsiteY1" fmla="*/ 276616 h 961373"/>
              <a:gd name="connsiteX2" fmla="*/ 679793 w 961373"/>
              <a:gd name="connsiteY2" fmla="*/ 281579 h 961373"/>
              <a:gd name="connsiteX3" fmla="*/ 679793 w 961373"/>
              <a:gd name="connsiteY3" fmla="*/ 281579 h 961373"/>
              <a:gd name="connsiteX4" fmla="*/ 843980 w 961373"/>
              <a:gd name="connsiteY4" fmla="*/ 819092 h 961373"/>
              <a:gd name="connsiteX5" fmla="*/ 961373 w 961373"/>
              <a:gd name="connsiteY5" fmla="*/ 961373 h 961373"/>
              <a:gd name="connsiteX6" fmla="*/ 869224 w 961373"/>
              <a:gd name="connsiteY6" fmla="*/ 956973 h 961373"/>
              <a:gd name="connsiteX7" fmla="*/ 281580 w 961373"/>
              <a:gd name="connsiteY7" fmla="*/ 679793 h 961373"/>
              <a:gd name="connsiteX8" fmla="*/ 0 w 961373"/>
              <a:gd name="connsiteY8" fmla="*/ 0 h 961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1373" h="961373">
                <a:moveTo>
                  <a:pt x="0" y="0"/>
                </a:moveTo>
                <a:cubicBezTo>
                  <a:pt x="152228" y="152228"/>
                  <a:pt x="355269" y="253641"/>
                  <a:pt x="581499" y="276616"/>
                </a:cubicBezTo>
                <a:lnTo>
                  <a:pt x="679793" y="281579"/>
                </a:lnTo>
                <a:lnTo>
                  <a:pt x="679793" y="281579"/>
                </a:lnTo>
                <a:cubicBezTo>
                  <a:pt x="679793" y="480686"/>
                  <a:pt x="740321" y="665656"/>
                  <a:pt x="843980" y="819092"/>
                </a:cubicBezTo>
                <a:lnTo>
                  <a:pt x="961373" y="961373"/>
                </a:lnTo>
                <a:lnTo>
                  <a:pt x="869224" y="956973"/>
                </a:lnTo>
                <a:cubicBezTo>
                  <a:pt x="654739" y="936442"/>
                  <a:pt x="445835" y="844048"/>
                  <a:pt x="281580" y="679793"/>
                </a:cubicBezTo>
                <a:cubicBezTo>
                  <a:pt x="93860" y="492073"/>
                  <a:pt x="0" y="246036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965113BF-6B76-4E3C-A2A5-171D7A340328}"/>
              </a:ext>
            </a:extLst>
          </p:cNvPr>
          <p:cNvSpPr/>
          <p:nvPr/>
        </p:nvSpPr>
        <p:spPr>
          <a:xfrm rot="5400000">
            <a:off x="1327908" y="4550695"/>
            <a:ext cx="3218894" cy="1333306"/>
          </a:xfrm>
          <a:custGeom>
            <a:avLst/>
            <a:gdLst>
              <a:gd name="connsiteX0" fmla="*/ 679794 w 1359588"/>
              <a:gd name="connsiteY0" fmla="*/ 0 h 563159"/>
              <a:gd name="connsiteX1" fmla="*/ 752808 w 1359588"/>
              <a:gd name="connsiteY1" fmla="*/ 65994 h 563159"/>
              <a:gd name="connsiteX2" fmla="*/ 1359587 w 1359588"/>
              <a:gd name="connsiteY2" fmla="*/ 281579 h 563159"/>
              <a:gd name="connsiteX3" fmla="*/ 1359588 w 1359588"/>
              <a:gd name="connsiteY3" fmla="*/ 281579 h 563159"/>
              <a:gd name="connsiteX4" fmla="*/ 1359587 w 1359588"/>
              <a:gd name="connsiteY4" fmla="*/ 281580 h 563159"/>
              <a:gd name="connsiteX5" fmla="*/ 679793 w 1359588"/>
              <a:gd name="connsiteY5" fmla="*/ 563159 h 563159"/>
              <a:gd name="connsiteX6" fmla="*/ 0 w 1359588"/>
              <a:gd name="connsiteY6" fmla="*/ 281580 h 563159"/>
              <a:gd name="connsiteX7" fmla="*/ 0 w 1359588"/>
              <a:gd name="connsiteY7" fmla="*/ 281580 h 563159"/>
              <a:gd name="connsiteX8" fmla="*/ 1 w 1359588"/>
              <a:gd name="connsiteY8" fmla="*/ 281580 h 563159"/>
              <a:gd name="connsiteX9" fmla="*/ 679794 w 1359588"/>
              <a:gd name="connsiteY9" fmla="*/ 0 h 563159"/>
              <a:gd name="connsiteX10" fmla="*/ 679794 w 1359588"/>
              <a:gd name="connsiteY10" fmla="*/ 0 h 563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9588" h="563159">
                <a:moveTo>
                  <a:pt x="679794" y="0"/>
                </a:moveTo>
                <a:lnTo>
                  <a:pt x="752808" y="65994"/>
                </a:lnTo>
                <a:cubicBezTo>
                  <a:pt x="929022" y="209718"/>
                  <a:pt x="1144304" y="281579"/>
                  <a:pt x="1359587" y="281579"/>
                </a:cubicBezTo>
                <a:lnTo>
                  <a:pt x="1359588" y="281579"/>
                </a:lnTo>
                <a:lnTo>
                  <a:pt x="1359587" y="281580"/>
                </a:lnTo>
                <a:cubicBezTo>
                  <a:pt x="1185612" y="455554"/>
                  <a:pt x="945269" y="563159"/>
                  <a:pt x="679793" y="563159"/>
                </a:cubicBezTo>
                <a:cubicBezTo>
                  <a:pt x="414317" y="563159"/>
                  <a:pt x="173974" y="455554"/>
                  <a:pt x="0" y="281580"/>
                </a:cubicBezTo>
                <a:lnTo>
                  <a:pt x="0" y="281580"/>
                </a:lnTo>
                <a:lnTo>
                  <a:pt x="1" y="281580"/>
                </a:lnTo>
                <a:cubicBezTo>
                  <a:pt x="246037" y="281580"/>
                  <a:pt x="492074" y="187720"/>
                  <a:pt x="679794" y="0"/>
                </a:cubicBezTo>
                <a:lnTo>
                  <a:pt x="679794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1391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9C74814-25EE-4827-8BF9-9DF58F81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B1637E-3490-4B0D-9D97-D004E8C6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4</a:t>
            </a:fld>
            <a:endParaRPr lang="zh-TW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058BEB5-1BD9-4E25-95DB-2CDD39AC81BD}"/>
              </a:ext>
            </a:extLst>
          </p:cNvPr>
          <p:cNvSpPr/>
          <p:nvPr/>
        </p:nvSpPr>
        <p:spPr>
          <a:xfrm>
            <a:off x="1177448" y="889348"/>
            <a:ext cx="3845490" cy="38454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E95E026-ABE8-4DCF-AA7A-9166487C41FF}"/>
              </a:ext>
            </a:extLst>
          </p:cNvPr>
          <p:cNvSpPr/>
          <p:nvPr/>
        </p:nvSpPr>
        <p:spPr>
          <a:xfrm>
            <a:off x="363254" y="4647157"/>
            <a:ext cx="1878904" cy="18789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79497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9C74814-25EE-4827-8BF9-9DF58F81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水晶球 </a:t>
            </a:r>
            <a:r>
              <a:rPr lang="en-US" altLang="zh-TW" dirty="0"/>
              <a:t>–</a:t>
            </a:r>
            <a:r>
              <a:rPr lang="zh-TW" altLang="en-US" dirty="0"/>
              <a:t> 解構 </a:t>
            </a:r>
            <a:r>
              <a:rPr lang="en-US" altLang="zh-TW" dirty="0"/>
              <a:t>–</a:t>
            </a:r>
            <a:r>
              <a:rPr lang="zh-TW" altLang="en-US" dirty="0"/>
              <a:t> 重構 </a:t>
            </a:r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C518BAB9-FED9-448A-BE74-D6520DC6802D}"/>
              </a:ext>
            </a:extLst>
          </p:cNvPr>
          <p:cNvSpPr/>
          <p:nvPr/>
        </p:nvSpPr>
        <p:spPr>
          <a:xfrm rot="5400000">
            <a:off x="2190026" y="2504572"/>
            <a:ext cx="1494655" cy="619106"/>
          </a:xfrm>
          <a:custGeom>
            <a:avLst/>
            <a:gdLst>
              <a:gd name="connsiteX0" fmla="*/ 679792 w 1359585"/>
              <a:gd name="connsiteY0" fmla="*/ 0 h 563159"/>
              <a:gd name="connsiteX1" fmla="*/ 1217305 w 1359585"/>
              <a:gd name="connsiteY1" fmla="*/ 164187 h 563159"/>
              <a:gd name="connsiteX2" fmla="*/ 1359585 w 1359585"/>
              <a:gd name="connsiteY2" fmla="*/ 281579 h 563159"/>
              <a:gd name="connsiteX3" fmla="*/ 1267435 w 1359585"/>
              <a:gd name="connsiteY3" fmla="*/ 285979 h 563159"/>
              <a:gd name="connsiteX4" fmla="*/ 679791 w 1359585"/>
              <a:gd name="connsiteY4" fmla="*/ 563159 h 563159"/>
              <a:gd name="connsiteX5" fmla="*/ 92147 w 1359585"/>
              <a:gd name="connsiteY5" fmla="*/ 285979 h 563159"/>
              <a:gd name="connsiteX6" fmla="*/ 0 w 1359585"/>
              <a:gd name="connsiteY6" fmla="*/ 281579 h 563159"/>
              <a:gd name="connsiteX7" fmla="*/ 142279 w 1359585"/>
              <a:gd name="connsiteY7" fmla="*/ 164188 h 563159"/>
              <a:gd name="connsiteX8" fmla="*/ 679792 w 1359585"/>
              <a:gd name="connsiteY8" fmla="*/ 0 h 563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9585" h="563159">
                <a:moveTo>
                  <a:pt x="679792" y="0"/>
                </a:moveTo>
                <a:cubicBezTo>
                  <a:pt x="878899" y="0"/>
                  <a:pt x="1063869" y="60528"/>
                  <a:pt x="1217305" y="164187"/>
                </a:cubicBezTo>
                <a:lnTo>
                  <a:pt x="1359585" y="281579"/>
                </a:lnTo>
                <a:lnTo>
                  <a:pt x="1267435" y="285979"/>
                </a:lnTo>
                <a:cubicBezTo>
                  <a:pt x="1052950" y="306510"/>
                  <a:pt x="844046" y="398904"/>
                  <a:pt x="679791" y="563159"/>
                </a:cubicBezTo>
                <a:cubicBezTo>
                  <a:pt x="515536" y="398904"/>
                  <a:pt x="306632" y="306511"/>
                  <a:pt x="92147" y="285979"/>
                </a:cubicBezTo>
                <a:lnTo>
                  <a:pt x="0" y="281579"/>
                </a:lnTo>
                <a:lnTo>
                  <a:pt x="142279" y="164188"/>
                </a:lnTo>
                <a:cubicBezTo>
                  <a:pt x="295715" y="60528"/>
                  <a:pt x="480685" y="0"/>
                  <a:pt x="679792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0FC46583-D476-410B-A41C-75CD186EF734}"/>
              </a:ext>
            </a:extLst>
          </p:cNvPr>
          <p:cNvSpPr/>
          <p:nvPr/>
        </p:nvSpPr>
        <p:spPr>
          <a:xfrm rot="5400000">
            <a:off x="1870055" y="2508885"/>
            <a:ext cx="1056884" cy="1056882"/>
          </a:xfrm>
          <a:custGeom>
            <a:avLst/>
            <a:gdLst>
              <a:gd name="connsiteX0" fmla="*/ 961373 w 961375"/>
              <a:gd name="connsiteY0" fmla="*/ 0 h 961375"/>
              <a:gd name="connsiteX1" fmla="*/ 961375 w 961375"/>
              <a:gd name="connsiteY1" fmla="*/ 0 h 961375"/>
              <a:gd name="connsiteX2" fmla="*/ 961374 w 961375"/>
              <a:gd name="connsiteY2" fmla="*/ 1 h 961375"/>
              <a:gd name="connsiteX3" fmla="*/ 684757 w 961375"/>
              <a:gd name="connsiteY3" fmla="*/ 581500 h 961375"/>
              <a:gd name="connsiteX4" fmla="*/ 679794 w 961375"/>
              <a:gd name="connsiteY4" fmla="*/ 679794 h 961375"/>
              <a:gd name="connsiteX5" fmla="*/ 679794 w 961375"/>
              <a:gd name="connsiteY5" fmla="*/ 679794 h 961375"/>
              <a:gd name="connsiteX6" fmla="*/ 1 w 961375"/>
              <a:gd name="connsiteY6" fmla="*/ 961374 h 961375"/>
              <a:gd name="connsiteX7" fmla="*/ 0 w 961375"/>
              <a:gd name="connsiteY7" fmla="*/ 961375 h 961375"/>
              <a:gd name="connsiteX8" fmla="*/ 0 w 961375"/>
              <a:gd name="connsiteY8" fmla="*/ 961374 h 961375"/>
              <a:gd name="connsiteX9" fmla="*/ 281579 w 961375"/>
              <a:gd name="connsiteY9" fmla="*/ 281580 h 961375"/>
              <a:gd name="connsiteX10" fmla="*/ 961373 w 961375"/>
              <a:gd name="connsiteY10" fmla="*/ 0 h 96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1375" h="961375">
                <a:moveTo>
                  <a:pt x="961373" y="0"/>
                </a:moveTo>
                <a:lnTo>
                  <a:pt x="961375" y="0"/>
                </a:lnTo>
                <a:lnTo>
                  <a:pt x="961374" y="1"/>
                </a:lnTo>
                <a:cubicBezTo>
                  <a:pt x="809146" y="152229"/>
                  <a:pt x="707732" y="355270"/>
                  <a:pt x="684757" y="581500"/>
                </a:cubicBezTo>
                <a:lnTo>
                  <a:pt x="679794" y="679794"/>
                </a:lnTo>
                <a:lnTo>
                  <a:pt x="679794" y="679794"/>
                </a:lnTo>
                <a:cubicBezTo>
                  <a:pt x="414318" y="679794"/>
                  <a:pt x="173975" y="787399"/>
                  <a:pt x="1" y="961374"/>
                </a:cubicBezTo>
                <a:lnTo>
                  <a:pt x="0" y="961375"/>
                </a:lnTo>
                <a:lnTo>
                  <a:pt x="0" y="961374"/>
                </a:lnTo>
                <a:cubicBezTo>
                  <a:pt x="0" y="715337"/>
                  <a:pt x="93859" y="469300"/>
                  <a:pt x="281579" y="281580"/>
                </a:cubicBezTo>
                <a:cubicBezTo>
                  <a:pt x="469299" y="93860"/>
                  <a:pt x="715336" y="0"/>
                  <a:pt x="961373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2758C7F0-38E0-49C8-9824-A974D3961A52}"/>
              </a:ext>
            </a:extLst>
          </p:cNvPr>
          <p:cNvSpPr/>
          <p:nvPr/>
        </p:nvSpPr>
        <p:spPr>
          <a:xfrm rot="5400000">
            <a:off x="2947769" y="2508886"/>
            <a:ext cx="1056882" cy="1056881"/>
          </a:xfrm>
          <a:custGeom>
            <a:avLst/>
            <a:gdLst>
              <a:gd name="connsiteX0" fmla="*/ 0 w 961373"/>
              <a:gd name="connsiteY0" fmla="*/ 0 h 961373"/>
              <a:gd name="connsiteX1" fmla="*/ 679793 w 961373"/>
              <a:gd name="connsiteY1" fmla="*/ 281579 h 961373"/>
              <a:gd name="connsiteX2" fmla="*/ 961373 w 961373"/>
              <a:gd name="connsiteY2" fmla="*/ 961373 h 961373"/>
              <a:gd name="connsiteX3" fmla="*/ 379874 w 961373"/>
              <a:gd name="connsiteY3" fmla="*/ 684756 h 961373"/>
              <a:gd name="connsiteX4" fmla="*/ 281580 w 961373"/>
              <a:gd name="connsiteY4" fmla="*/ 679793 h 961373"/>
              <a:gd name="connsiteX5" fmla="*/ 276617 w 961373"/>
              <a:gd name="connsiteY5" fmla="*/ 581499 h 961373"/>
              <a:gd name="connsiteX6" fmla="*/ 1 w 961373"/>
              <a:gd name="connsiteY6" fmla="*/ 1 h 961373"/>
              <a:gd name="connsiteX7" fmla="*/ 0 w 961373"/>
              <a:gd name="connsiteY7" fmla="*/ 0 h 961373"/>
              <a:gd name="connsiteX8" fmla="*/ 0 w 961373"/>
              <a:gd name="connsiteY8" fmla="*/ 0 h 961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1373" h="961373">
                <a:moveTo>
                  <a:pt x="0" y="0"/>
                </a:moveTo>
                <a:cubicBezTo>
                  <a:pt x="246036" y="0"/>
                  <a:pt x="492073" y="93859"/>
                  <a:pt x="679793" y="281579"/>
                </a:cubicBezTo>
                <a:cubicBezTo>
                  <a:pt x="867513" y="469299"/>
                  <a:pt x="961373" y="715336"/>
                  <a:pt x="961373" y="961373"/>
                </a:cubicBezTo>
                <a:cubicBezTo>
                  <a:pt x="809145" y="809145"/>
                  <a:pt x="606104" y="707731"/>
                  <a:pt x="379874" y="684756"/>
                </a:cubicBezTo>
                <a:lnTo>
                  <a:pt x="281580" y="679793"/>
                </a:lnTo>
                <a:lnTo>
                  <a:pt x="276617" y="581499"/>
                </a:lnTo>
                <a:cubicBezTo>
                  <a:pt x="253642" y="355269"/>
                  <a:pt x="152228" y="152228"/>
                  <a:pt x="1" y="1"/>
                </a:cubicBez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15880E59-FB98-403D-B886-B5451E348B3B}"/>
              </a:ext>
            </a:extLst>
          </p:cNvPr>
          <p:cNvSpPr/>
          <p:nvPr/>
        </p:nvSpPr>
        <p:spPr>
          <a:xfrm rot="5400000">
            <a:off x="3389859" y="2828854"/>
            <a:ext cx="619106" cy="1494656"/>
          </a:xfrm>
          <a:custGeom>
            <a:avLst/>
            <a:gdLst>
              <a:gd name="connsiteX0" fmla="*/ 281579 w 563158"/>
              <a:gd name="connsiteY0" fmla="*/ 0 h 1359586"/>
              <a:gd name="connsiteX1" fmla="*/ 563158 w 563158"/>
              <a:gd name="connsiteY1" fmla="*/ 679793 h 1359586"/>
              <a:gd name="connsiteX2" fmla="*/ 398971 w 563158"/>
              <a:gd name="connsiteY2" fmla="*/ 1217306 h 1359586"/>
              <a:gd name="connsiteX3" fmla="*/ 281580 w 563158"/>
              <a:gd name="connsiteY3" fmla="*/ 1359586 h 1359586"/>
              <a:gd name="connsiteX4" fmla="*/ 277180 w 563158"/>
              <a:gd name="connsiteY4" fmla="*/ 1267437 h 1359586"/>
              <a:gd name="connsiteX5" fmla="*/ 0 w 563158"/>
              <a:gd name="connsiteY5" fmla="*/ 679793 h 1359586"/>
              <a:gd name="connsiteX6" fmla="*/ 0 w 563158"/>
              <a:gd name="connsiteY6" fmla="*/ 679792 h 1359586"/>
              <a:gd name="connsiteX7" fmla="*/ 65994 w 563158"/>
              <a:gd name="connsiteY7" fmla="*/ 606778 h 1359586"/>
              <a:gd name="connsiteX8" fmla="*/ 281579 w 563158"/>
              <a:gd name="connsiteY8" fmla="*/ 0 h 13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3158" h="1359586">
                <a:moveTo>
                  <a:pt x="281579" y="0"/>
                </a:moveTo>
                <a:cubicBezTo>
                  <a:pt x="455553" y="173974"/>
                  <a:pt x="563158" y="414317"/>
                  <a:pt x="563158" y="679793"/>
                </a:cubicBezTo>
                <a:cubicBezTo>
                  <a:pt x="563159" y="878900"/>
                  <a:pt x="502631" y="1063870"/>
                  <a:pt x="398971" y="1217306"/>
                </a:cubicBezTo>
                <a:lnTo>
                  <a:pt x="281580" y="1359586"/>
                </a:lnTo>
                <a:lnTo>
                  <a:pt x="277180" y="1267437"/>
                </a:lnTo>
                <a:cubicBezTo>
                  <a:pt x="256648" y="1052952"/>
                  <a:pt x="164255" y="844048"/>
                  <a:pt x="0" y="679793"/>
                </a:cubicBezTo>
                <a:lnTo>
                  <a:pt x="0" y="679792"/>
                </a:lnTo>
                <a:lnTo>
                  <a:pt x="65994" y="606778"/>
                </a:lnTo>
                <a:cubicBezTo>
                  <a:pt x="209718" y="430564"/>
                  <a:pt x="281579" y="215282"/>
                  <a:pt x="281579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C3F51D1E-1B8A-4F90-935E-537480AD5E79}"/>
              </a:ext>
            </a:extLst>
          </p:cNvPr>
          <p:cNvSpPr/>
          <p:nvPr/>
        </p:nvSpPr>
        <p:spPr>
          <a:xfrm rot="5400000">
            <a:off x="1865741" y="2828854"/>
            <a:ext cx="619108" cy="1494658"/>
          </a:xfrm>
          <a:custGeom>
            <a:avLst/>
            <a:gdLst>
              <a:gd name="connsiteX0" fmla="*/ 281579 w 563159"/>
              <a:gd name="connsiteY0" fmla="*/ 0 h 1359586"/>
              <a:gd name="connsiteX1" fmla="*/ 285979 w 563159"/>
              <a:gd name="connsiteY1" fmla="*/ 92149 h 1359586"/>
              <a:gd name="connsiteX2" fmla="*/ 563159 w 563159"/>
              <a:gd name="connsiteY2" fmla="*/ 679792 h 1359586"/>
              <a:gd name="connsiteX3" fmla="*/ 563159 w 563159"/>
              <a:gd name="connsiteY3" fmla="*/ 679793 h 1359586"/>
              <a:gd name="connsiteX4" fmla="*/ 497165 w 563159"/>
              <a:gd name="connsiteY4" fmla="*/ 752807 h 1359586"/>
              <a:gd name="connsiteX5" fmla="*/ 281580 w 563159"/>
              <a:gd name="connsiteY5" fmla="*/ 1359586 h 1359586"/>
              <a:gd name="connsiteX6" fmla="*/ 0 w 563159"/>
              <a:gd name="connsiteY6" fmla="*/ 679793 h 1359586"/>
              <a:gd name="connsiteX7" fmla="*/ 164187 w 563159"/>
              <a:gd name="connsiteY7" fmla="*/ 142280 h 1359586"/>
              <a:gd name="connsiteX8" fmla="*/ 281579 w 563159"/>
              <a:gd name="connsiteY8" fmla="*/ 0 h 13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3159" h="1359586">
                <a:moveTo>
                  <a:pt x="281579" y="0"/>
                </a:moveTo>
                <a:lnTo>
                  <a:pt x="285979" y="92149"/>
                </a:lnTo>
                <a:cubicBezTo>
                  <a:pt x="306510" y="306634"/>
                  <a:pt x="398904" y="515537"/>
                  <a:pt x="563159" y="679792"/>
                </a:cubicBezTo>
                <a:lnTo>
                  <a:pt x="563159" y="679793"/>
                </a:lnTo>
                <a:lnTo>
                  <a:pt x="497165" y="752807"/>
                </a:lnTo>
                <a:cubicBezTo>
                  <a:pt x="353441" y="929021"/>
                  <a:pt x="281580" y="1144303"/>
                  <a:pt x="281580" y="1359586"/>
                </a:cubicBezTo>
                <a:cubicBezTo>
                  <a:pt x="107605" y="1185612"/>
                  <a:pt x="0" y="945269"/>
                  <a:pt x="0" y="679793"/>
                </a:cubicBezTo>
                <a:cubicBezTo>
                  <a:pt x="0" y="480686"/>
                  <a:pt x="60528" y="295716"/>
                  <a:pt x="164187" y="142280"/>
                </a:cubicBezTo>
                <a:lnTo>
                  <a:pt x="281579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8340C3F3-8193-4D0F-B5B5-4FB79C0052A1}"/>
              </a:ext>
            </a:extLst>
          </p:cNvPr>
          <p:cNvSpPr/>
          <p:nvPr/>
        </p:nvSpPr>
        <p:spPr>
          <a:xfrm rot="5400000">
            <a:off x="2947771" y="3586598"/>
            <a:ext cx="1056880" cy="1056882"/>
          </a:xfrm>
          <a:custGeom>
            <a:avLst/>
            <a:gdLst>
              <a:gd name="connsiteX0" fmla="*/ 961372 w 961372"/>
              <a:gd name="connsiteY0" fmla="*/ 0 h 961374"/>
              <a:gd name="connsiteX1" fmla="*/ 961372 w 961372"/>
              <a:gd name="connsiteY1" fmla="*/ 1 h 961374"/>
              <a:gd name="connsiteX2" fmla="*/ 679792 w 961372"/>
              <a:gd name="connsiteY2" fmla="*/ 679794 h 961374"/>
              <a:gd name="connsiteX3" fmla="*/ 92148 w 961372"/>
              <a:gd name="connsiteY3" fmla="*/ 956974 h 961374"/>
              <a:gd name="connsiteX4" fmla="*/ 0 w 961372"/>
              <a:gd name="connsiteY4" fmla="*/ 961374 h 961374"/>
              <a:gd name="connsiteX5" fmla="*/ 117391 w 961372"/>
              <a:gd name="connsiteY5" fmla="*/ 819094 h 961374"/>
              <a:gd name="connsiteX6" fmla="*/ 281578 w 961372"/>
              <a:gd name="connsiteY6" fmla="*/ 281581 h 961374"/>
              <a:gd name="connsiteX7" fmla="*/ 281578 w 961372"/>
              <a:gd name="connsiteY7" fmla="*/ 281580 h 961374"/>
              <a:gd name="connsiteX8" fmla="*/ 281578 w 961372"/>
              <a:gd name="connsiteY8" fmla="*/ 281580 h 961374"/>
              <a:gd name="connsiteX9" fmla="*/ 961371 w 961372"/>
              <a:gd name="connsiteY9" fmla="*/ 1 h 961374"/>
              <a:gd name="connsiteX10" fmla="*/ 961372 w 961372"/>
              <a:gd name="connsiteY10" fmla="*/ 0 h 961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1372" h="961374">
                <a:moveTo>
                  <a:pt x="961372" y="0"/>
                </a:moveTo>
                <a:lnTo>
                  <a:pt x="961372" y="1"/>
                </a:lnTo>
                <a:cubicBezTo>
                  <a:pt x="961372" y="246037"/>
                  <a:pt x="867512" y="492074"/>
                  <a:pt x="679792" y="679794"/>
                </a:cubicBezTo>
                <a:cubicBezTo>
                  <a:pt x="515537" y="844049"/>
                  <a:pt x="306633" y="936443"/>
                  <a:pt x="92148" y="956974"/>
                </a:cubicBezTo>
                <a:lnTo>
                  <a:pt x="0" y="961374"/>
                </a:lnTo>
                <a:lnTo>
                  <a:pt x="117391" y="819094"/>
                </a:lnTo>
                <a:cubicBezTo>
                  <a:pt x="221050" y="665658"/>
                  <a:pt x="281578" y="480688"/>
                  <a:pt x="281578" y="281581"/>
                </a:cubicBezTo>
                <a:lnTo>
                  <a:pt x="281578" y="281580"/>
                </a:lnTo>
                <a:lnTo>
                  <a:pt x="281578" y="281580"/>
                </a:lnTo>
                <a:cubicBezTo>
                  <a:pt x="547054" y="281580"/>
                  <a:pt x="787397" y="173975"/>
                  <a:pt x="961371" y="1"/>
                </a:cubicBezTo>
                <a:lnTo>
                  <a:pt x="961372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61E2F111-7B17-4CCB-A368-14A37CA18C0B}"/>
              </a:ext>
            </a:extLst>
          </p:cNvPr>
          <p:cNvSpPr/>
          <p:nvPr/>
        </p:nvSpPr>
        <p:spPr>
          <a:xfrm rot="5400000">
            <a:off x="1870056" y="3586599"/>
            <a:ext cx="1056882" cy="1056881"/>
          </a:xfrm>
          <a:custGeom>
            <a:avLst/>
            <a:gdLst>
              <a:gd name="connsiteX0" fmla="*/ 0 w 961373"/>
              <a:gd name="connsiteY0" fmla="*/ 0 h 961373"/>
              <a:gd name="connsiteX1" fmla="*/ 581499 w 961373"/>
              <a:gd name="connsiteY1" fmla="*/ 276616 h 961373"/>
              <a:gd name="connsiteX2" fmla="*/ 679793 w 961373"/>
              <a:gd name="connsiteY2" fmla="*/ 281579 h 961373"/>
              <a:gd name="connsiteX3" fmla="*/ 679793 w 961373"/>
              <a:gd name="connsiteY3" fmla="*/ 281579 h 961373"/>
              <a:gd name="connsiteX4" fmla="*/ 843980 w 961373"/>
              <a:gd name="connsiteY4" fmla="*/ 819092 h 961373"/>
              <a:gd name="connsiteX5" fmla="*/ 961373 w 961373"/>
              <a:gd name="connsiteY5" fmla="*/ 961373 h 961373"/>
              <a:gd name="connsiteX6" fmla="*/ 869224 w 961373"/>
              <a:gd name="connsiteY6" fmla="*/ 956973 h 961373"/>
              <a:gd name="connsiteX7" fmla="*/ 281580 w 961373"/>
              <a:gd name="connsiteY7" fmla="*/ 679793 h 961373"/>
              <a:gd name="connsiteX8" fmla="*/ 0 w 961373"/>
              <a:gd name="connsiteY8" fmla="*/ 0 h 961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1373" h="961373">
                <a:moveTo>
                  <a:pt x="0" y="0"/>
                </a:moveTo>
                <a:cubicBezTo>
                  <a:pt x="152228" y="152228"/>
                  <a:pt x="355269" y="253641"/>
                  <a:pt x="581499" y="276616"/>
                </a:cubicBezTo>
                <a:lnTo>
                  <a:pt x="679793" y="281579"/>
                </a:lnTo>
                <a:lnTo>
                  <a:pt x="679793" y="281579"/>
                </a:lnTo>
                <a:cubicBezTo>
                  <a:pt x="679793" y="480686"/>
                  <a:pt x="740321" y="665656"/>
                  <a:pt x="843980" y="819092"/>
                </a:cubicBezTo>
                <a:lnTo>
                  <a:pt x="961373" y="961373"/>
                </a:lnTo>
                <a:lnTo>
                  <a:pt x="869224" y="956973"/>
                </a:lnTo>
                <a:cubicBezTo>
                  <a:pt x="654739" y="936442"/>
                  <a:pt x="445835" y="844048"/>
                  <a:pt x="281580" y="679793"/>
                </a:cubicBezTo>
                <a:cubicBezTo>
                  <a:pt x="93860" y="492073"/>
                  <a:pt x="0" y="246036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965113BF-6B76-4E3C-A2A5-171D7A340328}"/>
              </a:ext>
            </a:extLst>
          </p:cNvPr>
          <p:cNvSpPr/>
          <p:nvPr/>
        </p:nvSpPr>
        <p:spPr>
          <a:xfrm rot="5400000">
            <a:off x="2190024" y="4028688"/>
            <a:ext cx="1494660" cy="619107"/>
          </a:xfrm>
          <a:custGeom>
            <a:avLst/>
            <a:gdLst>
              <a:gd name="connsiteX0" fmla="*/ 679794 w 1359588"/>
              <a:gd name="connsiteY0" fmla="*/ 0 h 563159"/>
              <a:gd name="connsiteX1" fmla="*/ 752808 w 1359588"/>
              <a:gd name="connsiteY1" fmla="*/ 65994 h 563159"/>
              <a:gd name="connsiteX2" fmla="*/ 1359587 w 1359588"/>
              <a:gd name="connsiteY2" fmla="*/ 281579 h 563159"/>
              <a:gd name="connsiteX3" fmla="*/ 1359588 w 1359588"/>
              <a:gd name="connsiteY3" fmla="*/ 281579 h 563159"/>
              <a:gd name="connsiteX4" fmla="*/ 1359587 w 1359588"/>
              <a:gd name="connsiteY4" fmla="*/ 281580 h 563159"/>
              <a:gd name="connsiteX5" fmla="*/ 679793 w 1359588"/>
              <a:gd name="connsiteY5" fmla="*/ 563159 h 563159"/>
              <a:gd name="connsiteX6" fmla="*/ 0 w 1359588"/>
              <a:gd name="connsiteY6" fmla="*/ 281580 h 563159"/>
              <a:gd name="connsiteX7" fmla="*/ 0 w 1359588"/>
              <a:gd name="connsiteY7" fmla="*/ 281580 h 563159"/>
              <a:gd name="connsiteX8" fmla="*/ 1 w 1359588"/>
              <a:gd name="connsiteY8" fmla="*/ 281580 h 563159"/>
              <a:gd name="connsiteX9" fmla="*/ 679794 w 1359588"/>
              <a:gd name="connsiteY9" fmla="*/ 0 h 563159"/>
              <a:gd name="connsiteX10" fmla="*/ 679794 w 1359588"/>
              <a:gd name="connsiteY10" fmla="*/ 0 h 563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9588" h="563159">
                <a:moveTo>
                  <a:pt x="679794" y="0"/>
                </a:moveTo>
                <a:lnTo>
                  <a:pt x="752808" y="65994"/>
                </a:lnTo>
                <a:cubicBezTo>
                  <a:pt x="929022" y="209718"/>
                  <a:pt x="1144304" y="281579"/>
                  <a:pt x="1359587" y="281579"/>
                </a:cubicBezTo>
                <a:lnTo>
                  <a:pt x="1359588" y="281579"/>
                </a:lnTo>
                <a:lnTo>
                  <a:pt x="1359587" y="281580"/>
                </a:lnTo>
                <a:cubicBezTo>
                  <a:pt x="1185612" y="455554"/>
                  <a:pt x="945269" y="563159"/>
                  <a:pt x="679793" y="563159"/>
                </a:cubicBezTo>
                <a:cubicBezTo>
                  <a:pt x="414317" y="563159"/>
                  <a:pt x="173974" y="455554"/>
                  <a:pt x="0" y="281580"/>
                </a:cubicBezTo>
                <a:lnTo>
                  <a:pt x="0" y="281580"/>
                </a:lnTo>
                <a:lnTo>
                  <a:pt x="1" y="281580"/>
                </a:lnTo>
                <a:cubicBezTo>
                  <a:pt x="246037" y="281580"/>
                  <a:pt x="492074" y="187720"/>
                  <a:pt x="679794" y="0"/>
                </a:cubicBezTo>
                <a:lnTo>
                  <a:pt x="679794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4280182-964B-431B-A638-F883D4AF7EF2}"/>
              </a:ext>
            </a:extLst>
          </p:cNvPr>
          <p:cNvSpPr txBox="1"/>
          <p:nvPr/>
        </p:nvSpPr>
        <p:spPr>
          <a:xfrm>
            <a:off x="2292263" y="6228658"/>
            <a:ext cx="380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dirty="0"/>
              <a:t>縮小；取消群組</a:t>
            </a:r>
            <a:r>
              <a:rPr lang="en-US" altLang="zh-TW" dirty="0"/>
              <a:t>(</a:t>
            </a:r>
            <a:r>
              <a:rPr lang="en-US" altLang="zh-TW" dirty="0" err="1"/>
              <a:t>Shift+Ctrl+G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769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9C74814-25EE-4827-8BF9-9DF58F81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水晶球 </a:t>
            </a:r>
            <a:r>
              <a:rPr lang="en-US" altLang="zh-TW" dirty="0"/>
              <a:t>–</a:t>
            </a:r>
            <a:r>
              <a:rPr lang="zh-TW" altLang="en-US" dirty="0"/>
              <a:t> 解構 </a:t>
            </a:r>
            <a:r>
              <a:rPr lang="en-US" altLang="zh-TW" dirty="0"/>
              <a:t>–</a:t>
            </a:r>
            <a:r>
              <a:rPr lang="zh-TW" altLang="en-US" dirty="0"/>
              <a:t> 重構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44368CE-B35E-4763-AD76-495EB9DE59AD}"/>
              </a:ext>
            </a:extLst>
          </p:cNvPr>
          <p:cNvSpPr txBox="1"/>
          <p:nvPr/>
        </p:nvSpPr>
        <p:spPr>
          <a:xfrm>
            <a:off x="2880986" y="6228658"/>
            <a:ext cx="3093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dirty="0"/>
              <a:t>旋轉</a:t>
            </a:r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C518BAB9-FED9-448A-BE74-D6520DC6802D}"/>
              </a:ext>
            </a:extLst>
          </p:cNvPr>
          <p:cNvSpPr/>
          <p:nvPr/>
        </p:nvSpPr>
        <p:spPr>
          <a:xfrm rot="4092630">
            <a:off x="2257562" y="1653435"/>
            <a:ext cx="1359585" cy="563159"/>
          </a:xfrm>
          <a:custGeom>
            <a:avLst/>
            <a:gdLst>
              <a:gd name="connsiteX0" fmla="*/ 679792 w 1359585"/>
              <a:gd name="connsiteY0" fmla="*/ 0 h 563159"/>
              <a:gd name="connsiteX1" fmla="*/ 1217305 w 1359585"/>
              <a:gd name="connsiteY1" fmla="*/ 164187 h 563159"/>
              <a:gd name="connsiteX2" fmla="*/ 1359585 w 1359585"/>
              <a:gd name="connsiteY2" fmla="*/ 281579 h 563159"/>
              <a:gd name="connsiteX3" fmla="*/ 1267435 w 1359585"/>
              <a:gd name="connsiteY3" fmla="*/ 285979 h 563159"/>
              <a:gd name="connsiteX4" fmla="*/ 679791 w 1359585"/>
              <a:gd name="connsiteY4" fmla="*/ 563159 h 563159"/>
              <a:gd name="connsiteX5" fmla="*/ 92147 w 1359585"/>
              <a:gd name="connsiteY5" fmla="*/ 285979 h 563159"/>
              <a:gd name="connsiteX6" fmla="*/ 0 w 1359585"/>
              <a:gd name="connsiteY6" fmla="*/ 281579 h 563159"/>
              <a:gd name="connsiteX7" fmla="*/ 142279 w 1359585"/>
              <a:gd name="connsiteY7" fmla="*/ 164188 h 563159"/>
              <a:gd name="connsiteX8" fmla="*/ 679792 w 1359585"/>
              <a:gd name="connsiteY8" fmla="*/ 0 h 563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9585" h="563159">
                <a:moveTo>
                  <a:pt x="679792" y="0"/>
                </a:moveTo>
                <a:cubicBezTo>
                  <a:pt x="878899" y="0"/>
                  <a:pt x="1063869" y="60528"/>
                  <a:pt x="1217305" y="164187"/>
                </a:cubicBezTo>
                <a:lnTo>
                  <a:pt x="1359585" y="281579"/>
                </a:lnTo>
                <a:lnTo>
                  <a:pt x="1267435" y="285979"/>
                </a:lnTo>
                <a:cubicBezTo>
                  <a:pt x="1052950" y="306510"/>
                  <a:pt x="844046" y="398904"/>
                  <a:pt x="679791" y="563159"/>
                </a:cubicBezTo>
                <a:cubicBezTo>
                  <a:pt x="515536" y="398904"/>
                  <a:pt x="306632" y="306511"/>
                  <a:pt x="92147" y="285979"/>
                </a:cubicBezTo>
                <a:lnTo>
                  <a:pt x="0" y="281579"/>
                </a:lnTo>
                <a:lnTo>
                  <a:pt x="142279" y="164188"/>
                </a:lnTo>
                <a:cubicBezTo>
                  <a:pt x="295715" y="60528"/>
                  <a:pt x="480685" y="0"/>
                  <a:pt x="679792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0FC46583-D476-410B-A41C-75CD186EF734}"/>
              </a:ext>
            </a:extLst>
          </p:cNvPr>
          <p:cNvSpPr/>
          <p:nvPr/>
        </p:nvSpPr>
        <p:spPr>
          <a:xfrm rot="4092630">
            <a:off x="1296187" y="1935014"/>
            <a:ext cx="961375" cy="961375"/>
          </a:xfrm>
          <a:custGeom>
            <a:avLst/>
            <a:gdLst>
              <a:gd name="connsiteX0" fmla="*/ 961373 w 961375"/>
              <a:gd name="connsiteY0" fmla="*/ 0 h 961375"/>
              <a:gd name="connsiteX1" fmla="*/ 961375 w 961375"/>
              <a:gd name="connsiteY1" fmla="*/ 0 h 961375"/>
              <a:gd name="connsiteX2" fmla="*/ 961374 w 961375"/>
              <a:gd name="connsiteY2" fmla="*/ 1 h 961375"/>
              <a:gd name="connsiteX3" fmla="*/ 684757 w 961375"/>
              <a:gd name="connsiteY3" fmla="*/ 581500 h 961375"/>
              <a:gd name="connsiteX4" fmla="*/ 679794 w 961375"/>
              <a:gd name="connsiteY4" fmla="*/ 679794 h 961375"/>
              <a:gd name="connsiteX5" fmla="*/ 679794 w 961375"/>
              <a:gd name="connsiteY5" fmla="*/ 679794 h 961375"/>
              <a:gd name="connsiteX6" fmla="*/ 1 w 961375"/>
              <a:gd name="connsiteY6" fmla="*/ 961374 h 961375"/>
              <a:gd name="connsiteX7" fmla="*/ 0 w 961375"/>
              <a:gd name="connsiteY7" fmla="*/ 961375 h 961375"/>
              <a:gd name="connsiteX8" fmla="*/ 0 w 961375"/>
              <a:gd name="connsiteY8" fmla="*/ 961374 h 961375"/>
              <a:gd name="connsiteX9" fmla="*/ 281579 w 961375"/>
              <a:gd name="connsiteY9" fmla="*/ 281580 h 961375"/>
              <a:gd name="connsiteX10" fmla="*/ 961373 w 961375"/>
              <a:gd name="connsiteY10" fmla="*/ 0 h 96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1375" h="961375">
                <a:moveTo>
                  <a:pt x="961373" y="0"/>
                </a:moveTo>
                <a:lnTo>
                  <a:pt x="961375" y="0"/>
                </a:lnTo>
                <a:lnTo>
                  <a:pt x="961374" y="1"/>
                </a:lnTo>
                <a:cubicBezTo>
                  <a:pt x="809146" y="152229"/>
                  <a:pt x="707732" y="355270"/>
                  <a:pt x="684757" y="581500"/>
                </a:cubicBezTo>
                <a:lnTo>
                  <a:pt x="679794" y="679794"/>
                </a:lnTo>
                <a:lnTo>
                  <a:pt x="679794" y="679794"/>
                </a:lnTo>
                <a:cubicBezTo>
                  <a:pt x="414318" y="679794"/>
                  <a:pt x="173975" y="787399"/>
                  <a:pt x="1" y="961374"/>
                </a:cubicBezTo>
                <a:lnTo>
                  <a:pt x="0" y="961375"/>
                </a:lnTo>
                <a:lnTo>
                  <a:pt x="0" y="961374"/>
                </a:lnTo>
                <a:cubicBezTo>
                  <a:pt x="0" y="715337"/>
                  <a:pt x="93859" y="469300"/>
                  <a:pt x="281579" y="281580"/>
                </a:cubicBezTo>
                <a:cubicBezTo>
                  <a:pt x="469299" y="93860"/>
                  <a:pt x="715336" y="0"/>
                  <a:pt x="961373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2758C7F0-38E0-49C8-9824-A974D3961A52}"/>
              </a:ext>
            </a:extLst>
          </p:cNvPr>
          <p:cNvSpPr/>
          <p:nvPr/>
        </p:nvSpPr>
        <p:spPr>
          <a:xfrm rot="4092630">
            <a:off x="3617147" y="1935014"/>
            <a:ext cx="961373" cy="961373"/>
          </a:xfrm>
          <a:custGeom>
            <a:avLst/>
            <a:gdLst>
              <a:gd name="connsiteX0" fmla="*/ 0 w 961373"/>
              <a:gd name="connsiteY0" fmla="*/ 0 h 961373"/>
              <a:gd name="connsiteX1" fmla="*/ 679793 w 961373"/>
              <a:gd name="connsiteY1" fmla="*/ 281579 h 961373"/>
              <a:gd name="connsiteX2" fmla="*/ 961373 w 961373"/>
              <a:gd name="connsiteY2" fmla="*/ 961373 h 961373"/>
              <a:gd name="connsiteX3" fmla="*/ 379874 w 961373"/>
              <a:gd name="connsiteY3" fmla="*/ 684756 h 961373"/>
              <a:gd name="connsiteX4" fmla="*/ 281580 w 961373"/>
              <a:gd name="connsiteY4" fmla="*/ 679793 h 961373"/>
              <a:gd name="connsiteX5" fmla="*/ 276617 w 961373"/>
              <a:gd name="connsiteY5" fmla="*/ 581499 h 961373"/>
              <a:gd name="connsiteX6" fmla="*/ 1 w 961373"/>
              <a:gd name="connsiteY6" fmla="*/ 1 h 961373"/>
              <a:gd name="connsiteX7" fmla="*/ 0 w 961373"/>
              <a:gd name="connsiteY7" fmla="*/ 0 h 961373"/>
              <a:gd name="connsiteX8" fmla="*/ 0 w 961373"/>
              <a:gd name="connsiteY8" fmla="*/ 0 h 961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1373" h="961373">
                <a:moveTo>
                  <a:pt x="0" y="0"/>
                </a:moveTo>
                <a:cubicBezTo>
                  <a:pt x="246036" y="0"/>
                  <a:pt x="492073" y="93859"/>
                  <a:pt x="679793" y="281579"/>
                </a:cubicBezTo>
                <a:cubicBezTo>
                  <a:pt x="867513" y="469299"/>
                  <a:pt x="961373" y="715336"/>
                  <a:pt x="961373" y="961373"/>
                </a:cubicBezTo>
                <a:cubicBezTo>
                  <a:pt x="809145" y="809145"/>
                  <a:pt x="606104" y="707731"/>
                  <a:pt x="379874" y="684756"/>
                </a:cubicBezTo>
                <a:lnTo>
                  <a:pt x="281580" y="679793"/>
                </a:lnTo>
                <a:lnTo>
                  <a:pt x="276617" y="581499"/>
                </a:lnTo>
                <a:cubicBezTo>
                  <a:pt x="253642" y="355269"/>
                  <a:pt x="152228" y="152228"/>
                  <a:pt x="1" y="1"/>
                </a:cubicBez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15880E59-FB98-403D-B886-B5451E348B3B}"/>
              </a:ext>
            </a:extLst>
          </p:cNvPr>
          <p:cNvSpPr/>
          <p:nvPr/>
        </p:nvSpPr>
        <p:spPr>
          <a:xfrm rot="4092630">
            <a:off x="4296941" y="2896387"/>
            <a:ext cx="563158" cy="1359586"/>
          </a:xfrm>
          <a:custGeom>
            <a:avLst/>
            <a:gdLst>
              <a:gd name="connsiteX0" fmla="*/ 281579 w 563158"/>
              <a:gd name="connsiteY0" fmla="*/ 0 h 1359586"/>
              <a:gd name="connsiteX1" fmla="*/ 563158 w 563158"/>
              <a:gd name="connsiteY1" fmla="*/ 679793 h 1359586"/>
              <a:gd name="connsiteX2" fmla="*/ 398971 w 563158"/>
              <a:gd name="connsiteY2" fmla="*/ 1217306 h 1359586"/>
              <a:gd name="connsiteX3" fmla="*/ 281580 w 563158"/>
              <a:gd name="connsiteY3" fmla="*/ 1359586 h 1359586"/>
              <a:gd name="connsiteX4" fmla="*/ 277180 w 563158"/>
              <a:gd name="connsiteY4" fmla="*/ 1267437 h 1359586"/>
              <a:gd name="connsiteX5" fmla="*/ 0 w 563158"/>
              <a:gd name="connsiteY5" fmla="*/ 679793 h 1359586"/>
              <a:gd name="connsiteX6" fmla="*/ 0 w 563158"/>
              <a:gd name="connsiteY6" fmla="*/ 679792 h 1359586"/>
              <a:gd name="connsiteX7" fmla="*/ 65994 w 563158"/>
              <a:gd name="connsiteY7" fmla="*/ 606778 h 1359586"/>
              <a:gd name="connsiteX8" fmla="*/ 281579 w 563158"/>
              <a:gd name="connsiteY8" fmla="*/ 0 h 13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3158" h="1359586">
                <a:moveTo>
                  <a:pt x="281579" y="0"/>
                </a:moveTo>
                <a:cubicBezTo>
                  <a:pt x="455553" y="173974"/>
                  <a:pt x="563158" y="414317"/>
                  <a:pt x="563158" y="679793"/>
                </a:cubicBezTo>
                <a:cubicBezTo>
                  <a:pt x="563159" y="878900"/>
                  <a:pt x="502631" y="1063870"/>
                  <a:pt x="398971" y="1217306"/>
                </a:cubicBezTo>
                <a:lnTo>
                  <a:pt x="281580" y="1359586"/>
                </a:lnTo>
                <a:lnTo>
                  <a:pt x="277180" y="1267437"/>
                </a:lnTo>
                <a:cubicBezTo>
                  <a:pt x="256648" y="1052952"/>
                  <a:pt x="164255" y="844048"/>
                  <a:pt x="0" y="679793"/>
                </a:cubicBezTo>
                <a:lnTo>
                  <a:pt x="0" y="679792"/>
                </a:lnTo>
                <a:lnTo>
                  <a:pt x="65994" y="606778"/>
                </a:lnTo>
                <a:cubicBezTo>
                  <a:pt x="209718" y="430564"/>
                  <a:pt x="281579" y="215282"/>
                  <a:pt x="281579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C3F51D1E-1B8A-4F90-935E-537480AD5E79}"/>
              </a:ext>
            </a:extLst>
          </p:cNvPr>
          <p:cNvSpPr/>
          <p:nvPr/>
        </p:nvSpPr>
        <p:spPr>
          <a:xfrm rot="4092630">
            <a:off x="1014608" y="2896389"/>
            <a:ext cx="563159" cy="1359586"/>
          </a:xfrm>
          <a:custGeom>
            <a:avLst/>
            <a:gdLst>
              <a:gd name="connsiteX0" fmla="*/ 281579 w 563159"/>
              <a:gd name="connsiteY0" fmla="*/ 0 h 1359586"/>
              <a:gd name="connsiteX1" fmla="*/ 285979 w 563159"/>
              <a:gd name="connsiteY1" fmla="*/ 92149 h 1359586"/>
              <a:gd name="connsiteX2" fmla="*/ 563159 w 563159"/>
              <a:gd name="connsiteY2" fmla="*/ 679792 h 1359586"/>
              <a:gd name="connsiteX3" fmla="*/ 563159 w 563159"/>
              <a:gd name="connsiteY3" fmla="*/ 679793 h 1359586"/>
              <a:gd name="connsiteX4" fmla="*/ 497165 w 563159"/>
              <a:gd name="connsiteY4" fmla="*/ 752807 h 1359586"/>
              <a:gd name="connsiteX5" fmla="*/ 281580 w 563159"/>
              <a:gd name="connsiteY5" fmla="*/ 1359586 h 1359586"/>
              <a:gd name="connsiteX6" fmla="*/ 0 w 563159"/>
              <a:gd name="connsiteY6" fmla="*/ 679793 h 1359586"/>
              <a:gd name="connsiteX7" fmla="*/ 164187 w 563159"/>
              <a:gd name="connsiteY7" fmla="*/ 142280 h 1359586"/>
              <a:gd name="connsiteX8" fmla="*/ 281579 w 563159"/>
              <a:gd name="connsiteY8" fmla="*/ 0 h 13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3159" h="1359586">
                <a:moveTo>
                  <a:pt x="281579" y="0"/>
                </a:moveTo>
                <a:lnTo>
                  <a:pt x="285979" y="92149"/>
                </a:lnTo>
                <a:cubicBezTo>
                  <a:pt x="306510" y="306634"/>
                  <a:pt x="398904" y="515537"/>
                  <a:pt x="563159" y="679792"/>
                </a:cubicBezTo>
                <a:lnTo>
                  <a:pt x="563159" y="679793"/>
                </a:lnTo>
                <a:lnTo>
                  <a:pt x="497165" y="752807"/>
                </a:lnTo>
                <a:cubicBezTo>
                  <a:pt x="353441" y="929021"/>
                  <a:pt x="281580" y="1144303"/>
                  <a:pt x="281580" y="1359586"/>
                </a:cubicBezTo>
                <a:cubicBezTo>
                  <a:pt x="107605" y="1185612"/>
                  <a:pt x="0" y="945269"/>
                  <a:pt x="0" y="679793"/>
                </a:cubicBezTo>
                <a:cubicBezTo>
                  <a:pt x="0" y="480686"/>
                  <a:pt x="60528" y="295716"/>
                  <a:pt x="164187" y="142280"/>
                </a:cubicBezTo>
                <a:lnTo>
                  <a:pt x="281579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8340C3F3-8193-4D0F-B5B5-4FB79C0052A1}"/>
              </a:ext>
            </a:extLst>
          </p:cNvPr>
          <p:cNvSpPr/>
          <p:nvPr/>
        </p:nvSpPr>
        <p:spPr>
          <a:xfrm rot="4092630">
            <a:off x="3617149" y="4255973"/>
            <a:ext cx="961372" cy="961374"/>
          </a:xfrm>
          <a:custGeom>
            <a:avLst/>
            <a:gdLst>
              <a:gd name="connsiteX0" fmla="*/ 961372 w 961372"/>
              <a:gd name="connsiteY0" fmla="*/ 0 h 961374"/>
              <a:gd name="connsiteX1" fmla="*/ 961372 w 961372"/>
              <a:gd name="connsiteY1" fmla="*/ 1 h 961374"/>
              <a:gd name="connsiteX2" fmla="*/ 679792 w 961372"/>
              <a:gd name="connsiteY2" fmla="*/ 679794 h 961374"/>
              <a:gd name="connsiteX3" fmla="*/ 92148 w 961372"/>
              <a:gd name="connsiteY3" fmla="*/ 956974 h 961374"/>
              <a:gd name="connsiteX4" fmla="*/ 0 w 961372"/>
              <a:gd name="connsiteY4" fmla="*/ 961374 h 961374"/>
              <a:gd name="connsiteX5" fmla="*/ 117391 w 961372"/>
              <a:gd name="connsiteY5" fmla="*/ 819094 h 961374"/>
              <a:gd name="connsiteX6" fmla="*/ 281578 w 961372"/>
              <a:gd name="connsiteY6" fmla="*/ 281581 h 961374"/>
              <a:gd name="connsiteX7" fmla="*/ 281578 w 961372"/>
              <a:gd name="connsiteY7" fmla="*/ 281580 h 961374"/>
              <a:gd name="connsiteX8" fmla="*/ 281578 w 961372"/>
              <a:gd name="connsiteY8" fmla="*/ 281580 h 961374"/>
              <a:gd name="connsiteX9" fmla="*/ 961371 w 961372"/>
              <a:gd name="connsiteY9" fmla="*/ 1 h 961374"/>
              <a:gd name="connsiteX10" fmla="*/ 961372 w 961372"/>
              <a:gd name="connsiteY10" fmla="*/ 0 h 961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1372" h="961374">
                <a:moveTo>
                  <a:pt x="961372" y="0"/>
                </a:moveTo>
                <a:lnTo>
                  <a:pt x="961372" y="1"/>
                </a:lnTo>
                <a:cubicBezTo>
                  <a:pt x="961372" y="246037"/>
                  <a:pt x="867512" y="492074"/>
                  <a:pt x="679792" y="679794"/>
                </a:cubicBezTo>
                <a:cubicBezTo>
                  <a:pt x="515537" y="844049"/>
                  <a:pt x="306633" y="936443"/>
                  <a:pt x="92148" y="956974"/>
                </a:cubicBezTo>
                <a:lnTo>
                  <a:pt x="0" y="961374"/>
                </a:lnTo>
                <a:lnTo>
                  <a:pt x="117391" y="819094"/>
                </a:lnTo>
                <a:cubicBezTo>
                  <a:pt x="221050" y="665658"/>
                  <a:pt x="281578" y="480688"/>
                  <a:pt x="281578" y="281581"/>
                </a:cubicBezTo>
                <a:lnTo>
                  <a:pt x="281578" y="281580"/>
                </a:lnTo>
                <a:lnTo>
                  <a:pt x="281578" y="281580"/>
                </a:lnTo>
                <a:cubicBezTo>
                  <a:pt x="547054" y="281580"/>
                  <a:pt x="787397" y="173975"/>
                  <a:pt x="961371" y="1"/>
                </a:cubicBezTo>
                <a:lnTo>
                  <a:pt x="961372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61E2F111-7B17-4CCB-A368-14A37CA18C0B}"/>
              </a:ext>
            </a:extLst>
          </p:cNvPr>
          <p:cNvSpPr/>
          <p:nvPr/>
        </p:nvSpPr>
        <p:spPr>
          <a:xfrm rot="4092630">
            <a:off x="1296188" y="4255975"/>
            <a:ext cx="961373" cy="961373"/>
          </a:xfrm>
          <a:custGeom>
            <a:avLst/>
            <a:gdLst>
              <a:gd name="connsiteX0" fmla="*/ 0 w 961373"/>
              <a:gd name="connsiteY0" fmla="*/ 0 h 961373"/>
              <a:gd name="connsiteX1" fmla="*/ 581499 w 961373"/>
              <a:gd name="connsiteY1" fmla="*/ 276616 h 961373"/>
              <a:gd name="connsiteX2" fmla="*/ 679793 w 961373"/>
              <a:gd name="connsiteY2" fmla="*/ 281579 h 961373"/>
              <a:gd name="connsiteX3" fmla="*/ 679793 w 961373"/>
              <a:gd name="connsiteY3" fmla="*/ 281579 h 961373"/>
              <a:gd name="connsiteX4" fmla="*/ 843980 w 961373"/>
              <a:gd name="connsiteY4" fmla="*/ 819092 h 961373"/>
              <a:gd name="connsiteX5" fmla="*/ 961373 w 961373"/>
              <a:gd name="connsiteY5" fmla="*/ 961373 h 961373"/>
              <a:gd name="connsiteX6" fmla="*/ 869224 w 961373"/>
              <a:gd name="connsiteY6" fmla="*/ 956973 h 961373"/>
              <a:gd name="connsiteX7" fmla="*/ 281580 w 961373"/>
              <a:gd name="connsiteY7" fmla="*/ 679793 h 961373"/>
              <a:gd name="connsiteX8" fmla="*/ 0 w 961373"/>
              <a:gd name="connsiteY8" fmla="*/ 0 h 961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1373" h="961373">
                <a:moveTo>
                  <a:pt x="0" y="0"/>
                </a:moveTo>
                <a:cubicBezTo>
                  <a:pt x="152228" y="152228"/>
                  <a:pt x="355269" y="253641"/>
                  <a:pt x="581499" y="276616"/>
                </a:cubicBezTo>
                <a:lnTo>
                  <a:pt x="679793" y="281579"/>
                </a:lnTo>
                <a:lnTo>
                  <a:pt x="679793" y="281579"/>
                </a:lnTo>
                <a:cubicBezTo>
                  <a:pt x="679793" y="480686"/>
                  <a:pt x="740321" y="665656"/>
                  <a:pt x="843980" y="819092"/>
                </a:cubicBezTo>
                <a:lnTo>
                  <a:pt x="961373" y="961373"/>
                </a:lnTo>
                <a:lnTo>
                  <a:pt x="869224" y="956973"/>
                </a:lnTo>
                <a:cubicBezTo>
                  <a:pt x="654739" y="936442"/>
                  <a:pt x="445835" y="844048"/>
                  <a:pt x="281580" y="679793"/>
                </a:cubicBezTo>
                <a:cubicBezTo>
                  <a:pt x="93860" y="492073"/>
                  <a:pt x="0" y="246036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965113BF-6B76-4E3C-A2A5-171D7A340328}"/>
              </a:ext>
            </a:extLst>
          </p:cNvPr>
          <p:cNvSpPr/>
          <p:nvPr/>
        </p:nvSpPr>
        <p:spPr>
          <a:xfrm rot="4092630">
            <a:off x="2257561" y="4935768"/>
            <a:ext cx="1359588" cy="563159"/>
          </a:xfrm>
          <a:custGeom>
            <a:avLst/>
            <a:gdLst>
              <a:gd name="connsiteX0" fmla="*/ 679794 w 1359588"/>
              <a:gd name="connsiteY0" fmla="*/ 0 h 563159"/>
              <a:gd name="connsiteX1" fmla="*/ 752808 w 1359588"/>
              <a:gd name="connsiteY1" fmla="*/ 65994 h 563159"/>
              <a:gd name="connsiteX2" fmla="*/ 1359587 w 1359588"/>
              <a:gd name="connsiteY2" fmla="*/ 281579 h 563159"/>
              <a:gd name="connsiteX3" fmla="*/ 1359588 w 1359588"/>
              <a:gd name="connsiteY3" fmla="*/ 281579 h 563159"/>
              <a:gd name="connsiteX4" fmla="*/ 1359587 w 1359588"/>
              <a:gd name="connsiteY4" fmla="*/ 281580 h 563159"/>
              <a:gd name="connsiteX5" fmla="*/ 679793 w 1359588"/>
              <a:gd name="connsiteY5" fmla="*/ 563159 h 563159"/>
              <a:gd name="connsiteX6" fmla="*/ 0 w 1359588"/>
              <a:gd name="connsiteY6" fmla="*/ 281580 h 563159"/>
              <a:gd name="connsiteX7" fmla="*/ 0 w 1359588"/>
              <a:gd name="connsiteY7" fmla="*/ 281580 h 563159"/>
              <a:gd name="connsiteX8" fmla="*/ 1 w 1359588"/>
              <a:gd name="connsiteY8" fmla="*/ 281580 h 563159"/>
              <a:gd name="connsiteX9" fmla="*/ 679794 w 1359588"/>
              <a:gd name="connsiteY9" fmla="*/ 0 h 563159"/>
              <a:gd name="connsiteX10" fmla="*/ 679794 w 1359588"/>
              <a:gd name="connsiteY10" fmla="*/ 0 h 563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9588" h="563159">
                <a:moveTo>
                  <a:pt x="679794" y="0"/>
                </a:moveTo>
                <a:lnTo>
                  <a:pt x="752808" y="65994"/>
                </a:lnTo>
                <a:cubicBezTo>
                  <a:pt x="929022" y="209718"/>
                  <a:pt x="1144304" y="281579"/>
                  <a:pt x="1359587" y="281579"/>
                </a:cubicBezTo>
                <a:lnTo>
                  <a:pt x="1359588" y="281579"/>
                </a:lnTo>
                <a:lnTo>
                  <a:pt x="1359587" y="281580"/>
                </a:lnTo>
                <a:cubicBezTo>
                  <a:pt x="1185612" y="455554"/>
                  <a:pt x="945269" y="563159"/>
                  <a:pt x="679793" y="563159"/>
                </a:cubicBezTo>
                <a:cubicBezTo>
                  <a:pt x="414317" y="563159"/>
                  <a:pt x="173974" y="455554"/>
                  <a:pt x="0" y="281580"/>
                </a:cubicBezTo>
                <a:lnTo>
                  <a:pt x="0" y="281580"/>
                </a:lnTo>
                <a:lnTo>
                  <a:pt x="1" y="281580"/>
                </a:lnTo>
                <a:cubicBezTo>
                  <a:pt x="246037" y="281580"/>
                  <a:pt x="492074" y="187720"/>
                  <a:pt x="679794" y="0"/>
                </a:cubicBezTo>
                <a:lnTo>
                  <a:pt x="679794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4ADF2BC-1B6D-4FB6-92F9-38DCBF99E95D}"/>
              </a:ext>
            </a:extLst>
          </p:cNvPr>
          <p:cNvGrpSpPr/>
          <p:nvPr/>
        </p:nvGrpSpPr>
        <p:grpSpPr>
          <a:xfrm>
            <a:off x="7177413" y="1653435"/>
            <a:ext cx="3845491" cy="3845492"/>
            <a:chOff x="1014608" y="1653435"/>
            <a:chExt cx="3845491" cy="3845492"/>
          </a:xfrm>
          <a:solidFill>
            <a:schemeClr val="tx1"/>
          </a:solidFill>
        </p:grpSpPr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6523ED5F-3743-4E95-9D3D-56C9AE0F5E11}"/>
                </a:ext>
              </a:extLst>
            </p:cNvPr>
            <p:cNvSpPr/>
            <p:nvPr/>
          </p:nvSpPr>
          <p:spPr>
            <a:xfrm>
              <a:off x="2257562" y="1653435"/>
              <a:ext cx="1359585" cy="563159"/>
            </a:xfrm>
            <a:custGeom>
              <a:avLst/>
              <a:gdLst>
                <a:gd name="connsiteX0" fmla="*/ 679792 w 1359585"/>
                <a:gd name="connsiteY0" fmla="*/ 0 h 563159"/>
                <a:gd name="connsiteX1" fmla="*/ 1217305 w 1359585"/>
                <a:gd name="connsiteY1" fmla="*/ 164187 h 563159"/>
                <a:gd name="connsiteX2" fmla="*/ 1359585 w 1359585"/>
                <a:gd name="connsiteY2" fmla="*/ 281579 h 563159"/>
                <a:gd name="connsiteX3" fmla="*/ 1267435 w 1359585"/>
                <a:gd name="connsiteY3" fmla="*/ 285979 h 563159"/>
                <a:gd name="connsiteX4" fmla="*/ 679791 w 1359585"/>
                <a:gd name="connsiteY4" fmla="*/ 563159 h 563159"/>
                <a:gd name="connsiteX5" fmla="*/ 92147 w 1359585"/>
                <a:gd name="connsiteY5" fmla="*/ 285979 h 563159"/>
                <a:gd name="connsiteX6" fmla="*/ 0 w 1359585"/>
                <a:gd name="connsiteY6" fmla="*/ 281579 h 563159"/>
                <a:gd name="connsiteX7" fmla="*/ 142279 w 1359585"/>
                <a:gd name="connsiteY7" fmla="*/ 164188 h 563159"/>
                <a:gd name="connsiteX8" fmla="*/ 679792 w 1359585"/>
                <a:gd name="connsiteY8" fmla="*/ 0 h 563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9585" h="563159">
                  <a:moveTo>
                    <a:pt x="679792" y="0"/>
                  </a:moveTo>
                  <a:cubicBezTo>
                    <a:pt x="878899" y="0"/>
                    <a:pt x="1063869" y="60528"/>
                    <a:pt x="1217305" y="164187"/>
                  </a:cubicBezTo>
                  <a:lnTo>
                    <a:pt x="1359585" y="281579"/>
                  </a:lnTo>
                  <a:lnTo>
                    <a:pt x="1267435" y="285979"/>
                  </a:lnTo>
                  <a:cubicBezTo>
                    <a:pt x="1052950" y="306510"/>
                    <a:pt x="844046" y="398904"/>
                    <a:pt x="679791" y="563159"/>
                  </a:cubicBezTo>
                  <a:cubicBezTo>
                    <a:pt x="515536" y="398904"/>
                    <a:pt x="306632" y="306511"/>
                    <a:pt x="92147" y="285979"/>
                  </a:cubicBezTo>
                  <a:lnTo>
                    <a:pt x="0" y="281579"/>
                  </a:lnTo>
                  <a:lnTo>
                    <a:pt x="142279" y="164188"/>
                  </a:lnTo>
                  <a:cubicBezTo>
                    <a:pt x="295715" y="60528"/>
                    <a:pt x="480685" y="0"/>
                    <a:pt x="679792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DB5C0E69-0DA5-4180-A3B6-7F01AC3F7F8D}"/>
                </a:ext>
              </a:extLst>
            </p:cNvPr>
            <p:cNvSpPr/>
            <p:nvPr/>
          </p:nvSpPr>
          <p:spPr>
            <a:xfrm>
              <a:off x="1296187" y="1935014"/>
              <a:ext cx="961375" cy="961375"/>
            </a:xfrm>
            <a:custGeom>
              <a:avLst/>
              <a:gdLst>
                <a:gd name="connsiteX0" fmla="*/ 961373 w 961375"/>
                <a:gd name="connsiteY0" fmla="*/ 0 h 961375"/>
                <a:gd name="connsiteX1" fmla="*/ 961375 w 961375"/>
                <a:gd name="connsiteY1" fmla="*/ 0 h 961375"/>
                <a:gd name="connsiteX2" fmla="*/ 961374 w 961375"/>
                <a:gd name="connsiteY2" fmla="*/ 1 h 961375"/>
                <a:gd name="connsiteX3" fmla="*/ 684757 w 961375"/>
                <a:gd name="connsiteY3" fmla="*/ 581500 h 961375"/>
                <a:gd name="connsiteX4" fmla="*/ 679794 w 961375"/>
                <a:gd name="connsiteY4" fmla="*/ 679794 h 961375"/>
                <a:gd name="connsiteX5" fmla="*/ 679794 w 961375"/>
                <a:gd name="connsiteY5" fmla="*/ 679794 h 961375"/>
                <a:gd name="connsiteX6" fmla="*/ 1 w 961375"/>
                <a:gd name="connsiteY6" fmla="*/ 961374 h 961375"/>
                <a:gd name="connsiteX7" fmla="*/ 0 w 961375"/>
                <a:gd name="connsiteY7" fmla="*/ 961375 h 961375"/>
                <a:gd name="connsiteX8" fmla="*/ 0 w 961375"/>
                <a:gd name="connsiteY8" fmla="*/ 961374 h 961375"/>
                <a:gd name="connsiteX9" fmla="*/ 281579 w 961375"/>
                <a:gd name="connsiteY9" fmla="*/ 281580 h 961375"/>
                <a:gd name="connsiteX10" fmla="*/ 961373 w 961375"/>
                <a:gd name="connsiteY10" fmla="*/ 0 h 96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1375" h="961375">
                  <a:moveTo>
                    <a:pt x="961373" y="0"/>
                  </a:moveTo>
                  <a:lnTo>
                    <a:pt x="961375" y="0"/>
                  </a:lnTo>
                  <a:lnTo>
                    <a:pt x="961374" y="1"/>
                  </a:lnTo>
                  <a:cubicBezTo>
                    <a:pt x="809146" y="152229"/>
                    <a:pt x="707732" y="355270"/>
                    <a:pt x="684757" y="581500"/>
                  </a:cubicBezTo>
                  <a:lnTo>
                    <a:pt x="679794" y="679794"/>
                  </a:lnTo>
                  <a:lnTo>
                    <a:pt x="679794" y="679794"/>
                  </a:lnTo>
                  <a:cubicBezTo>
                    <a:pt x="414318" y="679794"/>
                    <a:pt x="173975" y="787399"/>
                    <a:pt x="1" y="961374"/>
                  </a:cubicBezTo>
                  <a:lnTo>
                    <a:pt x="0" y="961375"/>
                  </a:lnTo>
                  <a:lnTo>
                    <a:pt x="0" y="961374"/>
                  </a:lnTo>
                  <a:cubicBezTo>
                    <a:pt x="0" y="715337"/>
                    <a:pt x="93859" y="469300"/>
                    <a:pt x="281579" y="281580"/>
                  </a:cubicBezTo>
                  <a:cubicBezTo>
                    <a:pt x="469299" y="93860"/>
                    <a:pt x="715336" y="0"/>
                    <a:pt x="96137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11F47D46-F380-44E0-8A77-8A80E14A85B2}"/>
                </a:ext>
              </a:extLst>
            </p:cNvPr>
            <p:cNvSpPr/>
            <p:nvPr/>
          </p:nvSpPr>
          <p:spPr>
            <a:xfrm>
              <a:off x="3617147" y="1935014"/>
              <a:ext cx="961373" cy="961373"/>
            </a:xfrm>
            <a:custGeom>
              <a:avLst/>
              <a:gdLst>
                <a:gd name="connsiteX0" fmla="*/ 0 w 961373"/>
                <a:gd name="connsiteY0" fmla="*/ 0 h 961373"/>
                <a:gd name="connsiteX1" fmla="*/ 679793 w 961373"/>
                <a:gd name="connsiteY1" fmla="*/ 281579 h 961373"/>
                <a:gd name="connsiteX2" fmla="*/ 961373 w 961373"/>
                <a:gd name="connsiteY2" fmla="*/ 961373 h 961373"/>
                <a:gd name="connsiteX3" fmla="*/ 379874 w 961373"/>
                <a:gd name="connsiteY3" fmla="*/ 684756 h 961373"/>
                <a:gd name="connsiteX4" fmla="*/ 281580 w 961373"/>
                <a:gd name="connsiteY4" fmla="*/ 679793 h 961373"/>
                <a:gd name="connsiteX5" fmla="*/ 276617 w 961373"/>
                <a:gd name="connsiteY5" fmla="*/ 581499 h 961373"/>
                <a:gd name="connsiteX6" fmla="*/ 1 w 961373"/>
                <a:gd name="connsiteY6" fmla="*/ 1 h 961373"/>
                <a:gd name="connsiteX7" fmla="*/ 0 w 961373"/>
                <a:gd name="connsiteY7" fmla="*/ 0 h 961373"/>
                <a:gd name="connsiteX8" fmla="*/ 0 w 961373"/>
                <a:gd name="connsiteY8" fmla="*/ 0 h 961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1373" h="961373">
                  <a:moveTo>
                    <a:pt x="0" y="0"/>
                  </a:moveTo>
                  <a:cubicBezTo>
                    <a:pt x="246036" y="0"/>
                    <a:pt x="492073" y="93859"/>
                    <a:pt x="679793" y="281579"/>
                  </a:cubicBezTo>
                  <a:cubicBezTo>
                    <a:pt x="867513" y="469299"/>
                    <a:pt x="961373" y="715336"/>
                    <a:pt x="961373" y="961373"/>
                  </a:cubicBezTo>
                  <a:cubicBezTo>
                    <a:pt x="809145" y="809145"/>
                    <a:pt x="606104" y="707731"/>
                    <a:pt x="379874" y="684756"/>
                  </a:cubicBezTo>
                  <a:lnTo>
                    <a:pt x="281580" y="679793"/>
                  </a:lnTo>
                  <a:lnTo>
                    <a:pt x="276617" y="581499"/>
                  </a:lnTo>
                  <a:cubicBezTo>
                    <a:pt x="253642" y="355269"/>
                    <a:pt x="152228" y="152228"/>
                    <a:pt x="1" y="1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5E2C3FD8-7194-4366-A56D-C5EF06A9D575}"/>
                </a:ext>
              </a:extLst>
            </p:cNvPr>
            <p:cNvSpPr/>
            <p:nvPr/>
          </p:nvSpPr>
          <p:spPr>
            <a:xfrm>
              <a:off x="4296941" y="2896387"/>
              <a:ext cx="563158" cy="1359586"/>
            </a:xfrm>
            <a:custGeom>
              <a:avLst/>
              <a:gdLst>
                <a:gd name="connsiteX0" fmla="*/ 281579 w 563158"/>
                <a:gd name="connsiteY0" fmla="*/ 0 h 1359586"/>
                <a:gd name="connsiteX1" fmla="*/ 563158 w 563158"/>
                <a:gd name="connsiteY1" fmla="*/ 679793 h 1359586"/>
                <a:gd name="connsiteX2" fmla="*/ 398971 w 563158"/>
                <a:gd name="connsiteY2" fmla="*/ 1217306 h 1359586"/>
                <a:gd name="connsiteX3" fmla="*/ 281580 w 563158"/>
                <a:gd name="connsiteY3" fmla="*/ 1359586 h 1359586"/>
                <a:gd name="connsiteX4" fmla="*/ 277180 w 563158"/>
                <a:gd name="connsiteY4" fmla="*/ 1267437 h 1359586"/>
                <a:gd name="connsiteX5" fmla="*/ 0 w 563158"/>
                <a:gd name="connsiteY5" fmla="*/ 679793 h 1359586"/>
                <a:gd name="connsiteX6" fmla="*/ 0 w 563158"/>
                <a:gd name="connsiteY6" fmla="*/ 679792 h 1359586"/>
                <a:gd name="connsiteX7" fmla="*/ 65994 w 563158"/>
                <a:gd name="connsiteY7" fmla="*/ 606778 h 1359586"/>
                <a:gd name="connsiteX8" fmla="*/ 281579 w 563158"/>
                <a:gd name="connsiteY8" fmla="*/ 0 h 1359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158" h="1359586">
                  <a:moveTo>
                    <a:pt x="281579" y="0"/>
                  </a:moveTo>
                  <a:cubicBezTo>
                    <a:pt x="455553" y="173974"/>
                    <a:pt x="563158" y="414317"/>
                    <a:pt x="563158" y="679793"/>
                  </a:cubicBezTo>
                  <a:cubicBezTo>
                    <a:pt x="563159" y="878900"/>
                    <a:pt x="502631" y="1063870"/>
                    <a:pt x="398971" y="1217306"/>
                  </a:cubicBezTo>
                  <a:lnTo>
                    <a:pt x="281580" y="1359586"/>
                  </a:lnTo>
                  <a:lnTo>
                    <a:pt x="277180" y="1267437"/>
                  </a:lnTo>
                  <a:cubicBezTo>
                    <a:pt x="256648" y="1052952"/>
                    <a:pt x="164255" y="844048"/>
                    <a:pt x="0" y="679793"/>
                  </a:cubicBezTo>
                  <a:lnTo>
                    <a:pt x="0" y="679792"/>
                  </a:lnTo>
                  <a:lnTo>
                    <a:pt x="65994" y="606778"/>
                  </a:lnTo>
                  <a:cubicBezTo>
                    <a:pt x="209718" y="430564"/>
                    <a:pt x="281579" y="215282"/>
                    <a:pt x="28157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F9A0AE71-C72F-47A4-BCC3-8E1873622A84}"/>
                </a:ext>
              </a:extLst>
            </p:cNvPr>
            <p:cNvSpPr/>
            <p:nvPr/>
          </p:nvSpPr>
          <p:spPr>
            <a:xfrm>
              <a:off x="1014608" y="2896389"/>
              <a:ext cx="563159" cy="1359586"/>
            </a:xfrm>
            <a:custGeom>
              <a:avLst/>
              <a:gdLst>
                <a:gd name="connsiteX0" fmla="*/ 281579 w 563159"/>
                <a:gd name="connsiteY0" fmla="*/ 0 h 1359586"/>
                <a:gd name="connsiteX1" fmla="*/ 285979 w 563159"/>
                <a:gd name="connsiteY1" fmla="*/ 92149 h 1359586"/>
                <a:gd name="connsiteX2" fmla="*/ 563159 w 563159"/>
                <a:gd name="connsiteY2" fmla="*/ 679792 h 1359586"/>
                <a:gd name="connsiteX3" fmla="*/ 563159 w 563159"/>
                <a:gd name="connsiteY3" fmla="*/ 679793 h 1359586"/>
                <a:gd name="connsiteX4" fmla="*/ 497165 w 563159"/>
                <a:gd name="connsiteY4" fmla="*/ 752807 h 1359586"/>
                <a:gd name="connsiteX5" fmla="*/ 281580 w 563159"/>
                <a:gd name="connsiteY5" fmla="*/ 1359586 h 1359586"/>
                <a:gd name="connsiteX6" fmla="*/ 0 w 563159"/>
                <a:gd name="connsiteY6" fmla="*/ 679793 h 1359586"/>
                <a:gd name="connsiteX7" fmla="*/ 164187 w 563159"/>
                <a:gd name="connsiteY7" fmla="*/ 142280 h 1359586"/>
                <a:gd name="connsiteX8" fmla="*/ 281579 w 563159"/>
                <a:gd name="connsiteY8" fmla="*/ 0 h 1359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159" h="1359586">
                  <a:moveTo>
                    <a:pt x="281579" y="0"/>
                  </a:moveTo>
                  <a:lnTo>
                    <a:pt x="285979" y="92149"/>
                  </a:lnTo>
                  <a:cubicBezTo>
                    <a:pt x="306510" y="306634"/>
                    <a:pt x="398904" y="515537"/>
                    <a:pt x="563159" y="679792"/>
                  </a:cubicBezTo>
                  <a:lnTo>
                    <a:pt x="563159" y="679793"/>
                  </a:lnTo>
                  <a:lnTo>
                    <a:pt x="497165" y="752807"/>
                  </a:lnTo>
                  <a:cubicBezTo>
                    <a:pt x="353441" y="929021"/>
                    <a:pt x="281580" y="1144303"/>
                    <a:pt x="281580" y="1359586"/>
                  </a:cubicBezTo>
                  <a:cubicBezTo>
                    <a:pt x="107605" y="1185612"/>
                    <a:pt x="0" y="945269"/>
                    <a:pt x="0" y="679793"/>
                  </a:cubicBezTo>
                  <a:cubicBezTo>
                    <a:pt x="0" y="480686"/>
                    <a:pt x="60528" y="295716"/>
                    <a:pt x="164187" y="142280"/>
                  </a:cubicBezTo>
                  <a:lnTo>
                    <a:pt x="281579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33C79800-8301-4EDC-A690-4C7E46879F0D}"/>
                </a:ext>
              </a:extLst>
            </p:cNvPr>
            <p:cNvSpPr/>
            <p:nvPr/>
          </p:nvSpPr>
          <p:spPr>
            <a:xfrm>
              <a:off x="3617149" y="4255973"/>
              <a:ext cx="961372" cy="961374"/>
            </a:xfrm>
            <a:custGeom>
              <a:avLst/>
              <a:gdLst>
                <a:gd name="connsiteX0" fmla="*/ 961372 w 961372"/>
                <a:gd name="connsiteY0" fmla="*/ 0 h 961374"/>
                <a:gd name="connsiteX1" fmla="*/ 961372 w 961372"/>
                <a:gd name="connsiteY1" fmla="*/ 1 h 961374"/>
                <a:gd name="connsiteX2" fmla="*/ 679792 w 961372"/>
                <a:gd name="connsiteY2" fmla="*/ 679794 h 961374"/>
                <a:gd name="connsiteX3" fmla="*/ 92148 w 961372"/>
                <a:gd name="connsiteY3" fmla="*/ 956974 h 961374"/>
                <a:gd name="connsiteX4" fmla="*/ 0 w 961372"/>
                <a:gd name="connsiteY4" fmla="*/ 961374 h 961374"/>
                <a:gd name="connsiteX5" fmla="*/ 117391 w 961372"/>
                <a:gd name="connsiteY5" fmla="*/ 819094 h 961374"/>
                <a:gd name="connsiteX6" fmla="*/ 281578 w 961372"/>
                <a:gd name="connsiteY6" fmla="*/ 281581 h 961374"/>
                <a:gd name="connsiteX7" fmla="*/ 281578 w 961372"/>
                <a:gd name="connsiteY7" fmla="*/ 281580 h 961374"/>
                <a:gd name="connsiteX8" fmla="*/ 281578 w 961372"/>
                <a:gd name="connsiteY8" fmla="*/ 281580 h 961374"/>
                <a:gd name="connsiteX9" fmla="*/ 961371 w 961372"/>
                <a:gd name="connsiteY9" fmla="*/ 1 h 961374"/>
                <a:gd name="connsiteX10" fmla="*/ 961372 w 961372"/>
                <a:gd name="connsiteY10" fmla="*/ 0 h 96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1372" h="961374">
                  <a:moveTo>
                    <a:pt x="961372" y="0"/>
                  </a:moveTo>
                  <a:lnTo>
                    <a:pt x="961372" y="1"/>
                  </a:lnTo>
                  <a:cubicBezTo>
                    <a:pt x="961372" y="246037"/>
                    <a:pt x="867512" y="492074"/>
                    <a:pt x="679792" y="679794"/>
                  </a:cubicBezTo>
                  <a:cubicBezTo>
                    <a:pt x="515537" y="844049"/>
                    <a:pt x="306633" y="936443"/>
                    <a:pt x="92148" y="956974"/>
                  </a:cubicBezTo>
                  <a:lnTo>
                    <a:pt x="0" y="961374"/>
                  </a:lnTo>
                  <a:lnTo>
                    <a:pt x="117391" y="819094"/>
                  </a:lnTo>
                  <a:cubicBezTo>
                    <a:pt x="221050" y="665658"/>
                    <a:pt x="281578" y="480688"/>
                    <a:pt x="281578" y="281581"/>
                  </a:cubicBezTo>
                  <a:lnTo>
                    <a:pt x="281578" y="281580"/>
                  </a:lnTo>
                  <a:lnTo>
                    <a:pt x="281578" y="281580"/>
                  </a:lnTo>
                  <a:cubicBezTo>
                    <a:pt x="547054" y="281580"/>
                    <a:pt x="787397" y="173975"/>
                    <a:pt x="961371" y="1"/>
                  </a:cubicBezTo>
                  <a:lnTo>
                    <a:pt x="961372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563F77D9-29EC-422C-84F9-B155DD45C6AF}"/>
                </a:ext>
              </a:extLst>
            </p:cNvPr>
            <p:cNvSpPr/>
            <p:nvPr/>
          </p:nvSpPr>
          <p:spPr>
            <a:xfrm>
              <a:off x="1296188" y="4255975"/>
              <a:ext cx="961373" cy="961373"/>
            </a:xfrm>
            <a:custGeom>
              <a:avLst/>
              <a:gdLst>
                <a:gd name="connsiteX0" fmla="*/ 0 w 961373"/>
                <a:gd name="connsiteY0" fmla="*/ 0 h 961373"/>
                <a:gd name="connsiteX1" fmla="*/ 581499 w 961373"/>
                <a:gd name="connsiteY1" fmla="*/ 276616 h 961373"/>
                <a:gd name="connsiteX2" fmla="*/ 679793 w 961373"/>
                <a:gd name="connsiteY2" fmla="*/ 281579 h 961373"/>
                <a:gd name="connsiteX3" fmla="*/ 679793 w 961373"/>
                <a:gd name="connsiteY3" fmla="*/ 281579 h 961373"/>
                <a:gd name="connsiteX4" fmla="*/ 843980 w 961373"/>
                <a:gd name="connsiteY4" fmla="*/ 819092 h 961373"/>
                <a:gd name="connsiteX5" fmla="*/ 961373 w 961373"/>
                <a:gd name="connsiteY5" fmla="*/ 961373 h 961373"/>
                <a:gd name="connsiteX6" fmla="*/ 869224 w 961373"/>
                <a:gd name="connsiteY6" fmla="*/ 956973 h 961373"/>
                <a:gd name="connsiteX7" fmla="*/ 281580 w 961373"/>
                <a:gd name="connsiteY7" fmla="*/ 679793 h 961373"/>
                <a:gd name="connsiteX8" fmla="*/ 0 w 961373"/>
                <a:gd name="connsiteY8" fmla="*/ 0 h 961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1373" h="961373">
                  <a:moveTo>
                    <a:pt x="0" y="0"/>
                  </a:moveTo>
                  <a:cubicBezTo>
                    <a:pt x="152228" y="152228"/>
                    <a:pt x="355269" y="253641"/>
                    <a:pt x="581499" y="276616"/>
                  </a:cubicBezTo>
                  <a:lnTo>
                    <a:pt x="679793" y="281579"/>
                  </a:lnTo>
                  <a:lnTo>
                    <a:pt x="679793" y="281579"/>
                  </a:lnTo>
                  <a:cubicBezTo>
                    <a:pt x="679793" y="480686"/>
                    <a:pt x="740321" y="665656"/>
                    <a:pt x="843980" y="819092"/>
                  </a:cubicBezTo>
                  <a:lnTo>
                    <a:pt x="961373" y="961373"/>
                  </a:lnTo>
                  <a:lnTo>
                    <a:pt x="869224" y="956973"/>
                  </a:lnTo>
                  <a:cubicBezTo>
                    <a:pt x="654739" y="936442"/>
                    <a:pt x="445835" y="844048"/>
                    <a:pt x="281580" y="679793"/>
                  </a:cubicBezTo>
                  <a:cubicBezTo>
                    <a:pt x="93860" y="492073"/>
                    <a:pt x="0" y="246036"/>
                    <a:pt x="0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33541B74-FF56-4F8D-84DD-404DCBB9F2A1}"/>
                </a:ext>
              </a:extLst>
            </p:cNvPr>
            <p:cNvSpPr/>
            <p:nvPr/>
          </p:nvSpPr>
          <p:spPr>
            <a:xfrm>
              <a:off x="2257561" y="4935768"/>
              <a:ext cx="1359588" cy="563159"/>
            </a:xfrm>
            <a:custGeom>
              <a:avLst/>
              <a:gdLst>
                <a:gd name="connsiteX0" fmla="*/ 679794 w 1359588"/>
                <a:gd name="connsiteY0" fmla="*/ 0 h 563159"/>
                <a:gd name="connsiteX1" fmla="*/ 752808 w 1359588"/>
                <a:gd name="connsiteY1" fmla="*/ 65994 h 563159"/>
                <a:gd name="connsiteX2" fmla="*/ 1359587 w 1359588"/>
                <a:gd name="connsiteY2" fmla="*/ 281579 h 563159"/>
                <a:gd name="connsiteX3" fmla="*/ 1359588 w 1359588"/>
                <a:gd name="connsiteY3" fmla="*/ 281579 h 563159"/>
                <a:gd name="connsiteX4" fmla="*/ 1359587 w 1359588"/>
                <a:gd name="connsiteY4" fmla="*/ 281580 h 563159"/>
                <a:gd name="connsiteX5" fmla="*/ 679793 w 1359588"/>
                <a:gd name="connsiteY5" fmla="*/ 563159 h 563159"/>
                <a:gd name="connsiteX6" fmla="*/ 0 w 1359588"/>
                <a:gd name="connsiteY6" fmla="*/ 281580 h 563159"/>
                <a:gd name="connsiteX7" fmla="*/ 0 w 1359588"/>
                <a:gd name="connsiteY7" fmla="*/ 281580 h 563159"/>
                <a:gd name="connsiteX8" fmla="*/ 1 w 1359588"/>
                <a:gd name="connsiteY8" fmla="*/ 281580 h 563159"/>
                <a:gd name="connsiteX9" fmla="*/ 679794 w 1359588"/>
                <a:gd name="connsiteY9" fmla="*/ 0 h 563159"/>
                <a:gd name="connsiteX10" fmla="*/ 679794 w 1359588"/>
                <a:gd name="connsiteY10" fmla="*/ 0 h 563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9588" h="563159">
                  <a:moveTo>
                    <a:pt x="679794" y="0"/>
                  </a:moveTo>
                  <a:lnTo>
                    <a:pt x="752808" y="65994"/>
                  </a:lnTo>
                  <a:cubicBezTo>
                    <a:pt x="929022" y="209718"/>
                    <a:pt x="1144304" y="281579"/>
                    <a:pt x="1359587" y="281579"/>
                  </a:cubicBezTo>
                  <a:lnTo>
                    <a:pt x="1359588" y="281579"/>
                  </a:lnTo>
                  <a:lnTo>
                    <a:pt x="1359587" y="281580"/>
                  </a:lnTo>
                  <a:cubicBezTo>
                    <a:pt x="1185612" y="455554"/>
                    <a:pt x="945269" y="563159"/>
                    <a:pt x="679793" y="563159"/>
                  </a:cubicBezTo>
                  <a:cubicBezTo>
                    <a:pt x="414317" y="563159"/>
                    <a:pt x="173974" y="455554"/>
                    <a:pt x="0" y="281580"/>
                  </a:cubicBezTo>
                  <a:lnTo>
                    <a:pt x="0" y="281580"/>
                  </a:lnTo>
                  <a:lnTo>
                    <a:pt x="1" y="281580"/>
                  </a:lnTo>
                  <a:cubicBezTo>
                    <a:pt x="246037" y="281580"/>
                    <a:pt x="492074" y="187720"/>
                    <a:pt x="679794" y="0"/>
                  </a:cubicBezTo>
                  <a:lnTo>
                    <a:pt x="679794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61662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9C74814-25EE-4827-8BF9-9DF58F81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水晶球 </a:t>
            </a:r>
            <a:r>
              <a:rPr lang="en-US" altLang="zh-TW" dirty="0"/>
              <a:t>–</a:t>
            </a:r>
            <a:r>
              <a:rPr lang="zh-TW" altLang="en-US" dirty="0"/>
              <a:t> 解構 </a:t>
            </a:r>
            <a:r>
              <a:rPr lang="en-US" altLang="zh-TW" dirty="0"/>
              <a:t>–</a:t>
            </a:r>
            <a:r>
              <a:rPr lang="zh-TW" altLang="en-US" dirty="0"/>
              <a:t> 重構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44368CE-B35E-4763-AD76-495EB9DE59AD}"/>
              </a:ext>
            </a:extLst>
          </p:cNvPr>
          <p:cNvSpPr txBox="1"/>
          <p:nvPr/>
        </p:nvSpPr>
        <p:spPr>
          <a:xfrm>
            <a:off x="2880986" y="6228658"/>
            <a:ext cx="3093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dirty="0"/>
              <a:t>旋轉</a:t>
            </a:r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C518BAB9-FED9-448A-BE74-D6520DC6802D}"/>
              </a:ext>
            </a:extLst>
          </p:cNvPr>
          <p:cNvSpPr/>
          <p:nvPr/>
        </p:nvSpPr>
        <p:spPr>
          <a:xfrm rot="4092630">
            <a:off x="1592234" y="1377849"/>
            <a:ext cx="2690240" cy="1114332"/>
          </a:xfrm>
          <a:custGeom>
            <a:avLst/>
            <a:gdLst>
              <a:gd name="connsiteX0" fmla="*/ 679792 w 1359585"/>
              <a:gd name="connsiteY0" fmla="*/ 0 h 563159"/>
              <a:gd name="connsiteX1" fmla="*/ 1217305 w 1359585"/>
              <a:gd name="connsiteY1" fmla="*/ 164187 h 563159"/>
              <a:gd name="connsiteX2" fmla="*/ 1359585 w 1359585"/>
              <a:gd name="connsiteY2" fmla="*/ 281579 h 563159"/>
              <a:gd name="connsiteX3" fmla="*/ 1267435 w 1359585"/>
              <a:gd name="connsiteY3" fmla="*/ 285979 h 563159"/>
              <a:gd name="connsiteX4" fmla="*/ 679791 w 1359585"/>
              <a:gd name="connsiteY4" fmla="*/ 563159 h 563159"/>
              <a:gd name="connsiteX5" fmla="*/ 92147 w 1359585"/>
              <a:gd name="connsiteY5" fmla="*/ 285979 h 563159"/>
              <a:gd name="connsiteX6" fmla="*/ 0 w 1359585"/>
              <a:gd name="connsiteY6" fmla="*/ 281579 h 563159"/>
              <a:gd name="connsiteX7" fmla="*/ 142279 w 1359585"/>
              <a:gd name="connsiteY7" fmla="*/ 164188 h 563159"/>
              <a:gd name="connsiteX8" fmla="*/ 679792 w 1359585"/>
              <a:gd name="connsiteY8" fmla="*/ 0 h 563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9585" h="563159">
                <a:moveTo>
                  <a:pt x="679792" y="0"/>
                </a:moveTo>
                <a:cubicBezTo>
                  <a:pt x="878899" y="0"/>
                  <a:pt x="1063869" y="60528"/>
                  <a:pt x="1217305" y="164187"/>
                </a:cubicBezTo>
                <a:lnTo>
                  <a:pt x="1359585" y="281579"/>
                </a:lnTo>
                <a:lnTo>
                  <a:pt x="1267435" y="285979"/>
                </a:lnTo>
                <a:cubicBezTo>
                  <a:pt x="1052950" y="306510"/>
                  <a:pt x="844046" y="398904"/>
                  <a:pt x="679791" y="563159"/>
                </a:cubicBezTo>
                <a:cubicBezTo>
                  <a:pt x="515536" y="398904"/>
                  <a:pt x="306632" y="306511"/>
                  <a:pt x="92147" y="285979"/>
                </a:cubicBezTo>
                <a:lnTo>
                  <a:pt x="0" y="281579"/>
                </a:lnTo>
                <a:lnTo>
                  <a:pt x="142279" y="164188"/>
                </a:lnTo>
                <a:cubicBezTo>
                  <a:pt x="295715" y="60528"/>
                  <a:pt x="480685" y="0"/>
                  <a:pt x="679792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0FC46583-D476-410B-A41C-75CD186EF734}"/>
              </a:ext>
            </a:extLst>
          </p:cNvPr>
          <p:cNvSpPr/>
          <p:nvPr/>
        </p:nvSpPr>
        <p:spPr>
          <a:xfrm rot="4092630">
            <a:off x="825728" y="1464558"/>
            <a:ext cx="1902292" cy="1902288"/>
          </a:xfrm>
          <a:custGeom>
            <a:avLst/>
            <a:gdLst>
              <a:gd name="connsiteX0" fmla="*/ 961373 w 961375"/>
              <a:gd name="connsiteY0" fmla="*/ 0 h 961375"/>
              <a:gd name="connsiteX1" fmla="*/ 961375 w 961375"/>
              <a:gd name="connsiteY1" fmla="*/ 0 h 961375"/>
              <a:gd name="connsiteX2" fmla="*/ 961374 w 961375"/>
              <a:gd name="connsiteY2" fmla="*/ 1 h 961375"/>
              <a:gd name="connsiteX3" fmla="*/ 684757 w 961375"/>
              <a:gd name="connsiteY3" fmla="*/ 581500 h 961375"/>
              <a:gd name="connsiteX4" fmla="*/ 679794 w 961375"/>
              <a:gd name="connsiteY4" fmla="*/ 679794 h 961375"/>
              <a:gd name="connsiteX5" fmla="*/ 679794 w 961375"/>
              <a:gd name="connsiteY5" fmla="*/ 679794 h 961375"/>
              <a:gd name="connsiteX6" fmla="*/ 1 w 961375"/>
              <a:gd name="connsiteY6" fmla="*/ 961374 h 961375"/>
              <a:gd name="connsiteX7" fmla="*/ 0 w 961375"/>
              <a:gd name="connsiteY7" fmla="*/ 961375 h 961375"/>
              <a:gd name="connsiteX8" fmla="*/ 0 w 961375"/>
              <a:gd name="connsiteY8" fmla="*/ 961374 h 961375"/>
              <a:gd name="connsiteX9" fmla="*/ 281579 w 961375"/>
              <a:gd name="connsiteY9" fmla="*/ 281580 h 961375"/>
              <a:gd name="connsiteX10" fmla="*/ 961373 w 961375"/>
              <a:gd name="connsiteY10" fmla="*/ 0 h 96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1375" h="961375">
                <a:moveTo>
                  <a:pt x="961373" y="0"/>
                </a:moveTo>
                <a:lnTo>
                  <a:pt x="961375" y="0"/>
                </a:lnTo>
                <a:lnTo>
                  <a:pt x="961374" y="1"/>
                </a:lnTo>
                <a:cubicBezTo>
                  <a:pt x="809146" y="152229"/>
                  <a:pt x="707732" y="355270"/>
                  <a:pt x="684757" y="581500"/>
                </a:cubicBezTo>
                <a:lnTo>
                  <a:pt x="679794" y="679794"/>
                </a:lnTo>
                <a:lnTo>
                  <a:pt x="679794" y="679794"/>
                </a:lnTo>
                <a:cubicBezTo>
                  <a:pt x="414318" y="679794"/>
                  <a:pt x="173975" y="787399"/>
                  <a:pt x="1" y="961374"/>
                </a:cubicBezTo>
                <a:lnTo>
                  <a:pt x="0" y="961375"/>
                </a:lnTo>
                <a:lnTo>
                  <a:pt x="0" y="961374"/>
                </a:lnTo>
                <a:cubicBezTo>
                  <a:pt x="0" y="715337"/>
                  <a:pt x="93859" y="469300"/>
                  <a:pt x="281579" y="281580"/>
                </a:cubicBezTo>
                <a:cubicBezTo>
                  <a:pt x="469299" y="93860"/>
                  <a:pt x="715336" y="0"/>
                  <a:pt x="961373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2758C7F0-38E0-49C8-9824-A974D3961A52}"/>
              </a:ext>
            </a:extLst>
          </p:cNvPr>
          <p:cNvSpPr/>
          <p:nvPr/>
        </p:nvSpPr>
        <p:spPr>
          <a:xfrm rot="4092630">
            <a:off x="3146689" y="1464559"/>
            <a:ext cx="1902288" cy="1902284"/>
          </a:xfrm>
          <a:custGeom>
            <a:avLst/>
            <a:gdLst>
              <a:gd name="connsiteX0" fmla="*/ 0 w 961373"/>
              <a:gd name="connsiteY0" fmla="*/ 0 h 961373"/>
              <a:gd name="connsiteX1" fmla="*/ 679793 w 961373"/>
              <a:gd name="connsiteY1" fmla="*/ 281579 h 961373"/>
              <a:gd name="connsiteX2" fmla="*/ 961373 w 961373"/>
              <a:gd name="connsiteY2" fmla="*/ 961373 h 961373"/>
              <a:gd name="connsiteX3" fmla="*/ 379874 w 961373"/>
              <a:gd name="connsiteY3" fmla="*/ 684756 h 961373"/>
              <a:gd name="connsiteX4" fmla="*/ 281580 w 961373"/>
              <a:gd name="connsiteY4" fmla="*/ 679793 h 961373"/>
              <a:gd name="connsiteX5" fmla="*/ 276617 w 961373"/>
              <a:gd name="connsiteY5" fmla="*/ 581499 h 961373"/>
              <a:gd name="connsiteX6" fmla="*/ 1 w 961373"/>
              <a:gd name="connsiteY6" fmla="*/ 1 h 961373"/>
              <a:gd name="connsiteX7" fmla="*/ 0 w 961373"/>
              <a:gd name="connsiteY7" fmla="*/ 0 h 961373"/>
              <a:gd name="connsiteX8" fmla="*/ 0 w 961373"/>
              <a:gd name="connsiteY8" fmla="*/ 0 h 961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1373" h="961373">
                <a:moveTo>
                  <a:pt x="0" y="0"/>
                </a:moveTo>
                <a:cubicBezTo>
                  <a:pt x="246036" y="0"/>
                  <a:pt x="492073" y="93859"/>
                  <a:pt x="679793" y="281579"/>
                </a:cubicBezTo>
                <a:cubicBezTo>
                  <a:pt x="867513" y="469299"/>
                  <a:pt x="961373" y="715336"/>
                  <a:pt x="961373" y="961373"/>
                </a:cubicBezTo>
                <a:cubicBezTo>
                  <a:pt x="809145" y="809145"/>
                  <a:pt x="606104" y="707731"/>
                  <a:pt x="379874" y="684756"/>
                </a:cubicBezTo>
                <a:lnTo>
                  <a:pt x="281580" y="679793"/>
                </a:lnTo>
                <a:lnTo>
                  <a:pt x="276617" y="581499"/>
                </a:lnTo>
                <a:cubicBezTo>
                  <a:pt x="253642" y="355269"/>
                  <a:pt x="152228" y="152228"/>
                  <a:pt x="1" y="1"/>
                </a:cubicBez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15880E59-FB98-403D-B886-B5451E348B3B}"/>
              </a:ext>
            </a:extLst>
          </p:cNvPr>
          <p:cNvSpPr/>
          <p:nvPr/>
        </p:nvSpPr>
        <p:spPr>
          <a:xfrm rot="4092630">
            <a:off x="4021354" y="2231060"/>
            <a:ext cx="1114332" cy="2690240"/>
          </a:xfrm>
          <a:custGeom>
            <a:avLst/>
            <a:gdLst>
              <a:gd name="connsiteX0" fmla="*/ 281579 w 563158"/>
              <a:gd name="connsiteY0" fmla="*/ 0 h 1359586"/>
              <a:gd name="connsiteX1" fmla="*/ 563158 w 563158"/>
              <a:gd name="connsiteY1" fmla="*/ 679793 h 1359586"/>
              <a:gd name="connsiteX2" fmla="*/ 398971 w 563158"/>
              <a:gd name="connsiteY2" fmla="*/ 1217306 h 1359586"/>
              <a:gd name="connsiteX3" fmla="*/ 281580 w 563158"/>
              <a:gd name="connsiteY3" fmla="*/ 1359586 h 1359586"/>
              <a:gd name="connsiteX4" fmla="*/ 277180 w 563158"/>
              <a:gd name="connsiteY4" fmla="*/ 1267437 h 1359586"/>
              <a:gd name="connsiteX5" fmla="*/ 0 w 563158"/>
              <a:gd name="connsiteY5" fmla="*/ 679793 h 1359586"/>
              <a:gd name="connsiteX6" fmla="*/ 0 w 563158"/>
              <a:gd name="connsiteY6" fmla="*/ 679792 h 1359586"/>
              <a:gd name="connsiteX7" fmla="*/ 65994 w 563158"/>
              <a:gd name="connsiteY7" fmla="*/ 606778 h 1359586"/>
              <a:gd name="connsiteX8" fmla="*/ 281579 w 563158"/>
              <a:gd name="connsiteY8" fmla="*/ 0 h 13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3158" h="1359586">
                <a:moveTo>
                  <a:pt x="281579" y="0"/>
                </a:moveTo>
                <a:cubicBezTo>
                  <a:pt x="455553" y="173974"/>
                  <a:pt x="563158" y="414317"/>
                  <a:pt x="563158" y="679793"/>
                </a:cubicBezTo>
                <a:cubicBezTo>
                  <a:pt x="563159" y="878900"/>
                  <a:pt x="502631" y="1063870"/>
                  <a:pt x="398971" y="1217306"/>
                </a:cubicBezTo>
                <a:lnTo>
                  <a:pt x="281580" y="1359586"/>
                </a:lnTo>
                <a:lnTo>
                  <a:pt x="277180" y="1267437"/>
                </a:lnTo>
                <a:cubicBezTo>
                  <a:pt x="256648" y="1052952"/>
                  <a:pt x="164255" y="844048"/>
                  <a:pt x="0" y="679793"/>
                </a:cubicBezTo>
                <a:lnTo>
                  <a:pt x="0" y="679792"/>
                </a:lnTo>
                <a:lnTo>
                  <a:pt x="65994" y="606778"/>
                </a:lnTo>
                <a:cubicBezTo>
                  <a:pt x="209718" y="430564"/>
                  <a:pt x="281579" y="215282"/>
                  <a:pt x="281579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C3F51D1E-1B8A-4F90-935E-537480AD5E79}"/>
              </a:ext>
            </a:extLst>
          </p:cNvPr>
          <p:cNvSpPr/>
          <p:nvPr/>
        </p:nvSpPr>
        <p:spPr>
          <a:xfrm rot="4092630">
            <a:off x="739021" y="2231064"/>
            <a:ext cx="1114334" cy="2690236"/>
          </a:xfrm>
          <a:custGeom>
            <a:avLst/>
            <a:gdLst>
              <a:gd name="connsiteX0" fmla="*/ 281579 w 563159"/>
              <a:gd name="connsiteY0" fmla="*/ 0 h 1359586"/>
              <a:gd name="connsiteX1" fmla="*/ 285979 w 563159"/>
              <a:gd name="connsiteY1" fmla="*/ 92149 h 1359586"/>
              <a:gd name="connsiteX2" fmla="*/ 563159 w 563159"/>
              <a:gd name="connsiteY2" fmla="*/ 679792 h 1359586"/>
              <a:gd name="connsiteX3" fmla="*/ 563159 w 563159"/>
              <a:gd name="connsiteY3" fmla="*/ 679793 h 1359586"/>
              <a:gd name="connsiteX4" fmla="*/ 497165 w 563159"/>
              <a:gd name="connsiteY4" fmla="*/ 752807 h 1359586"/>
              <a:gd name="connsiteX5" fmla="*/ 281580 w 563159"/>
              <a:gd name="connsiteY5" fmla="*/ 1359586 h 1359586"/>
              <a:gd name="connsiteX6" fmla="*/ 0 w 563159"/>
              <a:gd name="connsiteY6" fmla="*/ 679793 h 1359586"/>
              <a:gd name="connsiteX7" fmla="*/ 164187 w 563159"/>
              <a:gd name="connsiteY7" fmla="*/ 142280 h 1359586"/>
              <a:gd name="connsiteX8" fmla="*/ 281579 w 563159"/>
              <a:gd name="connsiteY8" fmla="*/ 0 h 13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3159" h="1359586">
                <a:moveTo>
                  <a:pt x="281579" y="0"/>
                </a:moveTo>
                <a:lnTo>
                  <a:pt x="285979" y="92149"/>
                </a:lnTo>
                <a:cubicBezTo>
                  <a:pt x="306510" y="306634"/>
                  <a:pt x="398904" y="515537"/>
                  <a:pt x="563159" y="679792"/>
                </a:cubicBezTo>
                <a:lnTo>
                  <a:pt x="563159" y="679793"/>
                </a:lnTo>
                <a:lnTo>
                  <a:pt x="497165" y="752807"/>
                </a:lnTo>
                <a:cubicBezTo>
                  <a:pt x="353441" y="929021"/>
                  <a:pt x="281580" y="1144303"/>
                  <a:pt x="281580" y="1359586"/>
                </a:cubicBezTo>
                <a:cubicBezTo>
                  <a:pt x="107605" y="1185612"/>
                  <a:pt x="0" y="945269"/>
                  <a:pt x="0" y="679793"/>
                </a:cubicBezTo>
                <a:cubicBezTo>
                  <a:pt x="0" y="480686"/>
                  <a:pt x="60528" y="295716"/>
                  <a:pt x="164187" y="142280"/>
                </a:cubicBezTo>
                <a:lnTo>
                  <a:pt x="281579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8340C3F3-8193-4D0F-B5B5-4FB79C0052A1}"/>
              </a:ext>
            </a:extLst>
          </p:cNvPr>
          <p:cNvSpPr/>
          <p:nvPr/>
        </p:nvSpPr>
        <p:spPr>
          <a:xfrm rot="4092630">
            <a:off x="3146692" y="3785515"/>
            <a:ext cx="1902286" cy="1902290"/>
          </a:xfrm>
          <a:custGeom>
            <a:avLst/>
            <a:gdLst>
              <a:gd name="connsiteX0" fmla="*/ 961372 w 961372"/>
              <a:gd name="connsiteY0" fmla="*/ 0 h 961374"/>
              <a:gd name="connsiteX1" fmla="*/ 961372 w 961372"/>
              <a:gd name="connsiteY1" fmla="*/ 1 h 961374"/>
              <a:gd name="connsiteX2" fmla="*/ 679792 w 961372"/>
              <a:gd name="connsiteY2" fmla="*/ 679794 h 961374"/>
              <a:gd name="connsiteX3" fmla="*/ 92148 w 961372"/>
              <a:gd name="connsiteY3" fmla="*/ 956974 h 961374"/>
              <a:gd name="connsiteX4" fmla="*/ 0 w 961372"/>
              <a:gd name="connsiteY4" fmla="*/ 961374 h 961374"/>
              <a:gd name="connsiteX5" fmla="*/ 117391 w 961372"/>
              <a:gd name="connsiteY5" fmla="*/ 819094 h 961374"/>
              <a:gd name="connsiteX6" fmla="*/ 281578 w 961372"/>
              <a:gd name="connsiteY6" fmla="*/ 281581 h 961374"/>
              <a:gd name="connsiteX7" fmla="*/ 281578 w 961372"/>
              <a:gd name="connsiteY7" fmla="*/ 281580 h 961374"/>
              <a:gd name="connsiteX8" fmla="*/ 281578 w 961372"/>
              <a:gd name="connsiteY8" fmla="*/ 281580 h 961374"/>
              <a:gd name="connsiteX9" fmla="*/ 961371 w 961372"/>
              <a:gd name="connsiteY9" fmla="*/ 1 h 961374"/>
              <a:gd name="connsiteX10" fmla="*/ 961372 w 961372"/>
              <a:gd name="connsiteY10" fmla="*/ 0 h 961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1372" h="961374">
                <a:moveTo>
                  <a:pt x="961372" y="0"/>
                </a:moveTo>
                <a:lnTo>
                  <a:pt x="961372" y="1"/>
                </a:lnTo>
                <a:cubicBezTo>
                  <a:pt x="961372" y="246037"/>
                  <a:pt x="867512" y="492074"/>
                  <a:pt x="679792" y="679794"/>
                </a:cubicBezTo>
                <a:cubicBezTo>
                  <a:pt x="515537" y="844049"/>
                  <a:pt x="306633" y="936443"/>
                  <a:pt x="92148" y="956974"/>
                </a:cubicBezTo>
                <a:lnTo>
                  <a:pt x="0" y="961374"/>
                </a:lnTo>
                <a:lnTo>
                  <a:pt x="117391" y="819094"/>
                </a:lnTo>
                <a:cubicBezTo>
                  <a:pt x="221050" y="665658"/>
                  <a:pt x="281578" y="480688"/>
                  <a:pt x="281578" y="281581"/>
                </a:cubicBezTo>
                <a:lnTo>
                  <a:pt x="281578" y="281580"/>
                </a:lnTo>
                <a:lnTo>
                  <a:pt x="281578" y="281580"/>
                </a:lnTo>
                <a:cubicBezTo>
                  <a:pt x="547054" y="281580"/>
                  <a:pt x="787397" y="173975"/>
                  <a:pt x="961371" y="1"/>
                </a:cubicBezTo>
                <a:lnTo>
                  <a:pt x="961372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61E2F111-7B17-4CCB-A368-14A37CA18C0B}"/>
              </a:ext>
            </a:extLst>
          </p:cNvPr>
          <p:cNvSpPr/>
          <p:nvPr/>
        </p:nvSpPr>
        <p:spPr>
          <a:xfrm rot="4092630">
            <a:off x="825730" y="3785520"/>
            <a:ext cx="1902288" cy="1902284"/>
          </a:xfrm>
          <a:custGeom>
            <a:avLst/>
            <a:gdLst>
              <a:gd name="connsiteX0" fmla="*/ 0 w 961373"/>
              <a:gd name="connsiteY0" fmla="*/ 0 h 961373"/>
              <a:gd name="connsiteX1" fmla="*/ 581499 w 961373"/>
              <a:gd name="connsiteY1" fmla="*/ 276616 h 961373"/>
              <a:gd name="connsiteX2" fmla="*/ 679793 w 961373"/>
              <a:gd name="connsiteY2" fmla="*/ 281579 h 961373"/>
              <a:gd name="connsiteX3" fmla="*/ 679793 w 961373"/>
              <a:gd name="connsiteY3" fmla="*/ 281579 h 961373"/>
              <a:gd name="connsiteX4" fmla="*/ 843980 w 961373"/>
              <a:gd name="connsiteY4" fmla="*/ 819092 h 961373"/>
              <a:gd name="connsiteX5" fmla="*/ 961373 w 961373"/>
              <a:gd name="connsiteY5" fmla="*/ 961373 h 961373"/>
              <a:gd name="connsiteX6" fmla="*/ 869224 w 961373"/>
              <a:gd name="connsiteY6" fmla="*/ 956973 h 961373"/>
              <a:gd name="connsiteX7" fmla="*/ 281580 w 961373"/>
              <a:gd name="connsiteY7" fmla="*/ 679793 h 961373"/>
              <a:gd name="connsiteX8" fmla="*/ 0 w 961373"/>
              <a:gd name="connsiteY8" fmla="*/ 0 h 961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1373" h="961373">
                <a:moveTo>
                  <a:pt x="0" y="0"/>
                </a:moveTo>
                <a:cubicBezTo>
                  <a:pt x="152228" y="152228"/>
                  <a:pt x="355269" y="253641"/>
                  <a:pt x="581499" y="276616"/>
                </a:cubicBezTo>
                <a:lnTo>
                  <a:pt x="679793" y="281579"/>
                </a:lnTo>
                <a:lnTo>
                  <a:pt x="679793" y="281579"/>
                </a:lnTo>
                <a:cubicBezTo>
                  <a:pt x="679793" y="480686"/>
                  <a:pt x="740321" y="665656"/>
                  <a:pt x="843980" y="819092"/>
                </a:cubicBezTo>
                <a:lnTo>
                  <a:pt x="961373" y="961373"/>
                </a:lnTo>
                <a:lnTo>
                  <a:pt x="869224" y="956973"/>
                </a:lnTo>
                <a:cubicBezTo>
                  <a:pt x="654739" y="936442"/>
                  <a:pt x="445835" y="844048"/>
                  <a:pt x="281580" y="679793"/>
                </a:cubicBezTo>
                <a:cubicBezTo>
                  <a:pt x="93860" y="492073"/>
                  <a:pt x="0" y="246036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965113BF-6B76-4E3C-A2A5-171D7A340328}"/>
              </a:ext>
            </a:extLst>
          </p:cNvPr>
          <p:cNvSpPr/>
          <p:nvPr/>
        </p:nvSpPr>
        <p:spPr>
          <a:xfrm rot="4092630">
            <a:off x="1592233" y="4660182"/>
            <a:ext cx="2690244" cy="1114332"/>
          </a:xfrm>
          <a:custGeom>
            <a:avLst/>
            <a:gdLst>
              <a:gd name="connsiteX0" fmla="*/ 679794 w 1359588"/>
              <a:gd name="connsiteY0" fmla="*/ 0 h 563159"/>
              <a:gd name="connsiteX1" fmla="*/ 752808 w 1359588"/>
              <a:gd name="connsiteY1" fmla="*/ 65994 h 563159"/>
              <a:gd name="connsiteX2" fmla="*/ 1359587 w 1359588"/>
              <a:gd name="connsiteY2" fmla="*/ 281579 h 563159"/>
              <a:gd name="connsiteX3" fmla="*/ 1359588 w 1359588"/>
              <a:gd name="connsiteY3" fmla="*/ 281579 h 563159"/>
              <a:gd name="connsiteX4" fmla="*/ 1359587 w 1359588"/>
              <a:gd name="connsiteY4" fmla="*/ 281580 h 563159"/>
              <a:gd name="connsiteX5" fmla="*/ 679793 w 1359588"/>
              <a:gd name="connsiteY5" fmla="*/ 563159 h 563159"/>
              <a:gd name="connsiteX6" fmla="*/ 0 w 1359588"/>
              <a:gd name="connsiteY6" fmla="*/ 281580 h 563159"/>
              <a:gd name="connsiteX7" fmla="*/ 0 w 1359588"/>
              <a:gd name="connsiteY7" fmla="*/ 281580 h 563159"/>
              <a:gd name="connsiteX8" fmla="*/ 1 w 1359588"/>
              <a:gd name="connsiteY8" fmla="*/ 281580 h 563159"/>
              <a:gd name="connsiteX9" fmla="*/ 679794 w 1359588"/>
              <a:gd name="connsiteY9" fmla="*/ 0 h 563159"/>
              <a:gd name="connsiteX10" fmla="*/ 679794 w 1359588"/>
              <a:gd name="connsiteY10" fmla="*/ 0 h 563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9588" h="563159">
                <a:moveTo>
                  <a:pt x="679794" y="0"/>
                </a:moveTo>
                <a:lnTo>
                  <a:pt x="752808" y="65994"/>
                </a:lnTo>
                <a:cubicBezTo>
                  <a:pt x="929022" y="209718"/>
                  <a:pt x="1144304" y="281579"/>
                  <a:pt x="1359587" y="281579"/>
                </a:cubicBezTo>
                <a:lnTo>
                  <a:pt x="1359588" y="281579"/>
                </a:lnTo>
                <a:lnTo>
                  <a:pt x="1359587" y="281580"/>
                </a:lnTo>
                <a:cubicBezTo>
                  <a:pt x="1185612" y="455554"/>
                  <a:pt x="945269" y="563159"/>
                  <a:pt x="679793" y="563159"/>
                </a:cubicBezTo>
                <a:cubicBezTo>
                  <a:pt x="414317" y="563159"/>
                  <a:pt x="173974" y="455554"/>
                  <a:pt x="0" y="281580"/>
                </a:cubicBezTo>
                <a:lnTo>
                  <a:pt x="0" y="281580"/>
                </a:lnTo>
                <a:lnTo>
                  <a:pt x="1" y="281580"/>
                </a:lnTo>
                <a:cubicBezTo>
                  <a:pt x="246037" y="281580"/>
                  <a:pt x="492074" y="187720"/>
                  <a:pt x="679794" y="0"/>
                </a:cubicBezTo>
                <a:lnTo>
                  <a:pt x="679794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6994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9C74814-25EE-4827-8BF9-9DF58F81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水晶球 </a:t>
            </a:r>
            <a:r>
              <a:rPr lang="en-US" altLang="zh-TW" dirty="0"/>
              <a:t>–</a:t>
            </a:r>
            <a:r>
              <a:rPr lang="zh-TW" altLang="en-US" dirty="0"/>
              <a:t> 解構 </a:t>
            </a:r>
            <a:r>
              <a:rPr lang="en-US" altLang="zh-TW" dirty="0"/>
              <a:t>–</a:t>
            </a:r>
            <a:r>
              <a:rPr lang="zh-TW" altLang="en-US" dirty="0"/>
              <a:t> 重構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44368CE-B35E-4763-AD76-495EB9DE59AD}"/>
              </a:ext>
            </a:extLst>
          </p:cNvPr>
          <p:cNvSpPr txBox="1"/>
          <p:nvPr/>
        </p:nvSpPr>
        <p:spPr>
          <a:xfrm>
            <a:off x="2880986" y="6228658"/>
            <a:ext cx="3093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dirty="0"/>
              <a:t>群組；縮小；取消群組</a:t>
            </a:r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C518BAB9-FED9-448A-BE74-D6520DC6802D}"/>
              </a:ext>
            </a:extLst>
          </p:cNvPr>
          <p:cNvSpPr/>
          <p:nvPr/>
        </p:nvSpPr>
        <p:spPr>
          <a:xfrm rot="4092630">
            <a:off x="2274405" y="2492722"/>
            <a:ext cx="1325899" cy="549205"/>
          </a:xfrm>
          <a:custGeom>
            <a:avLst/>
            <a:gdLst>
              <a:gd name="connsiteX0" fmla="*/ 679792 w 1359585"/>
              <a:gd name="connsiteY0" fmla="*/ 0 h 563159"/>
              <a:gd name="connsiteX1" fmla="*/ 1217305 w 1359585"/>
              <a:gd name="connsiteY1" fmla="*/ 164187 h 563159"/>
              <a:gd name="connsiteX2" fmla="*/ 1359585 w 1359585"/>
              <a:gd name="connsiteY2" fmla="*/ 281579 h 563159"/>
              <a:gd name="connsiteX3" fmla="*/ 1267435 w 1359585"/>
              <a:gd name="connsiteY3" fmla="*/ 285979 h 563159"/>
              <a:gd name="connsiteX4" fmla="*/ 679791 w 1359585"/>
              <a:gd name="connsiteY4" fmla="*/ 563159 h 563159"/>
              <a:gd name="connsiteX5" fmla="*/ 92147 w 1359585"/>
              <a:gd name="connsiteY5" fmla="*/ 285979 h 563159"/>
              <a:gd name="connsiteX6" fmla="*/ 0 w 1359585"/>
              <a:gd name="connsiteY6" fmla="*/ 281579 h 563159"/>
              <a:gd name="connsiteX7" fmla="*/ 142279 w 1359585"/>
              <a:gd name="connsiteY7" fmla="*/ 164188 h 563159"/>
              <a:gd name="connsiteX8" fmla="*/ 679792 w 1359585"/>
              <a:gd name="connsiteY8" fmla="*/ 0 h 563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9585" h="563159">
                <a:moveTo>
                  <a:pt x="679792" y="0"/>
                </a:moveTo>
                <a:cubicBezTo>
                  <a:pt x="878899" y="0"/>
                  <a:pt x="1063869" y="60528"/>
                  <a:pt x="1217305" y="164187"/>
                </a:cubicBezTo>
                <a:lnTo>
                  <a:pt x="1359585" y="281579"/>
                </a:lnTo>
                <a:lnTo>
                  <a:pt x="1267435" y="285979"/>
                </a:lnTo>
                <a:cubicBezTo>
                  <a:pt x="1052950" y="306510"/>
                  <a:pt x="844046" y="398904"/>
                  <a:pt x="679791" y="563159"/>
                </a:cubicBezTo>
                <a:cubicBezTo>
                  <a:pt x="515536" y="398904"/>
                  <a:pt x="306632" y="306511"/>
                  <a:pt x="92147" y="285979"/>
                </a:cubicBezTo>
                <a:lnTo>
                  <a:pt x="0" y="281579"/>
                </a:lnTo>
                <a:lnTo>
                  <a:pt x="142279" y="164188"/>
                </a:lnTo>
                <a:cubicBezTo>
                  <a:pt x="295715" y="60528"/>
                  <a:pt x="480685" y="0"/>
                  <a:pt x="679792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0FC46583-D476-410B-A41C-75CD186EF734}"/>
              </a:ext>
            </a:extLst>
          </p:cNvPr>
          <p:cNvSpPr/>
          <p:nvPr/>
        </p:nvSpPr>
        <p:spPr>
          <a:xfrm rot="4092630">
            <a:off x="1896628" y="2535457"/>
            <a:ext cx="937555" cy="937553"/>
          </a:xfrm>
          <a:custGeom>
            <a:avLst/>
            <a:gdLst>
              <a:gd name="connsiteX0" fmla="*/ 961373 w 961375"/>
              <a:gd name="connsiteY0" fmla="*/ 0 h 961375"/>
              <a:gd name="connsiteX1" fmla="*/ 961375 w 961375"/>
              <a:gd name="connsiteY1" fmla="*/ 0 h 961375"/>
              <a:gd name="connsiteX2" fmla="*/ 961374 w 961375"/>
              <a:gd name="connsiteY2" fmla="*/ 1 h 961375"/>
              <a:gd name="connsiteX3" fmla="*/ 684757 w 961375"/>
              <a:gd name="connsiteY3" fmla="*/ 581500 h 961375"/>
              <a:gd name="connsiteX4" fmla="*/ 679794 w 961375"/>
              <a:gd name="connsiteY4" fmla="*/ 679794 h 961375"/>
              <a:gd name="connsiteX5" fmla="*/ 679794 w 961375"/>
              <a:gd name="connsiteY5" fmla="*/ 679794 h 961375"/>
              <a:gd name="connsiteX6" fmla="*/ 1 w 961375"/>
              <a:gd name="connsiteY6" fmla="*/ 961374 h 961375"/>
              <a:gd name="connsiteX7" fmla="*/ 0 w 961375"/>
              <a:gd name="connsiteY7" fmla="*/ 961375 h 961375"/>
              <a:gd name="connsiteX8" fmla="*/ 0 w 961375"/>
              <a:gd name="connsiteY8" fmla="*/ 961374 h 961375"/>
              <a:gd name="connsiteX9" fmla="*/ 281579 w 961375"/>
              <a:gd name="connsiteY9" fmla="*/ 281580 h 961375"/>
              <a:gd name="connsiteX10" fmla="*/ 961373 w 961375"/>
              <a:gd name="connsiteY10" fmla="*/ 0 h 96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1375" h="961375">
                <a:moveTo>
                  <a:pt x="961373" y="0"/>
                </a:moveTo>
                <a:lnTo>
                  <a:pt x="961375" y="0"/>
                </a:lnTo>
                <a:lnTo>
                  <a:pt x="961374" y="1"/>
                </a:lnTo>
                <a:cubicBezTo>
                  <a:pt x="809146" y="152229"/>
                  <a:pt x="707732" y="355270"/>
                  <a:pt x="684757" y="581500"/>
                </a:cubicBezTo>
                <a:lnTo>
                  <a:pt x="679794" y="679794"/>
                </a:lnTo>
                <a:lnTo>
                  <a:pt x="679794" y="679794"/>
                </a:lnTo>
                <a:cubicBezTo>
                  <a:pt x="414318" y="679794"/>
                  <a:pt x="173975" y="787399"/>
                  <a:pt x="1" y="961374"/>
                </a:cubicBezTo>
                <a:lnTo>
                  <a:pt x="0" y="961375"/>
                </a:lnTo>
                <a:lnTo>
                  <a:pt x="0" y="961374"/>
                </a:lnTo>
                <a:cubicBezTo>
                  <a:pt x="0" y="715337"/>
                  <a:pt x="93859" y="469300"/>
                  <a:pt x="281579" y="281580"/>
                </a:cubicBezTo>
                <a:cubicBezTo>
                  <a:pt x="469299" y="93860"/>
                  <a:pt x="715336" y="0"/>
                  <a:pt x="961373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2758C7F0-38E0-49C8-9824-A974D3961A52}"/>
              </a:ext>
            </a:extLst>
          </p:cNvPr>
          <p:cNvSpPr/>
          <p:nvPr/>
        </p:nvSpPr>
        <p:spPr>
          <a:xfrm rot="4092630">
            <a:off x="3040526" y="2535457"/>
            <a:ext cx="937553" cy="937551"/>
          </a:xfrm>
          <a:custGeom>
            <a:avLst/>
            <a:gdLst>
              <a:gd name="connsiteX0" fmla="*/ 0 w 961373"/>
              <a:gd name="connsiteY0" fmla="*/ 0 h 961373"/>
              <a:gd name="connsiteX1" fmla="*/ 679793 w 961373"/>
              <a:gd name="connsiteY1" fmla="*/ 281579 h 961373"/>
              <a:gd name="connsiteX2" fmla="*/ 961373 w 961373"/>
              <a:gd name="connsiteY2" fmla="*/ 961373 h 961373"/>
              <a:gd name="connsiteX3" fmla="*/ 379874 w 961373"/>
              <a:gd name="connsiteY3" fmla="*/ 684756 h 961373"/>
              <a:gd name="connsiteX4" fmla="*/ 281580 w 961373"/>
              <a:gd name="connsiteY4" fmla="*/ 679793 h 961373"/>
              <a:gd name="connsiteX5" fmla="*/ 276617 w 961373"/>
              <a:gd name="connsiteY5" fmla="*/ 581499 h 961373"/>
              <a:gd name="connsiteX6" fmla="*/ 1 w 961373"/>
              <a:gd name="connsiteY6" fmla="*/ 1 h 961373"/>
              <a:gd name="connsiteX7" fmla="*/ 0 w 961373"/>
              <a:gd name="connsiteY7" fmla="*/ 0 h 961373"/>
              <a:gd name="connsiteX8" fmla="*/ 0 w 961373"/>
              <a:gd name="connsiteY8" fmla="*/ 0 h 961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1373" h="961373">
                <a:moveTo>
                  <a:pt x="0" y="0"/>
                </a:moveTo>
                <a:cubicBezTo>
                  <a:pt x="246036" y="0"/>
                  <a:pt x="492073" y="93859"/>
                  <a:pt x="679793" y="281579"/>
                </a:cubicBezTo>
                <a:cubicBezTo>
                  <a:pt x="867513" y="469299"/>
                  <a:pt x="961373" y="715336"/>
                  <a:pt x="961373" y="961373"/>
                </a:cubicBezTo>
                <a:cubicBezTo>
                  <a:pt x="809145" y="809145"/>
                  <a:pt x="606104" y="707731"/>
                  <a:pt x="379874" y="684756"/>
                </a:cubicBezTo>
                <a:lnTo>
                  <a:pt x="281580" y="679793"/>
                </a:lnTo>
                <a:lnTo>
                  <a:pt x="276617" y="581499"/>
                </a:lnTo>
                <a:cubicBezTo>
                  <a:pt x="253642" y="355269"/>
                  <a:pt x="152228" y="152228"/>
                  <a:pt x="1" y="1"/>
                </a:cubicBez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15880E59-FB98-403D-B886-B5451E348B3B}"/>
              </a:ext>
            </a:extLst>
          </p:cNvPr>
          <p:cNvSpPr/>
          <p:nvPr/>
        </p:nvSpPr>
        <p:spPr>
          <a:xfrm rot="4092630">
            <a:off x="3471610" y="2913232"/>
            <a:ext cx="549205" cy="1325900"/>
          </a:xfrm>
          <a:custGeom>
            <a:avLst/>
            <a:gdLst>
              <a:gd name="connsiteX0" fmla="*/ 281579 w 563158"/>
              <a:gd name="connsiteY0" fmla="*/ 0 h 1359586"/>
              <a:gd name="connsiteX1" fmla="*/ 563158 w 563158"/>
              <a:gd name="connsiteY1" fmla="*/ 679793 h 1359586"/>
              <a:gd name="connsiteX2" fmla="*/ 398971 w 563158"/>
              <a:gd name="connsiteY2" fmla="*/ 1217306 h 1359586"/>
              <a:gd name="connsiteX3" fmla="*/ 281580 w 563158"/>
              <a:gd name="connsiteY3" fmla="*/ 1359586 h 1359586"/>
              <a:gd name="connsiteX4" fmla="*/ 277180 w 563158"/>
              <a:gd name="connsiteY4" fmla="*/ 1267437 h 1359586"/>
              <a:gd name="connsiteX5" fmla="*/ 0 w 563158"/>
              <a:gd name="connsiteY5" fmla="*/ 679793 h 1359586"/>
              <a:gd name="connsiteX6" fmla="*/ 0 w 563158"/>
              <a:gd name="connsiteY6" fmla="*/ 679792 h 1359586"/>
              <a:gd name="connsiteX7" fmla="*/ 65994 w 563158"/>
              <a:gd name="connsiteY7" fmla="*/ 606778 h 1359586"/>
              <a:gd name="connsiteX8" fmla="*/ 281579 w 563158"/>
              <a:gd name="connsiteY8" fmla="*/ 0 h 13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3158" h="1359586">
                <a:moveTo>
                  <a:pt x="281579" y="0"/>
                </a:moveTo>
                <a:cubicBezTo>
                  <a:pt x="455553" y="173974"/>
                  <a:pt x="563158" y="414317"/>
                  <a:pt x="563158" y="679793"/>
                </a:cubicBezTo>
                <a:cubicBezTo>
                  <a:pt x="563159" y="878900"/>
                  <a:pt x="502631" y="1063870"/>
                  <a:pt x="398971" y="1217306"/>
                </a:cubicBezTo>
                <a:lnTo>
                  <a:pt x="281580" y="1359586"/>
                </a:lnTo>
                <a:lnTo>
                  <a:pt x="277180" y="1267437"/>
                </a:lnTo>
                <a:cubicBezTo>
                  <a:pt x="256648" y="1052952"/>
                  <a:pt x="164255" y="844048"/>
                  <a:pt x="0" y="679793"/>
                </a:cubicBezTo>
                <a:lnTo>
                  <a:pt x="0" y="679792"/>
                </a:lnTo>
                <a:lnTo>
                  <a:pt x="65994" y="606778"/>
                </a:lnTo>
                <a:cubicBezTo>
                  <a:pt x="209718" y="430564"/>
                  <a:pt x="281579" y="215282"/>
                  <a:pt x="281579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C3F51D1E-1B8A-4F90-935E-537480AD5E79}"/>
              </a:ext>
            </a:extLst>
          </p:cNvPr>
          <p:cNvSpPr/>
          <p:nvPr/>
        </p:nvSpPr>
        <p:spPr>
          <a:xfrm rot="4092630">
            <a:off x="1853894" y="2913234"/>
            <a:ext cx="549206" cy="1325898"/>
          </a:xfrm>
          <a:custGeom>
            <a:avLst/>
            <a:gdLst>
              <a:gd name="connsiteX0" fmla="*/ 281579 w 563159"/>
              <a:gd name="connsiteY0" fmla="*/ 0 h 1359586"/>
              <a:gd name="connsiteX1" fmla="*/ 285979 w 563159"/>
              <a:gd name="connsiteY1" fmla="*/ 92149 h 1359586"/>
              <a:gd name="connsiteX2" fmla="*/ 563159 w 563159"/>
              <a:gd name="connsiteY2" fmla="*/ 679792 h 1359586"/>
              <a:gd name="connsiteX3" fmla="*/ 563159 w 563159"/>
              <a:gd name="connsiteY3" fmla="*/ 679793 h 1359586"/>
              <a:gd name="connsiteX4" fmla="*/ 497165 w 563159"/>
              <a:gd name="connsiteY4" fmla="*/ 752807 h 1359586"/>
              <a:gd name="connsiteX5" fmla="*/ 281580 w 563159"/>
              <a:gd name="connsiteY5" fmla="*/ 1359586 h 1359586"/>
              <a:gd name="connsiteX6" fmla="*/ 0 w 563159"/>
              <a:gd name="connsiteY6" fmla="*/ 679793 h 1359586"/>
              <a:gd name="connsiteX7" fmla="*/ 164187 w 563159"/>
              <a:gd name="connsiteY7" fmla="*/ 142280 h 1359586"/>
              <a:gd name="connsiteX8" fmla="*/ 281579 w 563159"/>
              <a:gd name="connsiteY8" fmla="*/ 0 h 13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3159" h="1359586">
                <a:moveTo>
                  <a:pt x="281579" y="0"/>
                </a:moveTo>
                <a:lnTo>
                  <a:pt x="285979" y="92149"/>
                </a:lnTo>
                <a:cubicBezTo>
                  <a:pt x="306510" y="306634"/>
                  <a:pt x="398904" y="515537"/>
                  <a:pt x="563159" y="679792"/>
                </a:cubicBezTo>
                <a:lnTo>
                  <a:pt x="563159" y="679793"/>
                </a:lnTo>
                <a:lnTo>
                  <a:pt x="497165" y="752807"/>
                </a:lnTo>
                <a:cubicBezTo>
                  <a:pt x="353441" y="929021"/>
                  <a:pt x="281580" y="1144303"/>
                  <a:pt x="281580" y="1359586"/>
                </a:cubicBezTo>
                <a:cubicBezTo>
                  <a:pt x="107605" y="1185612"/>
                  <a:pt x="0" y="945269"/>
                  <a:pt x="0" y="679793"/>
                </a:cubicBezTo>
                <a:cubicBezTo>
                  <a:pt x="0" y="480686"/>
                  <a:pt x="60528" y="295716"/>
                  <a:pt x="164187" y="142280"/>
                </a:cubicBezTo>
                <a:lnTo>
                  <a:pt x="281579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8340C3F3-8193-4D0F-B5B5-4FB79C0052A1}"/>
              </a:ext>
            </a:extLst>
          </p:cNvPr>
          <p:cNvSpPr/>
          <p:nvPr/>
        </p:nvSpPr>
        <p:spPr>
          <a:xfrm rot="4092630">
            <a:off x="3040528" y="3679353"/>
            <a:ext cx="937552" cy="937554"/>
          </a:xfrm>
          <a:custGeom>
            <a:avLst/>
            <a:gdLst>
              <a:gd name="connsiteX0" fmla="*/ 961372 w 961372"/>
              <a:gd name="connsiteY0" fmla="*/ 0 h 961374"/>
              <a:gd name="connsiteX1" fmla="*/ 961372 w 961372"/>
              <a:gd name="connsiteY1" fmla="*/ 1 h 961374"/>
              <a:gd name="connsiteX2" fmla="*/ 679792 w 961372"/>
              <a:gd name="connsiteY2" fmla="*/ 679794 h 961374"/>
              <a:gd name="connsiteX3" fmla="*/ 92148 w 961372"/>
              <a:gd name="connsiteY3" fmla="*/ 956974 h 961374"/>
              <a:gd name="connsiteX4" fmla="*/ 0 w 961372"/>
              <a:gd name="connsiteY4" fmla="*/ 961374 h 961374"/>
              <a:gd name="connsiteX5" fmla="*/ 117391 w 961372"/>
              <a:gd name="connsiteY5" fmla="*/ 819094 h 961374"/>
              <a:gd name="connsiteX6" fmla="*/ 281578 w 961372"/>
              <a:gd name="connsiteY6" fmla="*/ 281581 h 961374"/>
              <a:gd name="connsiteX7" fmla="*/ 281578 w 961372"/>
              <a:gd name="connsiteY7" fmla="*/ 281580 h 961374"/>
              <a:gd name="connsiteX8" fmla="*/ 281578 w 961372"/>
              <a:gd name="connsiteY8" fmla="*/ 281580 h 961374"/>
              <a:gd name="connsiteX9" fmla="*/ 961371 w 961372"/>
              <a:gd name="connsiteY9" fmla="*/ 1 h 961374"/>
              <a:gd name="connsiteX10" fmla="*/ 961372 w 961372"/>
              <a:gd name="connsiteY10" fmla="*/ 0 h 961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1372" h="961374">
                <a:moveTo>
                  <a:pt x="961372" y="0"/>
                </a:moveTo>
                <a:lnTo>
                  <a:pt x="961372" y="1"/>
                </a:lnTo>
                <a:cubicBezTo>
                  <a:pt x="961372" y="246037"/>
                  <a:pt x="867512" y="492074"/>
                  <a:pt x="679792" y="679794"/>
                </a:cubicBezTo>
                <a:cubicBezTo>
                  <a:pt x="515537" y="844049"/>
                  <a:pt x="306633" y="936443"/>
                  <a:pt x="92148" y="956974"/>
                </a:cubicBezTo>
                <a:lnTo>
                  <a:pt x="0" y="961374"/>
                </a:lnTo>
                <a:lnTo>
                  <a:pt x="117391" y="819094"/>
                </a:lnTo>
                <a:cubicBezTo>
                  <a:pt x="221050" y="665658"/>
                  <a:pt x="281578" y="480688"/>
                  <a:pt x="281578" y="281581"/>
                </a:cubicBezTo>
                <a:lnTo>
                  <a:pt x="281578" y="281580"/>
                </a:lnTo>
                <a:lnTo>
                  <a:pt x="281578" y="281580"/>
                </a:lnTo>
                <a:cubicBezTo>
                  <a:pt x="547054" y="281580"/>
                  <a:pt x="787397" y="173975"/>
                  <a:pt x="961371" y="1"/>
                </a:cubicBezTo>
                <a:lnTo>
                  <a:pt x="961372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61E2F111-7B17-4CCB-A368-14A37CA18C0B}"/>
              </a:ext>
            </a:extLst>
          </p:cNvPr>
          <p:cNvSpPr/>
          <p:nvPr/>
        </p:nvSpPr>
        <p:spPr>
          <a:xfrm rot="4092630">
            <a:off x="1896629" y="3679356"/>
            <a:ext cx="937553" cy="937551"/>
          </a:xfrm>
          <a:custGeom>
            <a:avLst/>
            <a:gdLst>
              <a:gd name="connsiteX0" fmla="*/ 0 w 961373"/>
              <a:gd name="connsiteY0" fmla="*/ 0 h 961373"/>
              <a:gd name="connsiteX1" fmla="*/ 581499 w 961373"/>
              <a:gd name="connsiteY1" fmla="*/ 276616 h 961373"/>
              <a:gd name="connsiteX2" fmla="*/ 679793 w 961373"/>
              <a:gd name="connsiteY2" fmla="*/ 281579 h 961373"/>
              <a:gd name="connsiteX3" fmla="*/ 679793 w 961373"/>
              <a:gd name="connsiteY3" fmla="*/ 281579 h 961373"/>
              <a:gd name="connsiteX4" fmla="*/ 843980 w 961373"/>
              <a:gd name="connsiteY4" fmla="*/ 819092 h 961373"/>
              <a:gd name="connsiteX5" fmla="*/ 961373 w 961373"/>
              <a:gd name="connsiteY5" fmla="*/ 961373 h 961373"/>
              <a:gd name="connsiteX6" fmla="*/ 869224 w 961373"/>
              <a:gd name="connsiteY6" fmla="*/ 956973 h 961373"/>
              <a:gd name="connsiteX7" fmla="*/ 281580 w 961373"/>
              <a:gd name="connsiteY7" fmla="*/ 679793 h 961373"/>
              <a:gd name="connsiteX8" fmla="*/ 0 w 961373"/>
              <a:gd name="connsiteY8" fmla="*/ 0 h 961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1373" h="961373">
                <a:moveTo>
                  <a:pt x="0" y="0"/>
                </a:moveTo>
                <a:cubicBezTo>
                  <a:pt x="152228" y="152228"/>
                  <a:pt x="355269" y="253641"/>
                  <a:pt x="581499" y="276616"/>
                </a:cubicBezTo>
                <a:lnTo>
                  <a:pt x="679793" y="281579"/>
                </a:lnTo>
                <a:lnTo>
                  <a:pt x="679793" y="281579"/>
                </a:lnTo>
                <a:cubicBezTo>
                  <a:pt x="679793" y="480686"/>
                  <a:pt x="740321" y="665656"/>
                  <a:pt x="843980" y="819092"/>
                </a:cubicBezTo>
                <a:lnTo>
                  <a:pt x="961373" y="961373"/>
                </a:lnTo>
                <a:lnTo>
                  <a:pt x="869224" y="956973"/>
                </a:lnTo>
                <a:cubicBezTo>
                  <a:pt x="654739" y="936442"/>
                  <a:pt x="445835" y="844048"/>
                  <a:pt x="281580" y="679793"/>
                </a:cubicBezTo>
                <a:cubicBezTo>
                  <a:pt x="93860" y="492073"/>
                  <a:pt x="0" y="246036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965113BF-6B76-4E3C-A2A5-171D7A340328}"/>
              </a:ext>
            </a:extLst>
          </p:cNvPr>
          <p:cNvSpPr/>
          <p:nvPr/>
        </p:nvSpPr>
        <p:spPr>
          <a:xfrm rot="4092630">
            <a:off x="2274404" y="4110438"/>
            <a:ext cx="1325902" cy="549205"/>
          </a:xfrm>
          <a:custGeom>
            <a:avLst/>
            <a:gdLst>
              <a:gd name="connsiteX0" fmla="*/ 679794 w 1359588"/>
              <a:gd name="connsiteY0" fmla="*/ 0 h 563159"/>
              <a:gd name="connsiteX1" fmla="*/ 752808 w 1359588"/>
              <a:gd name="connsiteY1" fmla="*/ 65994 h 563159"/>
              <a:gd name="connsiteX2" fmla="*/ 1359587 w 1359588"/>
              <a:gd name="connsiteY2" fmla="*/ 281579 h 563159"/>
              <a:gd name="connsiteX3" fmla="*/ 1359588 w 1359588"/>
              <a:gd name="connsiteY3" fmla="*/ 281579 h 563159"/>
              <a:gd name="connsiteX4" fmla="*/ 1359587 w 1359588"/>
              <a:gd name="connsiteY4" fmla="*/ 281580 h 563159"/>
              <a:gd name="connsiteX5" fmla="*/ 679793 w 1359588"/>
              <a:gd name="connsiteY5" fmla="*/ 563159 h 563159"/>
              <a:gd name="connsiteX6" fmla="*/ 0 w 1359588"/>
              <a:gd name="connsiteY6" fmla="*/ 281580 h 563159"/>
              <a:gd name="connsiteX7" fmla="*/ 0 w 1359588"/>
              <a:gd name="connsiteY7" fmla="*/ 281580 h 563159"/>
              <a:gd name="connsiteX8" fmla="*/ 1 w 1359588"/>
              <a:gd name="connsiteY8" fmla="*/ 281580 h 563159"/>
              <a:gd name="connsiteX9" fmla="*/ 679794 w 1359588"/>
              <a:gd name="connsiteY9" fmla="*/ 0 h 563159"/>
              <a:gd name="connsiteX10" fmla="*/ 679794 w 1359588"/>
              <a:gd name="connsiteY10" fmla="*/ 0 h 563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9588" h="563159">
                <a:moveTo>
                  <a:pt x="679794" y="0"/>
                </a:moveTo>
                <a:lnTo>
                  <a:pt x="752808" y="65994"/>
                </a:lnTo>
                <a:cubicBezTo>
                  <a:pt x="929022" y="209718"/>
                  <a:pt x="1144304" y="281579"/>
                  <a:pt x="1359587" y="281579"/>
                </a:cubicBezTo>
                <a:lnTo>
                  <a:pt x="1359588" y="281579"/>
                </a:lnTo>
                <a:lnTo>
                  <a:pt x="1359587" y="281580"/>
                </a:lnTo>
                <a:cubicBezTo>
                  <a:pt x="1185612" y="455554"/>
                  <a:pt x="945269" y="563159"/>
                  <a:pt x="679793" y="563159"/>
                </a:cubicBezTo>
                <a:cubicBezTo>
                  <a:pt x="414317" y="563159"/>
                  <a:pt x="173974" y="455554"/>
                  <a:pt x="0" y="281580"/>
                </a:cubicBezTo>
                <a:lnTo>
                  <a:pt x="0" y="281580"/>
                </a:lnTo>
                <a:lnTo>
                  <a:pt x="1" y="281580"/>
                </a:lnTo>
                <a:cubicBezTo>
                  <a:pt x="246037" y="281580"/>
                  <a:pt x="492074" y="187720"/>
                  <a:pt x="679794" y="0"/>
                </a:cubicBezTo>
                <a:lnTo>
                  <a:pt x="679794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7767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9C74814-25EE-4827-8BF9-9DF58F81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水晶球 </a:t>
            </a:r>
            <a:r>
              <a:rPr lang="en-US" altLang="zh-TW" dirty="0"/>
              <a:t>– </a:t>
            </a:r>
            <a:r>
              <a:rPr lang="zh-TW" altLang="en-US" dirty="0"/>
              <a:t>解構塗色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57A08F5-6292-4BB7-963C-FD769138D2F0}"/>
              </a:ext>
            </a:extLst>
          </p:cNvPr>
          <p:cNvGrpSpPr/>
          <p:nvPr/>
        </p:nvGrpSpPr>
        <p:grpSpPr>
          <a:xfrm>
            <a:off x="1776874" y="2415698"/>
            <a:ext cx="2320960" cy="2320964"/>
            <a:chOff x="1776874" y="2415698"/>
            <a:chExt cx="2320960" cy="232096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176A2C53-6A91-437B-B4F3-A6428431FC4A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 rot="18899999">
              <a:off x="2456670" y="2415699"/>
              <a:ext cx="961367" cy="961366"/>
            </a:xfrm>
            <a:custGeom>
              <a:avLst/>
              <a:gdLst>
                <a:gd name="connsiteX0" fmla="*/ 961367 w 961367"/>
                <a:gd name="connsiteY0" fmla="*/ 0 h 961366"/>
                <a:gd name="connsiteX1" fmla="*/ 741835 w 961367"/>
                <a:gd name="connsiteY1" fmla="*/ 611523 h 961366"/>
                <a:gd name="connsiteX2" fmla="*/ 679787 w 961367"/>
                <a:gd name="connsiteY2" fmla="*/ 679793 h 961366"/>
                <a:gd name="connsiteX3" fmla="*/ 496170 w 961367"/>
                <a:gd name="connsiteY3" fmla="*/ 697392 h 961366"/>
                <a:gd name="connsiteX4" fmla="*/ 73008 w 961367"/>
                <a:gd name="connsiteY4" fmla="*/ 895377 h 961366"/>
                <a:gd name="connsiteX5" fmla="*/ 0 w 961367"/>
                <a:gd name="connsiteY5" fmla="*/ 961366 h 961366"/>
                <a:gd name="connsiteX6" fmla="*/ 65989 w 961367"/>
                <a:gd name="connsiteY6" fmla="*/ 888359 h 961366"/>
                <a:gd name="connsiteX7" fmla="*/ 281574 w 961367"/>
                <a:gd name="connsiteY7" fmla="*/ 281581 h 961366"/>
                <a:gd name="connsiteX8" fmla="*/ 281574 w 961367"/>
                <a:gd name="connsiteY8" fmla="*/ 281578 h 961366"/>
                <a:gd name="connsiteX9" fmla="*/ 349844 w 961367"/>
                <a:gd name="connsiteY9" fmla="*/ 219531 h 961366"/>
                <a:gd name="connsiteX10" fmla="*/ 961367 w 961367"/>
                <a:gd name="connsiteY10" fmla="*/ 0 h 9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1367" h="961366">
                  <a:moveTo>
                    <a:pt x="961367" y="0"/>
                  </a:moveTo>
                  <a:cubicBezTo>
                    <a:pt x="961366" y="232292"/>
                    <a:pt x="878981" y="445341"/>
                    <a:pt x="741835" y="611523"/>
                  </a:cubicBezTo>
                  <a:lnTo>
                    <a:pt x="679787" y="679793"/>
                  </a:lnTo>
                  <a:lnTo>
                    <a:pt x="496170" y="697392"/>
                  </a:lnTo>
                  <a:cubicBezTo>
                    <a:pt x="344675" y="726723"/>
                    <a:pt x="198875" y="792718"/>
                    <a:pt x="73008" y="895377"/>
                  </a:cubicBezTo>
                  <a:lnTo>
                    <a:pt x="0" y="961366"/>
                  </a:lnTo>
                  <a:lnTo>
                    <a:pt x="65989" y="888359"/>
                  </a:lnTo>
                  <a:cubicBezTo>
                    <a:pt x="209712" y="712145"/>
                    <a:pt x="281574" y="496863"/>
                    <a:pt x="281574" y="281581"/>
                  </a:cubicBezTo>
                  <a:lnTo>
                    <a:pt x="281574" y="281578"/>
                  </a:lnTo>
                  <a:lnTo>
                    <a:pt x="349844" y="219531"/>
                  </a:lnTo>
                  <a:cubicBezTo>
                    <a:pt x="516026" y="82385"/>
                    <a:pt x="729075" y="0"/>
                    <a:pt x="961367" y="0"/>
                  </a:cubicBezTo>
                  <a:close/>
                </a:path>
              </a:pathLst>
            </a:custGeom>
            <a:grpFill/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BE986E1D-BA46-4719-9340-923F1C57859E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 rot="18899999">
              <a:off x="2738247" y="2813913"/>
              <a:ext cx="1359587" cy="563161"/>
            </a:xfrm>
            <a:custGeom>
              <a:avLst/>
              <a:gdLst>
                <a:gd name="connsiteX0" fmla="*/ 1359587 w 1359587"/>
                <a:gd name="connsiteY0" fmla="*/ 281580 h 563161"/>
                <a:gd name="connsiteX1" fmla="*/ 1359587 w 1359587"/>
                <a:gd name="connsiteY1" fmla="*/ 281580 h 563161"/>
                <a:gd name="connsiteX2" fmla="*/ 1359587 w 1359587"/>
                <a:gd name="connsiteY2" fmla="*/ 281581 h 563161"/>
                <a:gd name="connsiteX3" fmla="*/ 863410 w 1359587"/>
                <a:gd name="connsiteY3" fmla="*/ 545562 h 563161"/>
                <a:gd name="connsiteX4" fmla="*/ 679796 w 1359587"/>
                <a:gd name="connsiteY4" fmla="*/ 563161 h 563161"/>
                <a:gd name="connsiteX5" fmla="*/ 679794 w 1359587"/>
                <a:gd name="connsiteY5" fmla="*/ 563159 h 563161"/>
                <a:gd name="connsiteX6" fmla="*/ 0 w 1359587"/>
                <a:gd name="connsiteY6" fmla="*/ 281580 h 563161"/>
                <a:gd name="connsiteX7" fmla="*/ 0 w 1359587"/>
                <a:gd name="connsiteY7" fmla="*/ 281580 h 563161"/>
                <a:gd name="connsiteX8" fmla="*/ 0 w 1359587"/>
                <a:gd name="connsiteY8" fmla="*/ 281580 h 563161"/>
                <a:gd name="connsiteX9" fmla="*/ 98294 w 1359587"/>
                <a:gd name="connsiteY9" fmla="*/ 276616 h 563161"/>
                <a:gd name="connsiteX10" fmla="*/ 679793 w 1359587"/>
                <a:gd name="connsiteY10" fmla="*/ 1 h 563161"/>
                <a:gd name="connsiteX11" fmla="*/ 679793 w 1359587"/>
                <a:gd name="connsiteY11" fmla="*/ 0 h 563161"/>
                <a:gd name="connsiteX12" fmla="*/ 679793 w 1359587"/>
                <a:gd name="connsiteY12" fmla="*/ 0 h 563161"/>
                <a:gd name="connsiteX13" fmla="*/ 1359587 w 1359587"/>
                <a:gd name="connsiteY13" fmla="*/ 281580 h 56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59587" h="563161">
                  <a:moveTo>
                    <a:pt x="1359587" y="281580"/>
                  </a:moveTo>
                  <a:lnTo>
                    <a:pt x="1359587" y="281580"/>
                  </a:lnTo>
                  <a:lnTo>
                    <a:pt x="1359587" y="281581"/>
                  </a:lnTo>
                  <a:cubicBezTo>
                    <a:pt x="1218797" y="422371"/>
                    <a:pt x="1045204" y="510365"/>
                    <a:pt x="863410" y="545562"/>
                  </a:cubicBezTo>
                  <a:lnTo>
                    <a:pt x="679796" y="563161"/>
                  </a:lnTo>
                  <a:lnTo>
                    <a:pt x="679794" y="563159"/>
                  </a:lnTo>
                  <a:cubicBezTo>
                    <a:pt x="505819" y="389185"/>
                    <a:pt x="265476" y="281580"/>
                    <a:pt x="0" y="281580"/>
                  </a:cubicBezTo>
                  <a:lnTo>
                    <a:pt x="0" y="281580"/>
                  </a:lnTo>
                  <a:lnTo>
                    <a:pt x="0" y="281580"/>
                  </a:lnTo>
                  <a:lnTo>
                    <a:pt x="98294" y="276616"/>
                  </a:lnTo>
                  <a:cubicBezTo>
                    <a:pt x="324524" y="253642"/>
                    <a:pt x="527565" y="152228"/>
                    <a:pt x="679793" y="1"/>
                  </a:cubicBezTo>
                  <a:lnTo>
                    <a:pt x="679793" y="0"/>
                  </a:lnTo>
                  <a:lnTo>
                    <a:pt x="679793" y="0"/>
                  </a:lnTo>
                  <a:cubicBezTo>
                    <a:pt x="925830" y="0"/>
                    <a:pt x="1171867" y="93860"/>
                    <a:pt x="1359587" y="281580"/>
                  </a:cubicBezTo>
                  <a:close/>
                </a:path>
              </a:pathLst>
            </a:custGeom>
            <a:grpFill/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8B71C2DF-CF15-4205-8ED4-F974514E5D6D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 rot="18899999">
              <a:off x="2175084" y="2415701"/>
              <a:ext cx="563160" cy="1359579"/>
            </a:xfrm>
            <a:custGeom>
              <a:avLst/>
              <a:gdLst>
                <a:gd name="connsiteX0" fmla="*/ 281580 w 563160"/>
                <a:gd name="connsiteY0" fmla="*/ 0 h 1359579"/>
                <a:gd name="connsiteX1" fmla="*/ 347576 w 563160"/>
                <a:gd name="connsiteY1" fmla="*/ 73014 h 1359579"/>
                <a:gd name="connsiteX2" fmla="*/ 545561 w 563160"/>
                <a:gd name="connsiteY2" fmla="*/ 496177 h 1359579"/>
                <a:gd name="connsiteX3" fmla="*/ 563160 w 563160"/>
                <a:gd name="connsiteY3" fmla="*/ 679791 h 1359579"/>
                <a:gd name="connsiteX4" fmla="*/ 563159 w 563160"/>
                <a:gd name="connsiteY4" fmla="*/ 679792 h 1359579"/>
                <a:gd name="connsiteX5" fmla="*/ 286544 w 563160"/>
                <a:gd name="connsiteY5" fmla="*/ 1261290 h 1359579"/>
                <a:gd name="connsiteX6" fmla="*/ 281580 w 563160"/>
                <a:gd name="connsiteY6" fmla="*/ 1359579 h 1359579"/>
                <a:gd name="connsiteX7" fmla="*/ 276617 w 563160"/>
                <a:gd name="connsiteY7" fmla="*/ 1261293 h 1359579"/>
                <a:gd name="connsiteX8" fmla="*/ 2 w 563160"/>
                <a:gd name="connsiteY8" fmla="*/ 679794 h 1359579"/>
                <a:gd name="connsiteX9" fmla="*/ 0 w 563160"/>
                <a:gd name="connsiteY9" fmla="*/ 679793 h 1359579"/>
                <a:gd name="connsiteX10" fmla="*/ 17599 w 563160"/>
                <a:gd name="connsiteY10" fmla="*/ 496178 h 1359579"/>
                <a:gd name="connsiteX11" fmla="*/ 281579 w 563160"/>
                <a:gd name="connsiteY11" fmla="*/ 1 h 1359579"/>
                <a:gd name="connsiteX12" fmla="*/ 281580 w 563160"/>
                <a:gd name="connsiteY12" fmla="*/ 0 h 1359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3160" h="1359579">
                  <a:moveTo>
                    <a:pt x="281580" y="0"/>
                  </a:moveTo>
                  <a:lnTo>
                    <a:pt x="347576" y="73014"/>
                  </a:lnTo>
                  <a:cubicBezTo>
                    <a:pt x="450235" y="198882"/>
                    <a:pt x="516230" y="344682"/>
                    <a:pt x="545561" y="496177"/>
                  </a:cubicBezTo>
                  <a:lnTo>
                    <a:pt x="563160" y="679791"/>
                  </a:lnTo>
                  <a:lnTo>
                    <a:pt x="563159" y="679792"/>
                  </a:lnTo>
                  <a:cubicBezTo>
                    <a:pt x="410932" y="832020"/>
                    <a:pt x="309518" y="1035061"/>
                    <a:pt x="286544" y="1261290"/>
                  </a:cubicBezTo>
                  <a:lnTo>
                    <a:pt x="281580" y="1359579"/>
                  </a:lnTo>
                  <a:lnTo>
                    <a:pt x="276617" y="1261293"/>
                  </a:lnTo>
                  <a:cubicBezTo>
                    <a:pt x="253642" y="1035062"/>
                    <a:pt x="152229" y="832021"/>
                    <a:pt x="2" y="679794"/>
                  </a:cubicBezTo>
                  <a:lnTo>
                    <a:pt x="0" y="679793"/>
                  </a:lnTo>
                  <a:lnTo>
                    <a:pt x="17599" y="496178"/>
                  </a:lnTo>
                  <a:cubicBezTo>
                    <a:pt x="52796" y="314384"/>
                    <a:pt x="140790" y="140791"/>
                    <a:pt x="281579" y="1"/>
                  </a:cubicBezTo>
                  <a:lnTo>
                    <a:pt x="281580" y="0"/>
                  </a:lnTo>
                  <a:close/>
                </a:path>
              </a:pathLst>
            </a:custGeom>
            <a:grpFill/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8970DE79-8A50-4C3B-A2B6-A956243A5914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 rot="18899999">
              <a:off x="3136461" y="3095494"/>
              <a:ext cx="961373" cy="961372"/>
            </a:xfrm>
            <a:custGeom>
              <a:avLst/>
              <a:gdLst>
                <a:gd name="connsiteX0" fmla="*/ 679796 w 961373"/>
                <a:gd name="connsiteY0" fmla="*/ 281580 h 961372"/>
                <a:gd name="connsiteX1" fmla="*/ 741842 w 961373"/>
                <a:gd name="connsiteY1" fmla="*/ 349850 h 961372"/>
                <a:gd name="connsiteX2" fmla="*/ 956410 w 961373"/>
                <a:gd name="connsiteY2" fmla="*/ 863078 h 961372"/>
                <a:gd name="connsiteX3" fmla="*/ 961373 w 961373"/>
                <a:gd name="connsiteY3" fmla="*/ 961372 h 961372"/>
                <a:gd name="connsiteX4" fmla="*/ 961373 w 961373"/>
                <a:gd name="connsiteY4" fmla="*/ 961372 h 961372"/>
                <a:gd name="connsiteX5" fmla="*/ 281579 w 961373"/>
                <a:gd name="connsiteY5" fmla="*/ 679792 h 961372"/>
                <a:gd name="connsiteX6" fmla="*/ 281579 w 961373"/>
                <a:gd name="connsiteY6" fmla="*/ 679792 h 961372"/>
                <a:gd name="connsiteX7" fmla="*/ 263981 w 961373"/>
                <a:gd name="connsiteY7" fmla="*/ 496177 h 961372"/>
                <a:gd name="connsiteX8" fmla="*/ 65995 w 961373"/>
                <a:gd name="connsiteY8" fmla="*/ 73014 h 961372"/>
                <a:gd name="connsiteX9" fmla="*/ 0 w 961373"/>
                <a:gd name="connsiteY9" fmla="*/ 0 h 961372"/>
                <a:gd name="connsiteX10" fmla="*/ 0 w 961373"/>
                <a:gd name="connsiteY10" fmla="*/ 0 h 961372"/>
                <a:gd name="connsiteX11" fmla="*/ 679793 w 961373"/>
                <a:gd name="connsiteY11" fmla="*/ 281580 h 961372"/>
                <a:gd name="connsiteX12" fmla="*/ 679796 w 961373"/>
                <a:gd name="connsiteY12" fmla="*/ 281580 h 96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61373" h="961372">
                  <a:moveTo>
                    <a:pt x="679796" y="281580"/>
                  </a:moveTo>
                  <a:lnTo>
                    <a:pt x="741842" y="349850"/>
                  </a:lnTo>
                  <a:cubicBezTo>
                    <a:pt x="859396" y="492291"/>
                    <a:pt x="936717" y="669166"/>
                    <a:pt x="956410" y="863078"/>
                  </a:cubicBezTo>
                  <a:lnTo>
                    <a:pt x="961373" y="961372"/>
                  </a:lnTo>
                  <a:lnTo>
                    <a:pt x="961373" y="961372"/>
                  </a:lnTo>
                  <a:cubicBezTo>
                    <a:pt x="695897" y="961372"/>
                    <a:pt x="455554" y="853767"/>
                    <a:pt x="281579" y="679792"/>
                  </a:cubicBezTo>
                  <a:lnTo>
                    <a:pt x="281579" y="679792"/>
                  </a:lnTo>
                  <a:lnTo>
                    <a:pt x="263981" y="496177"/>
                  </a:lnTo>
                  <a:cubicBezTo>
                    <a:pt x="234650" y="344682"/>
                    <a:pt x="168654" y="198882"/>
                    <a:pt x="65995" y="73014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87720" y="187720"/>
                    <a:pt x="433757" y="281580"/>
                    <a:pt x="679793" y="281580"/>
                  </a:cubicBezTo>
                  <a:lnTo>
                    <a:pt x="679796" y="281580"/>
                  </a:lnTo>
                  <a:close/>
                </a:path>
              </a:pathLst>
            </a:custGeom>
            <a:grpFill/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694B9DCB-1853-4CEE-9435-42E6D15B85EA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 rot="18899999">
              <a:off x="1776874" y="3095495"/>
              <a:ext cx="961372" cy="961372"/>
            </a:xfrm>
            <a:custGeom>
              <a:avLst/>
              <a:gdLst>
                <a:gd name="connsiteX0" fmla="*/ 679793 w 961372"/>
                <a:gd name="connsiteY0" fmla="*/ 281579 h 961372"/>
                <a:gd name="connsiteX1" fmla="*/ 679793 w 961372"/>
                <a:gd name="connsiteY1" fmla="*/ 281580 h 961372"/>
                <a:gd name="connsiteX2" fmla="*/ 895378 w 961372"/>
                <a:gd name="connsiteY2" fmla="*/ 888359 h 961372"/>
                <a:gd name="connsiteX3" fmla="*/ 961372 w 961372"/>
                <a:gd name="connsiteY3" fmla="*/ 961372 h 961372"/>
                <a:gd name="connsiteX4" fmla="*/ 961372 w 961372"/>
                <a:gd name="connsiteY4" fmla="*/ 961372 h 961372"/>
                <a:gd name="connsiteX5" fmla="*/ 961372 w 961372"/>
                <a:gd name="connsiteY5" fmla="*/ 961372 h 961372"/>
                <a:gd name="connsiteX6" fmla="*/ 888358 w 961372"/>
                <a:gd name="connsiteY6" fmla="*/ 895377 h 961372"/>
                <a:gd name="connsiteX7" fmla="*/ 465196 w 961372"/>
                <a:gd name="connsiteY7" fmla="*/ 697391 h 961372"/>
                <a:gd name="connsiteX8" fmla="*/ 281579 w 961372"/>
                <a:gd name="connsiteY8" fmla="*/ 679793 h 961372"/>
                <a:gd name="connsiteX9" fmla="*/ 281579 w 961372"/>
                <a:gd name="connsiteY9" fmla="*/ 679793 h 961372"/>
                <a:gd name="connsiteX10" fmla="*/ 4964 w 961372"/>
                <a:gd name="connsiteY10" fmla="*/ 98294 h 961372"/>
                <a:gd name="connsiteX11" fmla="*/ 0 w 961372"/>
                <a:gd name="connsiteY11" fmla="*/ 0 h 961372"/>
                <a:gd name="connsiteX12" fmla="*/ 1 w 961372"/>
                <a:gd name="connsiteY12" fmla="*/ 0 h 961372"/>
                <a:gd name="connsiteX13" fmla="*/ 611523 w 961372"/>
                <a:gd name="connsiteY13" fmla="*/ 219531 h 961372"/>
                <a:gd name="connsiteX14" fmla="*/ 679793 w 961372"/>
                <a:gd name="connsiteY14" fmla="*/ 281579 h 96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1372" h="961372">
                  <a:moveTo>
                    <a:pt x="679793" y="281579"/>
                  </a:moveTo>
                  <a:lnTo>
                    <a:pt x="679793" y="281580"/>
                  </a:lnTo>
                  <a:cubicBezTo>
                    <a:pt x="679793" y="496862"/>
                    <a:pt x="751655" y="712144"/>
                    <a:pt x="895378" y="888359"/>
                  </a:cubicBezTo>
                  <a:lnTo>
                    <a:pt x="961372" y="961372"/>
                  </a:lnTo>
                  <a:lnTo>
                    <a:pt x="961372" y="961372"/>
                  </a:lnTo>
                  <a:lnTo>
                    <a:pt x="961372" y="961372"/>
                  </a:lnTo>
                  <a:lnTo>
                    <a:pt x="888358" y="895377"/>
                  </a:lnTo>
                  <a:cubicBezTo>
                    <a:pt x="762491" y="792718"/>
                    <a:pt x="616691" y="726723"/>
                    <a:pt x="465196" y="697391"/>
                  </a:cubicBezTo>
                  <a:lnTo>
                    <a:pt x="281579" y="679793"/>
                  </a:lnTo>
                  <a:lnTo>
                    <a:pt x="281579" y="679793"/>
                  </a:lnTo>
                  <a:cubicBezTo>
                    <a:pt x="129352" y="527566"/>
                    <a:pt x="27938" y="324524"/>
                    <a:pt x="4964" y="98294"/>
                  </a:cubicBezTo>
                  <a:lnTo>
                    <a:pt x="0" y="0"/>
                  </a:lnTo>
                  <a:lnTo>
                    <a:pt x="1" y="0"/>
                  </a:lnTo>
                  <a:cubicBezTo>
                    <a:pt x="232292" y="0"/>
                    <a:pt x="445342" y="82385"/>
                    <a:pt x="611523" y="219531"/>
                  </a:cubicBezTo>
                  <a:lnTo>
                    <a:pt x="679793" y="281579"/>
                  </a:lnTo>
                  <a:close/>
                </a:path>
              </a:pathLst>
            </a:custGeom>
            <a:grpFill/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934F9555-1201-4DE9-9336-750D1AB807FC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 rot="18899999">
              <a:off x="1776875" y="3775288"/>
              <a:ext cx="1359586" cy="563160"/>
            </a:xfrm>
            <a:custGeom>
              <a:avLst/>
              <a:gdLst>
                <a:gd name="connsiteX0" fmla="*/ 1359586 w 1359586"/>
                <a:gd name="connsiteY0" fmla="*/ 281579 h 563160"/>
                <a:gd name="connsiteX1" fmla="*/ 1359586 w 1359586"/>
                <a:gd name="connsiteY1" fmla="*/ 281579 h 563160"/>
                <a:gd name="connsiteX2" fmla="*/ 1261293 w 1359586"/>
                <a:gd name="connsiteY2" fmla="*/ 286543 h 563160"/>
                <a:gd name="connsiteX3" fmla="*/ 679793 w 1359586"/>
                <a:gd name="connsiteY3" fmla="*/ 563159 h 563160"/>
                <a:gd name="connsiteX4" fmla="*/ 679792 w 1359586"/>
                <a:gd name="connsiteY4" fmla="*/ 563160 h 563160"/>
                <a:gd name="connsiteX5" fmla="*/ 496178 w 1359586"/>
                <a:gd name="connsiteY5" fmla="*/ 545562 h 563160"/>
                <a:gd name="connsiteX6" fmla="*/ 1 w 1359586"/>
                <a:gd name="connsiteY6" fmla="*/ 281580 h 563160"/>
                <a:gd name="connsiteX7" fmla="*/ 0 w 1359586"/>
                <a:gd name="connsiteY7" fmla="*/ 281579 h 563160"/>
                <a:gd name="connsiteX8" fmla="*/ 73014 w 1359586"/>
                <a:gd name="connsiteY8" fmla="*/ 215584 h 563160"/>
                <a:gd name="connsiteX9" fmla="*/ 679793 w 1359586"/>
                <a:gd name="connsiteY9" fmla="*/ 0 h 563160"/>
                <a:gd name="connsiteX10" fmla="*/ 679793 w 1359586"/>
                <a:gd name="connsiteY10" fmla="*/ 0 h 563160"/>
                <a:gd name="connsiteX11" fmla="*/ 748064 w 1359586"/>
                <a:gd name="connsiteY11" fmla="*/ 62048 h 563160"/>
                <a:gd name="connsiteX12" fmla="*/ 1261291 w 1359586"/>
                <a:gd name="connsiteY12" fmla="*/ 276615 h 563160"/>
                <a:gd name="connsiteX13" fmla="*/ 1359586 w 1359586"/>
                <a:gd name="connsiteY13" fmla="*/ 281579 h 563160"/>
                <a:gd name="connsiteX14" fmla="*/ 1359586 w 1359586"/>
                <a:gd name="connsiteY14" fmla="*/ 281579 h 56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59586" h="563160">
                  <a:moveTo>
                    <a:pt x="1359586" y="281579"/>
                  </a:moveTo>
                  <a:lnTo>
                    <a:pt x="1359586" y="281579"/>
                  </a:lnTo>
                  <a:lnTo>
                    <a:pt x="1261293" y="286543"/>
                  </a:lnTo>
                  <a:cubicBezTo>
                    <a:pt x="1035062" y="309517"/>
                    <a:pt x="832021" y="410931"/>
                    <a:pt x="679793" y="563159"/>
                  </a:cubicBezTo>
                  <a:lnTo>
                    <a:pt x="679792" y="563160"/>
                  </a:lnTo>
                  <a:lnTo>
                    <a:pt x="496178" y="545562"/>
                  </a:lnTo>
                  <a:cubicBezTo>
                    <a:pt x="314384" y="510364"/>
                    <a:pt x="140791" y="422370"/>
                    <a:pt x="1" y="281580"/>
                  </a:cubicBezTo>
                  <a:lnTo>
                    <a:pt x="0" y="281579"/>
                  </a:lnTo>
                  <a:lnTo>
                    <a:pt x="73014" y="215584"/>
                  </a:lnTo>
                  <a:cubicBezTo>
                    <a:pt x="249229" y="71861"/>
                    <a:pt x="464511" y="0"/>
                    <a:pt x="679793" y="0"/>
                  </a:cubicBezTo>
                  <a:lnTo>
                    <a:pt x="679793" y="0"/>
                  </a:lnTo>
                  <a:lnTo>
                    <a:pt x="748064" y="62048"/>
                  </a:lnTo>
                  <a:cubicBezTo>
                    <a:pt x="890505" y="179602"/>
                    <a:pt x="1067380" y="256923"/>
                    <a:pt x="1261291" y="276615"/>
                  </a:cubicBezTo>
                  <a:lnTo>
                    <a:pt x="1359586" y="281579"/>
                  </a:lnTo>
                  <a:lnTo>
                    <a:pt x="1359586" y="281579"/>
                  </a:lnTo>
                  <a:close/>
                </a:path>
              </a:pathLst>
            </a:custGeom>
            <a:grpFill/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143295E2-738A-4CC0-849E-76AD8F7BA30E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 rot="18899999">
              <a:off x="3136463" y="3377080"/>
              <a:ext cx="563159" cy="1359580"/>
            </a:xfrm>
            <a:custGeom>
              <a:avLst/>
              <a:gdLst>
                <a:gd name="connsiteX0" fmla="*/ 281580 w 563159"/>
                <a:gd name="connsiteY0" fmla="*/ 0 h 1359580"/>
                <a:gd name="connsiteX1" fmla="*/ 286544 w 563159"/>
                <a:gd name="connsiteY1" fmla="*/ 98287 h 1359580"/>
                <a:gd name="connsiteX2" fmla="*/ 501111 w 563159"/>
                <a:gd name="connsiteY2" fmla="*/ 611515 h 1359580"/>
                <a:gd name="connsiteX3" fmla="*/ 563159 w 563159"/>
                <a:gd name="connsiteY3" fmla="*/ 679786 h 1359580"/>
                <a:gd name="connsiteX4" fmla="*/ 563159 w 563159"/>
                <a:gd name="connsiteY4" fmla="*/ 679788 h 1359580"/>
                <a:gd name="connsiteX5" fmla="*/ 347575 w 563159"/>
                <a:gd name="connsiteY5" fmla="*/ 1286566 h 1359580"/>
                <a:gd name="connsiteX6" fmla="*/ 281580 w 563159"/>
                <a:gd name="connsiteY6" fmla="*/ 1359580 h 1359580"/>
                <a:gd name="connsiteX7" fmla="*/ 215584 w 563159"/>
                <a:gd name="connsiteY7" fmla="*/ 1286565 h 1359580"/>
                <a:gd name="connsiteX8" fmla="*/ 17599 w 563159"/>
                <a:gd name="connsiteY8" fmla="*/ 863403 h 1359580"/>
                <a:gd name="connsiteX9" fmla="*/ 0 w 563159"/>
                <a:gd name="connsiteY9" fmla="*/ 679789 h 1359580"/>
                <a:gd name="connsiteX10" fmla="*/ 0 w 563159"/>
                <a:gd name="connsiteY10" fmla="*/ 679788 h 1359580"/>
                <a:gd name="connsiteX11" fmla="*/ 276617 w 563159"/>
                <a:gd name="connsiteY11" fmla="*/ 98289 h 1359580"/>
                <a:gd name="connsiteX12" fmla="*/ 281580 w 563159"/>
                <a:gd name="connsiteY12" fmla="*/ 0 h 135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3159" h="1359580">
                  <a:moveTo>
                    <a:pt x="281580" y="0"/>
                  </a:moveTo>
                  <a:lnTo>
                    <a:pt x="286544" y="98287"/>
                  </a:lnTo>
                  <a:cubicBezTo>
                    <a:pt x="306236" y="292199"/>
                    <a:pt x="383557" y="469074"/>
                    <a:pt x="501111" y="611515"/>
                  </a:cubicBezTo>
                  <a:lnTo>
                    <a:pt x="563159" y="679786"/>
                  </a:lnTo>
                  <a:lnTo>
                    <a:pt x="563159" y="679788"/>
                  </a:lnTo>
                  <a:cubicBezTo>
                    <a:pt x="563159" y="895069"/>
                    <a:pt x="491298" y="1110351"/>
                    <a:pt x="347575" y="1286566"/>
                  </a:cubicBezTo>
                  <a:lnTo>
                    <a:pt x="281580" y="1359580"/>
                  </a:lnTo>
                  <a:lnTo>
                    <a:pt x="215584" y="1286565"/>
                  </a:lnTo>
                  <a:cubicBezTo>
                    <a:pt x="112925" y="1160698"/>
                    <a:pt x="46930" y="1014898"/>
                    <a:pt x="17599" y="863403"/>
                  </a:cubicBezTo>
                  <a:lnTo>
                    <a:pt x="0" y="679789"/>
                  </a:lnTo>
                  <a:lnTo>
                    <a:pt x="0" y="679788"/>
                  </a:lnTo>
                  <a:cubicBezTo>
                    <a:pt x="152228" y="527561"/>
                    <a:pt x="253642" y="324519"/>
                    <a:pt x="276617" y="98289"/>
                  </a:cubicBezTo>
                  <a:lnTo>
                    <a:pt x="281580" y="0"/>
                  </a:lnTo>
                  <a:close/>
                </a:path>
              </a:pathLst>
            </a:custGeom>
            <a:grpFill/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6E43075F-1D24-4E19-A3CB-F7F9AD40021C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 rot="18899999">
              <a:off x="2456671" y="3775296"/>
              <a:ext cx="961365" cy="961367"/>
            </a:xfrm>
            <a:custGeom>
              <a:avLst/>
              <a:gdLst>
                <a:gd name="connsiteX0" fmla="*/ 961365 w 961365"/>
                <a:gd name="connsiteY0" fmla="*/ 0 h 961367"/>
                <a:gd name="connsiteX1" fmla="*/ 895376 w 961365"/>
                <a:gd name="connsiteY1" fmla="*/ 73007 h 961367"/>
                <a:gd name="connsiteX2" fmla="*/ 679793 w 961365"/>
                <a:gd name="connsiteY2" fmla="*/ 679786 h 961367"/>
                <a:gd name="connsiteX3" fmla="*/ 679793 w 961365"/>
                <a:gd name="connsiteY3" fmla="*/ 679789 h 961367"/>
                <a:gd name="connsiteX4" fmla="*/ 611523 w 961365"/>
                <a:gd name="connsiteY4" fmla="*/ 741836 h 961367"/>
                <a:gd name="connsiteX5" fmla="*/ 98295 w 961365"/>
                <a:gd name="connsiteY5" fmla="*/ 956403 h 961367"/>
                <a:gd name="connsiteX6" fmla="*/ 0 w 961365"/>
                <a:gd name="connsiteY6" fmla="*/ 961367 h 961367"/>
                <a:gd name="connsiteX7" fmla="*/ 0 w 961365"/>
                <a:gd name="connsiteY7" fmla="*/ 961366 h 961367"/>
                <a:gd name="connsiteX8" fmla="*/ 219531 w 961365"/>
                <a:gd name="connsiteY8" fmla="*/ 349844 h 961367"/>
                <a:gd name="connsiteX9" fmla="*/ 281578 w 961365"/>
                <a:gd name="connsiteY9" fmla="*/ 281574 h 961367"/>
                <a:gd name="connsiteX10" fmla="*/ 281579 w 961365"/>
                <a:gd name="connsiteY10" fmla="*/ 281574 h 961367"/>
                <a:gd name="connsiteX11" fmla="*/ 888358 w 961365"/>
                <a:gd name="connsiteY11" fmla="*/ 65989 h 961367"/>
                <a:gd name="connsiteX12" fmla="*/ 961365 w 961365"/>
                <a:gd name="connsiteY12" fmla="*/ 0 h 96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61365" h="961367">
                  <a:moveTo>
                    <a:pt x="961365" y="0"/>
                  </a:moveTo>
                  <a:lnTo>
                    <a:pt x="895376" y="73007"/>
                  </a:lnTo>
                  <a:cubicBezTo>
                    <a:pt x="751654" y="249222"/>
                    <a:pt x="679792" y="464504"/>
                    <a:pt x="679793" y="679786"/>
                  </a:cubicBezTo>
                  <a:lnTo>
                    <a:pt x="679793" y="679789"/>
                  </a:lnTo>
                  <a:lnTo>
                    <a:pt x="611523" y="741836"/>
                  </a:lnTo>
                  <a:cubicBezTo>
                    <a:pt x="469081" y="859390"/>
                    <a:pt x="292206" y="936711"/>
                    <a:pt x="98295" y="956403"/>
                  </a:cubicBezTo>
                  <a:lnTo>
                    <a:pt x="0" y="961367"/>
                  </a:lnTo>
                  <a:lnTo>
                    <a:pt x="0" y="961366"/>
                  </a:lnTo>
                  <a:cubicBezTo>
                    <a:pt x="0" y="729075"/>
                    <a:pt x="82385" y="516025"/>
                    <a:pt x="219531" y="349844"/>
                  </a:cubicBezTo>
                  <a:lnTo>
                    <a:pt x="281578" y="281574"/>
                  </a:lnTo>
                  <a:lnTo>
                    <a:pt x="281579" y="281574"/>
                  </a:lnTo>
                  <a:cubicBezTo>
                    <a:pt x="496862" y="281574"/>
                    <a:pt x="712144" y="209712"/>
                    <a:pt x="888358" y="65989"/>
                  </a:cubicBezTo>
                  <a:lnTo>
                    <a:pt x="961365" y="0"/>
                  </a:lnTo>
                  <a:close/>
                </a:path>
              </a:pathLst>
            </a:custGeom>
            <a:grpFill/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E0ECD663-B2F9-4F34-ACA6-55E532B9096C}"/>
              </a:ext>
            </a:extLst>
          </p:cNvPr>
          <p:cNvGrpSpPr/>
          <p:nvPr/>
        </p:nvGrpSpPr>
        <p:grpSpPr>
          <a:xfrm>
            <a:off x="815500" y="1454328"/>
            <a:ext cx="4243706" cy="4243706"/>
            <a:chOff x="815500" y="1454328"/>
            <a:chExt cx="4243706" cy="4243706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0B1C820A-4C58-4F92-A556-955861ADCDDD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 rot="18899999">
              <a:off x="2456669" y="1454328"/>
              <a:ext cx="961371" cy="961372"/>
            </a:xfrm>
            <a:custGeom>
              <a:avLst/>
              <a:gdLst>
                <a:gd name="connsiteX0" fmla="*/ 679792 w 961371"/>
                <a:gd name="connsiteY0" fmla="*/ 281579 h 961372"/>
                <a:gd name="connsiteX1" fmla="*/ 943773 w 961371"/>
                <a:gd name="connsiteY1" fmla="*/ 777756 h 961372"/>
                <a:gd name="connsiteX2" fmla="*/ 961371 w 961371"/>
                <a:gd name="connsiteY2" fmla="*/ 961372 h 961372"/>
                <a:gd name="connsiteX3" fmla="*/ 893100 w 961371"/>
                <a:gd name="connsiteY3" fmla="*/ 899323 h 961372"/>
                <a:gd name="connsiteX4" fmla="*/ 281578 w 961371"/>
                <a:gd name="connsiteY4" fmla="*/ 679792 h 961372"/>
                <a:gd name="connsiteX5" fmla="*/ 62047 w 961371"/>
                <a:gd name="connsiteY5" fmla="*/ 68269 h 961372"/>
                <a:gd name="connsiteX6" fmla="*/ 0 w 961371"/>
                <a:gd name="connsiteY6" fmla="*/ 0 h 961372"/>
                <a:gd name="connsiteX7" fmla="*/ 183614 w 961371"/>
                <a:gd name="connsiteY7" fmla="*/ 17599 h 961372"/>
                <a:gd name="connsiteX8" fmla="*/ 679792 w 961371"/>
                <a:gd name="connsiteY8" fmla="*/ 281579 h 96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1371" h="961372">
                  <a:moveTo>
                    <a:pt x="679792" y="281579"/>
                  </a:moveTo>
                  <a:cubicBezTo>
                    <a:pt x="820582" y="422369"/>
                    <a:pt x="908575" y="595962"/>
                    <a:pt x="943773" y="777756"/>
                  </a:cubicBezTo>
                  <a:lnTo>
                    <a:pt x="961371" y="961372"/>
                  </a:lnTo>
                  <a:lnTo>
                    <a:pt x="893100" y="899323"/>
                  </a:lnTo>
                  <a:cubicBezTo>
                    <a:pt x="726918" y="762177"/>
                    <a:pt x="513869" y="679792"/>
                    <a:pt x="281578" y="679792"/>
                  </a:cubicBezTo>
                  <a:cubicBezTo>
                    <a:pt x="281578" y="447500"/>
                    <a:pt x="199192" y="234451"/>
                    <a:pt x="62047" y="68269"/>
                  </a:cubicBezTo>
                  <a:lnTo>
                    <a:pt x="0" y="0"/>
                  </a:lnTo>
                  <a:lnTo>
                    <a:pt x="183614" y="17599"/>
                  </a:lnTo>
                  <a:cubicBezTo>
                    <a:pt x="365409" y="52796"/>
                    <a:pt x="539002" y="140789"/>
                    <a:pt x="679792" y="281579"/>
                  </a:cubicBezTo>
                  <a:close/>
                </a:path>
              </a:pathLst>
            </a:custGeom>
            <a:grpFill/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9EDBB4DA-813D-4994-AE1B-12CA87E4DEC4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 rot="18899999">
              <a:off x="1097079" y="2134121"/>
              <a:ext cx="1359590" cy="563160"/>
            </a:xfrm>
            <a:custGeom>
              <a:avLst/>
              <a:gdLst>
                <a:gd name="connsiteX0" fmla="*/ 1359589 w 1359590"/>
                <a:gd name="connsiteY0" fmla="*/ 281580 h 563160"/>
                <a:gd name="connsiteX1" fmla="*/ 1359590 w 1359590"/>
                <a:gd name="connsiteY1" fmla="*/ 281581 h 563160"/>
                <a:gd name="connsiteX2" fmla="*/ 1359589 w 1359590"/>
                <a:gd name="connsiteY2" fmla="*/ 281581 h 563160"/>
                <a:gd name="connsiteX3" fmla="*/ 752809 w 1359590"/>
                <a:gd name="connsiteY3" fmla="*/ 497165 h 563160"/>
                <a:gd name="connsiteX4" fmla="*/ 679795 w 1359590"/>
                <a:gd name="connsiteY4" fmla="*/ 563160 h 563160"/>
                <a:gd name="connsiteX5" fmla="*/ 679795 w 1359590"/>
                <a:gd name="connsiteY5" fmla="*/ 563160 h 563160"/>
                <a:gd name="connsiteX6" fmla="*/ 2 w 1359590"/>
                <a:gd name="connsiteY6" fmla="*/ 281581 h 563160"/>
                <a:gd name="connsiteX7" fmla="*/ 0 w 1359590"/>
                <a:gd name="connsiteY7" fmla="*/ 281581 h 563160"/>
                <a:gd name="connsiteX8" fmla="*/ 1 w 1359590"/>
                <a:gd name="connsiteY8" fmla="*/ 281580 h 563160"/>
                <a:gd name="connsiteX9" fmla="*/ 679795 w 1359590"/>
                <a:gd name="connsiteY9" fmla="*/ 0 h 563160"/>
                <a:gd name="connsiteX10" fmla="*/ 1359589 w 1359590"/>
                <a:gd name="connsiteY10" fmla="*/ 281580 h 56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9590" h="563160">
                  <a:moveTo>
                    <a:pt x="1359589" y="281580"/>
                  </a:moveTo>
                  <a:lnTo>
                    <a:pt x="1359590" y="281581"/>
                  </a:lnTo>
                  <a:lnTo>
                    <a:pt x="1359589" y="281581"/>
                  </a:lnTo>
                  <a:cubicBezTo>
                    <a:pt x="1144306" y="281581"/>
                    <a:pt x="929024" y="353443"/>
                    <a:pt x="752809" y="497165"/>
                  </a:cubicBezTo>
                  <a:lnTo>
                    <a:pt x="679795" y="563160"/>
                  </a:lnTo>
                  <a:lnTo>
                    <a:pt x="679795" y="563160"/>
                  </a:lnTo>
                  <a:cubicBezTo>
                    <a:pt x="492075" y="375440"/>
                    <a:pt x="246038" y="281580"/>
                    <a:pt x="2" y="281581"/>
                  </a:cubicBezTo>
                  <a:lnTo>
                    <a:pt x="0" y="281581"/>
                  </a:lnTo>
                  <a:lnTo>
                    <a:pt x="1" y="281580"/>
                  </a:lnTo>
                  <a:cubicBezTo>
                    <a:pt x="173975" y="107605"/>
                    <a:pt x="414319" y="0"/>
                    <a:pt x="679795" y="0"/>
                  </a:cubicBezTo>
                  <a:cubicBezTo>
                    <a:pt x="945270" y="0"/>
                    <a:pt x="1185614" y="107605"/>
                    <a:pt x="1359589" y="281580"/>
                  </a:cubicBezTo>
                  <a:close/>
                </a:path>
              </a:pathLst>
            </a:custGeom>
            <a:grpFill/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4407D1CC-6766-48BB-B1DE-0701A39C4E89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 rot="18899999">
              <a:off x="3816254" y="1735907"/>
              <a:ext cx="563159" cy="1359587"/>
            </a:xfrm>
            <a:custGeom>
              <a:avLst/>
              <a:gdLst>
                <a:gd name="connsiteX0" fmla="*/ 281580 w 563159"/>
                <a:gd name="connsiteY0" fmla="*/ 0 h 1359587"/>
                <a:gd name="connsiteX1" fmla="*/ 563159 w 563159"/>
                <a:gd name="connsiteY1" fmla="*/ 679793 h 1359587"/>
                <a:gd name="connsiteX2" fmla="*/ 281579 w 563159"/>
                <a:gd name="connsiteY2" fmla="*/ 1359587 h 1359587"/>
                <a:gd name="connsiteX3" fmla="*/ 65995 w 563159"/>
                <a:gd name="connsiteY3" fmla="*/ 752807 h 1359587"/>
                <a:gd name="connsiteX4" fmla="*/ 0 w 563159"/>
                <a:gd name="connsiteY4" fmla="*/ 679793 h 1359587"/>
                <a:gd name="connsiteX5" fmla="*/ 65995 w 563159"/>
                <a:gd name="connsiteY5" fmla="*/ 606780 h 1359587"/>
                <a:gd name="connsiteX6" fmla="*/ 281580 w 563159"/>
                <a:gd name="connsiteY6" fmla="*/ 2 h 1359587"/>
                <a:gd name="connsiteX7" fmla="*/ 281579 w 563159"/>
                <a:gd name="connsiteY7" fmla="*/ 0 h 1359587"/>
                <a:gd name="connsiteX8" fmla="*/ 281580 w 563159"/>
                <a:gd name="connsiteY8" fmla="*/ 0 h 135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159" h="1359587">
                  <a:moveTo>
                    <a:pt x="281580" y="0"/>
                  </a:moveTo>
                  <a:cubicBezTo>
                    <a:pt x="455554" y="173974"/>
                    <a:pt x="563159" y="414317"/>
                    <a:pt x="563159" y="679793"/>
                  </a:cubicBezTo>
                  <a:cubicBezTo>
                    <a:pt x="563159" y="945269"/>
                    <a:pt x="455554" y="1185612"/>
                    <a:pt x="281579" y="1359587"/>
                  </a:cubicBezTo>
                  <a:cubicBezTo>
                    <a:pt x="281579" y="1144304"/>
                    <a:pt x="209718" y="929022"/>
                    <a:pt x="65995" y="752807"/>
                  </a:cubicBezTo>
                  <a:lnTo>
                    <a:pt x="0" y="679793"/>
                  </a:lnTo>
                  <a:lnTo>
                    <a:pt x="65995" y="606780"/>
                  </a:lnTo>
                  <a:cubicBezTo>
                    <a:pt x="209718" y="430565"/>
                    <a:pt x="281579" y="215283"/>
                    <a:pt x="281580" y="2"/>
                  </a:cubicBezTo>
                  <a:lnTo>
                    <a:pt x="281579" y="0"/>
                  </a:lnTo>
                  <a:lnTo>
                    <a:pt x="281580" y="0"/>
                  </a:lnTo>
                  <a:close/>
                </a:path>
              </a:pathLst>
            </a:custGeom>
            <a:grpFill/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B5DBA51B-1128-46C0-9959-91523F41BD79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 rot="18899999">
              <a:off x="4097834" y="3095493"/>
              <a:ext cx="961372" cy="961373"/>
            </a:xfrm>
            <a:custGeom>
              <a:avLst/>
              <a:gdLst>
                <a:gd name="connsiteX0" fmla="*/ 961372 w 961372"/>
                <a:gd name="connsiteY0" fmla="*/ 0 h 961373"/>
                <a:gd name="connsiteX1" fmla="*/ 679792 w 961372"/>
                <a:gd name="connsiteY1" fmla="*/ 679792 h 961373"/>
                <a:gd name="connsiteX2" fmla="*/ 183615 w 961372"/>
                <a:gd name="connsiteY2" fmla="*/ 943774 h 961373"/>
                <a:gd name="connsiteX3" fmla="*/ 0 w 961372"/>
                <a:gd name="connsiteY3" fmla="*/ 961373 h 961373"/>
                <a:gd name="connsiteX4" fmla="*/ 62048 w 961372"/>
                <a:gd name="connsiteY4" fmla="*/ 893102 h 961373"/>
                <a:gd name="connsiteX5" fmla="*/ 281579 w 961372"/>
                <a:gd name="connsiteY5" fmla="*/ 281579 h 961373"/>
                <a:gd name="connsiteX6" fmla="*/ 281579 w 961372"/>
                <a:gd name="connsiteY6" fmla="*/ 281579 h 961373"/>
                <a:gd name="connsiteX7" fmla="*/ 379874 w 961372"/>
                <a:gd name="connsiteY7" fmla="*/ 276615 h 961373"/>
                <a:gd name="connsiteX8" fmla="*/ 961372 w 961372"/>
                <a:gd name="connsiteY8" fmla="*/ 0 h 961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1372" h="961373">
                  <a:moveTo>
                    <a:pt x="961372" y="0"/>
                  </a:moveTo>
                  <a:cubicBezTo>
                    <a:pt x="961372" y="246036"/>
                    <a:pt x="867512" y="492073"/>
                    <a:pt x="679792" y="679792"/>
                  </a:cubicBezTo>
                  <a:cubicBezTo>
                    <a:pt x="539003" y="820583"/>
                    <a:pt x="365409" y="908576"/>
                    <a:pt x="183615" y="943774"/>
                  </a:cubicBezTo>
                  <a:lnTo>
                    <a:pt x="0" y="961373"/>
                  </a:lnTo>
                  <a:lnTo>
                    <a:pt x="62048" y="893102"/>
                  </a:lnTo>
                  <a:cubicBezTo>
                    <a:pt x="199194" y="726920"/>
                    <a:pt x="281579" y="513871"/>
                    <a:pt x="281579" y="281579"/>
                  </a:cubicBezTo>
                  <a:lnTo>
                    <a:pt x="281579" y="281579"/>
                  </a:lnTo>
                  <a:lnTo>
                    <a:pt x="379874" y="276615"/>
                  </a:lnTo>
                  <a:cubicBezTo>
                    <a:pt x="606104" y="253641"/>
                    <a:pt x="809145" y="152227"/>
                    <a:pt x="961372" y="0"/>
                  </a:cubicBezTo>
                  <a:close/>
                </a:path>
              </a:pathLst>
            </a:custGeom>
            <a:grpFill/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3EA63637-AB46-44A9-BA0A-677976A3FCB1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 rot="18899999">
              <a:off x="815501" y="3095496"/>
              <a:ext cx="961372" cy="961373"/>
            </a:xfrm>
            <a:custGeom>
              <a:avLst/>
              <a:gdLst>
                <a:gd name="connsiteX0" fmla="*/ 961372 w 961372"/>
                <a:gd name="connsiteY0" fmla="*/ 0 h 961373"/>
                <a:gd name="connsiteX1" fmla="*/ 899325 w 961372"/>
                <a:gd name="connsiteY1" fmla="*/ 68270 h 961373"/>
                <a:gd name="connsiteX2" fmla="*/ 679794 w 961372"/>
                <a:gd name="connsiteY2" fmla="*/ 679792 h 961373"/>
                <a:gd name="connsiteX3" fmla="*/ 679794 w 961372"/>
                <a:gd name="connsiteY3" fmla="*/ 679793 h 961373"/>
                <a:gd name="connsiteX4" fmla="*/ 581500 w 961372"/>
                <a:gd name="connsiteY4" fmla="*/ 684757 h 961373"/>
                <a:gd name="connsiteX5" fmla="*/ 0 w 961372"/>
                <a:gd name="connsiteY5" fmla="*/ 961373 h 961373"/>
                <a:gd name="connsiteX6" fmla="*/ 281580 w 961372"/>
                <a:gd name="connsiteY6" fmla="*/ 281579 h 961373"/>
                <a:gd name="connsiteX7" fmla="*/ 777757 w 961372"/>
                <a:gd name="connsiteY7" fmla="*/ 17598 h 961373"/>
                <a:gd name="connsiteX8" fmla="*/ 961372 w 961372"/>
                <a:gd name="connsiteY8" fmla="*/ 0 h 961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1372" h="961373">
                  <a:moveTo>
                    <a:pt x="961372" y="0"/>
                  </a:moveTo>
                  <a:lnTo>
                    <a:pt x="899325" y="68270"/>
                  </a:lnTo>
                  <a:cubicBezTo>
                    <a:pt x="762179" y="234452"/>
                    <a:pt x="679794" y="447501"/>
                    <a:pt x="679794" y="679792"/>
                  </a:cubicBezTo>
                  <a:lnTo>
                    <a:pt x="679794" y="679793"/>
                  </a:lnTo>
                  <a:lnTo>
                    <a:pt x="581500" y="684757"/>
                  </a:lnTo>
                  <a:cubicBezTo>
                    <a:pt x="355270" y="707731"/>
                    <a:pt x="152228" y="809145"/>
                    <a:pt x="0" y="961373"/>
                  </a:cubicBezTo>
                  <a:cubicBezTo>
                    <a:pt x="0" y="715336"/>
                    <a:pt x="93860" y="469299"/>
                    <a:pt x="281580" y="281579"/>
                  </a:cubicBezTo>
                  <a:cubicBezTo>
                    <a:pt x="422370" y="140789"/>
                    <a:pt x="595963" y="52796"/>
                    <a:pt x="777757" y="17598"/>
                  </a:cubicBezTo>
                  <a:lnTo>
                    <a:pt x="961372" y="0"/>
                  </a:lnTo>
                  <a:close/>
                </a:path>
              </a:pathLst>
            </a:custGeom>
            <a:grpFill/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1ADE38BF-D81B-41CC-A12C-85A138454999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 rot="18899999">
              <a:off x="3418041" y="4455080"/>
              <a:ext cx="1359587" cy="563159"/>
            </a:xfrm>
            <a:custGeom>
              <a:avLst/>
              <a:gdLst>
                <a:gd name="connsiteX0" fmla="*/ 1359587 w 1359587"/>
                <a:gd name="connsiteY0" fmla="*/ 281580 h 563159"/>
                <a:gd name="connsiteX1" fmla="*/ 1359586 w 1359587"/>
                <a:gd name="connsiteY1" fmla="*/ 281580 h 563159"/>
                <a:gd name="connsiteX2" fmla="*/ 679793 w 1359587"/>
                <a:gd name="connsiteY2" fmla="*/ 563159 h 563159"/>
                <a:gd name="connsiteX3" fmla="*/ 68270 w 1359587"/>
                <a:gd name="connsiteY3" fmla="*/ 343628 h 563159"/>
                <a:gd name="connsiteX4" fmla="*/ 0 w 1359587"/>
                <a:gd name="connsiteY4" fmla="*/ 281581 h 563159"/>
                <a:gd name="connsiteX5" fmla="*/ 183615 w 1359587"/>
                <a:gd name="connsiteY5" fmla="*/ 263982 h 563159"/>
                <a:gd name="connsiteX6" fmla="*/ 679792 w 1359587"/>
                <a:gd name="connsiteY6" fmla="*/ 0 h 563159"/>
                <a:gd name="connsiteX7" fmla="*/ 679793 w 1359587"/>
                <a:gd name="connsiteY7" fmla="*/ 0 h 563159"/>
                <a:gd name="connsiteX8" fmla="*/ 679793 w 1359587"/>
                <a:gd name="connsiteY8" fmla="*/ 0 h 563159"/>
                <a:gd name="connsiteX9" fmla="*/ 1359586 w 1359587"/>
                <a:gd name="connsiteY9" fmla="*/ 281580 h 563159"/>
                <a:gd name="connsiteX10" fmla="*/ 1359587 w 1359587"/>
                <a:gd name="connsiteY10" fmla="*/ 281580 h 563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9587" h="563159">
                  <a:moveTo>
                    <a:pt x="1359587" y="281580"/>
                  </a:moveTo>
                  <a:lnTo>
                    <a:pt x="1359586" y="281580"/>
                  </a:lnTo>
                  <a:cubicBezTo>
                    <a:pt x="1185613" y="455554"/>
                    <a:pt x="945269" y="563159"/>
                    <a:pt x="679793" y="563159"/>
                  </a:cubicBezTo>
                  <a:cubicBezTo>
                    <a:pt x="447501" y="563159"/>
                    <a:pt x="234452" y="480774"/>
                    <a:pt x="68270" y="343628"/>
                  </a:cubicBezTo>
                  <a:lnTo>
                    <a:pt x="0" y="281581"/>
                  </a:lnTo>
                  <a:lnTo>
                    <a:pt x="183615" y="263982"/>
                  </a:lnTo>
                  <a:cubicBezTo>
                    <a:pt x="365409" y="228784"/>
                    <a:pt x="539002" y="140790"/>
                    <a:pt x="679792" y="0"/>
                  </a:cubicBezTo>
                  <a:lnTo>
                    <a:pt x="679793" y="0"/>
                  </a:lnTo>
                  <a:lnTo>
                    <a:pt x="679793" y="0"/>
                  </a:lnTo>
                  <a:cubicBezTo>
                    <a:pt x="867513" y="187720"/>
                    <a:pt x="1113549" y="281580"/>
                    <a:pt x="1359586" y="281580"/>
                  </a:cubicBezTo>
                  <a:lnTo>
                    <a:pt x="1359587" y="281580"/>
                  </a:lnTo>
                  <a:close/>
                </a:path>
              </a:pathLst>
            </a:custGeom>
            <a:grpFill/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8A07B63D-A2EB-4EC2-AADA-D6818F2CE153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 rot="18899999">
              <a:off x="1495295" y="4056868"/>
              <a:ext cx="563159" cy="1359586"/>
            </a:xfrm>
            <a:custGeom>
              <a:avLst/>
              <a:gdLst>
                <a:gd name="connsiteX0" fmla="*/ 281579 w 563159"/>
                <a:gd name="connsiteY0" fmla="*/ 0 h 1359586"/>
                <a:gd name="connsiteX1" fmla="*/ 497164 w 563159"/>
                <a:gd name="connsiteY1" fmla="*/ 606779 h 1359586"/>
                <a:gd name="connsiteX2" fmla="*/ 563159 w 563159"/>
                <a:gd name="connsiteY2" fmla="*/ 679792 h 1359586"/>
                <a:gd name="connsiteX3" fmla="*/ 563159 w 563159"/>
                <a:gd name="connsiteY3" fmla="*/ 679792 h 1359586"/>
                <a:gd name="connsiteX4" fmla="*/ 299178 w 563159"/>
                <a:gd name="connsiteY4" fmla="*/ 1175969 h 1359586"/>
                <a:gd name="connsiteX5" fmla="*/ 281579 w 563159"/>
                <a:gd name="connsiteY5" fmla="*/ 1359586 h 1359586"/>
                <a:gd name="connsiteX6" fmla="*/ 219531 w 563159"/>
                <a:gd name="connsiteY6" fmla="*/ 1291316 h 1359586"/>
                <a:gd name="connsiteX7" fmla="*/ 0 w 563159"/>
                <a:gd name="connsiteY7" fmla="*/ 679793 h 1359586"/>
                <a:gd name="connsiteX8" fmla="*/ 281579 w 563159"/>
                <a:gd name="connsiteY8" fmla="*/ 0 h 1359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159" h="1359586">
                  <a:moveTo>
                    <a:pt x="281579" y="0"/>
                  </a:moveTo>
                  <a:cubicBezTo>
                    <a:pt x="281580" y="215282"/>
                    <a:pt x="353441" y="430564"/>
                    <a:pt x="497164" y="606779"/>
                  </a:cubicBezTo>
                  <a:lnTo>
                    <a:pt x="563159" y="679792"/>
                  </a:lnTo>
                  <a:lnTo>
                    <a:pt x="563159" y="679792"/>
                  </a:lnTo>
                  <a:cubicBezTo>
                    <a:pt x="422369" y="820582"/>
                    <a:pt x="334375" y="994175"/>
                    <a:pt x="299178" y="1175969"/>
                  </a:cubicBezTo>
                  <a:lnTo>
                    <a:pt x="281579" y="1359586"/>
                  </a:lnTo>
                  <a:lnTo>
                    <a:pt x="219531" y="1291316"/>
                  </a:lnTo>
                  <a:cubicBezTo>
                    <a:pt x="82385" y="1125134"/>
                    <a:pt x="0" y="912085"/>
                    <a:pt x="0" y="679793"/>
                  </a:cubicBezTo>
                  <a:cubicBezTo>
                    <a:pt x="0" y="414317"/>
                    <a:pt x="107606" y="173973"/>
                    <a:pt x="281579" y="0"/>
                  </a:cubicBezTo>
                  <a:close/>
                </a:path>
              </a:pathLst>
            </a:custGeom>
            <a:grpFill/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AA78694D-51E5-4021-B494-E4AFDC905E85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 rot="18899999">
              <a:off x="2456668" y="4736660"/>
              <a:ext cx="961374" cy="961374"/>
            </a:xfrm>
            <a:custGeom>
              <a:avLst/>
              <a:gdLst>
                <a:gd name="connsiteX0" fmla="*/ 679794 w 961374"/>
                <a:gd name="connsiteY0" fmla="*/ 281580 h 961374"/>
                <a:gd name="connsiteX1" fmla="*/ 684758 w 961374"/>
                <a:gd name="connsiteY1" fmla="*/ 379874 h 961374"/>
                <a:gd name="connsiteX2" fmla="*/ 961374 w 961374"/>
                <a:gd name="connsiteY2" fmla="*/ 961373 h 961374"/>
                <a:gd name="connsiteX3" fmla="*/ 961374 w 961374"/>
                <a:gd name="connsiteY3" fmla="*/ 961374 h 961374"/>
                <a:gd name="connsiteX4" fmla="*/ 961373 w 961374"/>
                <a:gd name="connsiteY4" fmla="*/ 961374 h 961374"/>
                <a:gd name="connsiteX5" fmla="*/ 281580 w 961374"/>
                <a:gd name="connsiteY5" fmla="*/ 679793 h 961374"/>
                <a:gd name="connsiteX6" fmla="*/ 0 w 961374"/>
                <a:gd name="connsiteY6" fmla="*/ 0 h 961374"/>
                <a:gd name="connsiteX7" fmla="*/ 0 w 961374"/>
                <a:gd name="connsiteY7" fmla="*/ 0 h 961374"/>
                <a:gd name="connsiteX8" fmla="*/ 1 w 961374"/>
                <a:gd name="connsiteY8" fmla="*/ 1 h 961374"/>
                <a:gd name="connsiteX9" fmla="*/ 679794 w 961374"/>
                <a:gd name="connsiteY9" fmla="*/ 281580 h 961374"/>
                <a:gd name="connsiteX10" fmla="*/ 679794 w 961374"/>
                <a:gd name="connsiteY10" fmla="*/ 281580 h 96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1374" h="961374">
                  <a:moveTo>
                    <a:pt x="679794" y="281580"/>
                  </a:moveTo>
                  <a:lnTo>
                    <a:pt x="684758" y="379874"/>
                  </a:lnTo>
                  <a:cubicBezTo>
                    <a:pt x="707732" y="606104"/>
                    <a:pt x="809146" y="809145"/>
                    <a:pt x="961374" y="961373"/>
                  </a:cubicBezTo>
                  <a:lnTo>
                    <a:pt x="961374" y="961374"/>
                  </a:lnTo>
                  <a:lnTo>
                    <a:pt x="961373" y="961374"/>
                  </a:lnTo>
                  <a:cubicBezTo>
                    <a:pt x="715336" y="961373"/>
                    <a:pt x="469299" y="867513"/>
                    <a:pt x="281580" y="679793"/>
                  </a:cubicBezTo>
                  <a:cubicBezTo>
                    <a:pt x="93860" y="492073"/>
                    <a:pt x="0" y="246037"/>
                    <a:pt x="0" y="0"/>
                  </a:cubicBezTo>
                  <a:lnTo>
                    <a:pt x="0" y="0"/>
                  </a:lnTo>
                  <a:lnTo>
                    <a:pt x="1" y="1"/>
                  </a:lnTo>
                  <a:cubicBezTo>
                    <a:pt x="173975" y="173975"/>
                    <a:pt x="414318" y="281580"/>
                    <a:pt x="679794" y="281580"/>
                  </a:cubicBezTo>
                  <a:lnTo>
                    <a:pt x="679794" y="281580"/>
                  </a:lnTo>
                  <a:close/>
                </a:path>
              </a:pathLst>
            </a:custGeom>
            <a:grpFill/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744368CE-B35E-4763-AD76-495EB9DE59AD}"/>
              </a:ext>
            </a:extLst>
          </p:cNvPr>
          <p:cNvSpPr txBox="1"/>
          <p:nvPr/>
        </p:nvSpPr>
        <p:spPr>
          <a:xfrm>
            <a:off x="2880986" y="6228658"/>
            <a:ext cx="3093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以相同面積分組；塗色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D2AA806-10E4-4006-AEA5-43E97A74747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296188" y="1935013"/>
            <a:ext cx="3282334" cy="3282334"/>
            <a:chOff x="1296188" y="1935013"/>
            <a:chExt cx="3282334" cy="3282334"/>
          </a:xfrm>
          <a:solidFill>
            <a:schemeClr val="accent2">
              <a:lumMod val="50000"/>
            </a:schemeClr>
          </a:solidFill>
        </p:grpSpPr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28A5157C-50E3-4F39-A2EB-C2F0403B7907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 rot="18899999">
              <a:off x="2937353" y="1935013"/>
              <a:ext cx="961374" cy="961373"/>
            </a:xfrm>
            <a:custGeom>
              <a:avLst/>
              <a:gdLst>
                <a:gd name="connsiteX0" fmla="*/ 961373 w 961374"/>
                <a:gd name="connsiteY0" fmla="*/ 281580 h 961373"/>
                <a:gd name="connsiteX1" fmla="*/ 961374 w 961374"/>
                <a:gd name="connsiteY1" fmla="*/ 281582 h 961373"/>
                <a:gd name="connsiteX2" fmla="*/ 745789 w 961374"/>
                <a:gd name="connsiteY2" fmla="*/ 888360 h 961373"/>
                <a:gd name="connsiteX3" fmla="*/ 679794 w 961374"/>
                <a:gd name="connsiteY3" fmla="*/ 961373 h 961373"/>
                <a:gd name="connsiteX4" fmla="*/ 679794 w 961374"/>
                <a:gd name="connsiteY4" fmla="*/ 961373 h 961373"/>
                <a:gd name="connsiteX5" fmla="*/ 0 w 961374"/>
                <a:gd name="connsiteY5" fmla="*/ 679793 h 961373"/>
                <a:gd name="connsiteX6" fmla="*/ 0 w 961374"/>
                <a:gd name="connsiteY6" fmla="*/ 679793 h 961373"/>
                <a:gd name="connsiteX7" fmla="*/ 62048 w 961374"/>
                <a:gd name="connsiteY7" fmla="*/ 611523 h 961373"/>
                <a:gd name="connsiteX8" fmla="*/ 281580 w 961374"/>
                <a:gd name="connsiteY8" fmla="*/ 0 h 961373"/>
                <a:gd name="connsiteX9" fmla="*/ 893102 w 961374"/>
                <a:gd name="connsiteY9" fmla="*/ 219531 h 961373"/>
                <a:gd name="connsiteX10" fmla="*/ 961373 w 961374"/>
                <a:gd name="connsiteY10" fmla="*/ 281580 h 961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1374" h="961373">
                  <a:moveTo>
                    <a:pt x="961373" y="281580"/>
                  </a:moveTo>
                  <a:lnTo>
                    <a:pt x="961374" y="281582"/>
                  </a:lnTo>
                  <a:cubicBezTo>
                    <a:pt x="961373" y="496863"/>
                    <a:pt x="889512" y="712145"/>
                    <a:pt x="745789" y="888360"/>
                  </a:cubicBezTo>
                  <a:lnTo>
                    <a:pt x="679794" y="961373"/>
                  </a:lnTo>
                  <a:lnTo>
                    <a:pt x="679794" y="961373"/>
                  </a:lnTo>
                  <a:cubicBezTo>
                    <a:pt x="492074" y="773653"/>
                    <a:pt x="246037" y="679793"/>
                    <a:pt x="0" y="679793"/>
                  </a:cubicBezTo>
                  <a:lnTo>
                    <a:pt x="0" y="679793"/>
                  </a:lnTo>
                  <a:lnTo>
                    <a:pt x="62048" y="611523"/>
                  </a:lnTo>
                  <a:cubicBezTo>
                    <a:pt x="199194" y="445341"/>
                    <a:pt x="281579" y="232292"/>
                    <a:pt x="281580" y="0"/>
                  </a:cubicBezTo>
                  <a:cubicBezTo>
                    <a:pt x="513871" y="0"/>
                    <a:pt x="726920" y="82385"/>
                    <a:pt x="893102" y="219531"/>
                  </a:cubicBezTo>
                  <a:lnTo>
                    <a:pt x="961373" y="281580"/>
                  </a:lnTo>
                  <a:close/>
                </a:path>
              </a:pathLst>
            </a:custGeom>
            <a:grpFill/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F66E5003-1D74-445C-98C1-D2314458B932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 rot="18899999">
              <a:off x="1975981" y="1935015"/>
              <a:ext cx="961373" cy="961370"/>
            </a:xfrm>
            <a:custGeom>
              <a:avLst/>
              <a:gdLst>
                <a:gd name="connsiteX0" fmla="*/ 679795 w 961373"/>
                <a:gd name="connsiteY0" fmla="*/ 0 h 961370"/>
                <a:gd name="connsiteX1" fmla="*/ 741842 w 961373"/>
                <a:gd name="connsiteY1" fmla="*/ 68269 h 961370"/>
                <a:gd name="connsiteX2" fmla="*/ 961373 w 961373"/>
                <a:gd name="connsiteY2" fmla="*/ 679792 h 961370"/>
                <a:gd name="connsiteX3" fmla="*/ 349850 w 961373"/>
                <a:gd name="connsiteY3" fmla="*/ 899323 h 961370"/>
                <a:gd name="connsiteX4" fmla="*/ 281580 w 961373"/>
                <a:gd name="connsiteY4" fmla="*/ 961370 h 961370"/>
                <a:gd name="connsiteX5" fmla="*/ 263981 w 961373"/>
                <a:gd name="connsiteY5" fmla="*/ 777756 h 961370"/>
                <a:gd name="connsiteX6" fmla="*/ 65996 w 961373"/>
                <a:gd name="connsiteY6" fmla="*/ 354593 h 961370"/>
                <a:gd name="connsiteX7" fmla="*/ 0 w 961373"/>
                <a:gd name="connsiteY7" fmla="*/ 281579 h 961370"/>
                <a:gd name="connsiteX8" fmla="*/ 73014 w 961373"/>
                <a:gd name="connsiteY8" fmla="*/ 215584 h 961370"/>
                <a:gd name="connsiteX9" fmla="*/ 679794 w 961373"/>
                <a:gd name="connsiteY9" fmla="*/ 0 h 961370"/>
                <a:gd name="connsiteX10" fmla="*/ 679795 w 961373"/>
                <a:gd name="connsiteY10" fmla="*/ 0 h 961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1373" h="961370">
                  <a:moveTo>
                    <a:pt x="679795" y="0"/>
                  </a:moveTo>
                  <a:lnTo>
                    <a:pt x="741842" y="68269"/>
                  </a:lnTo>
                  <a:cubicBezTo>
                    <a:pt x="878987" y="234451"/>
                    <a:pt x="961373" y="447500"/>
                    <a:pt x="961373" y="679792"/>
                  </a:cubicBezTo>
                  <a:cubicBezTo>
                    <a:pt x="729081" y="679792"/>
                    <a:pt x="516032" y="762177"/>
                    <a:pt x="349850" y="899323"/>
                  </a:cubicBezTo>
                  <a:lnTo>
                    <a:pt x="281580" y="961370"/>
                  </a:lnTo>
                  <a:lnTo>
                    <a:pt x="263981" y="777756"/>
                  </a:lnTo>
                  <a:cubicBezTo>
                    <a:pt x="234650" y="626261"/>
                    <a:pt x="168655" y="480461"/>
                    <a:pt x="65996" y="354593"/>
                  </a:cubicBezTo>
                  <a:lnTo>
                    <a:pt x="0" y="281579"/>
                  </a:lnTo>
                  <a:lnTo>
                    <a:pt x="73014" y="215584"/>
                  </a:lnTo>
                  <a:cubicBezTo>
                    <a:pt x="249229" y="71862"/>
                    <a:pt x="464511" y="0"/>
                    <a:pt x="679794" y="0"/>
                  </a:cubicBezTo>
                  <a:lnTo>
                    <a:pt x="679795" y="0"/>
                  </a:lnTo>
                  <a:close/>
                </a:path>
              </a:pathLst>
            </a:custGeom>
            <a:grpFill/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117CBE38-6811-4F61-9BB7-ACB23F4CF237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 rot="18899999">
              <a:off x="3617149" y="2614806"/>
              <a:ext cx="961370" cy="961373"/>
            </a:xfrm>
            <a:custGeom>
              <a:avLst/>
              <a:gdLst>
                <a:gd name="connsiteX0" fmla="*/ 679791 w 961370"/>
                <a:gd name="connsiteY0" fmla="*/ 0 h 961373"/>
                <a:gd name="connsiteX1" fmla="*/ 745786 w 961370"/>
                <a:gd name="connsiteY1" fmla="*/ 73014 h 961373"/>
                <a:gd name="connsiteX2" fmla="*/ 961370 w 961370"/>
                <a:gd name="connsiteY2" fmla="*/ 679794 h 961373"/>
                <a:gd name="connsiteX3" fmla="*/ 379872 w 961370"/>
                <a:gd name="connsiteY3" fmla="*/ 956409 h 961373"/>
                <a:gd name="connsiteX4" fmla="*/ 281577 w 961370"/>
                <a:gd name="connsiteY4" fmla="*/ 961373 h 961373"/>
                <a:gd name="connsiteX5" fmla="*/ 276614 w 961370"/>
                <a:gd name="connsiteY5" fmla="*/ 863079 h 961373"/>
                <a:gd name="connsiteX6" fmla="*/ 62046 w 961370"/>
                <a:gd name="connsiteY6" fmla="*/ 349851 h 961373"/>
                <a:gd name="connsiteX7" fmla="*/ 0 w 961370"/>
                <a:gd name="connsiteY7" fmla="*/ 281581 h 961373"/>
                <a:gd name="connsiteX8" fmla="*/ 183614 w 961370"/>
                <a:gd name="connsiteY8" fmla="*/ 263982 h 961373"/>
                <a:gd name="connsiteX9" fmla="*/ 679791 w 961370"/>
                <a:gd name="connsiteY9" fmla="*/ 1 h 961373"/>
                <a:gd name="connsiteX10" fmla="*/ 679791 w 961370"/>
                <a:gd name="connsiteY10" fmla="*/ 0 h 961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1370" h="961373">
                  <a:moveTo>
                    <a:pt x="679791" y="0"/>
                  </a:moveTo>
                  <a:lnTo>
                    <a:pt x="745786" y="73014"/>
                  </a:lnTo>
                  <a:cubicBezTo>
                    <a:pt x="889509" y="249229"/>
                    <a:pt x="961370" y="464511"/>
                    <a:pt x="961370" y="679794"/>
                  </a:cubicBezTo>
                  <a:cubicBezTo>
                    <a:pt x="809143" y="832021"/>
                    <a:pt x="606102" y="933435"/>
                    <a:pt x="379872" y="956409"/>
                  </a:cubicBezTo>
                  <a:lnTo>
                    <a:pt x="281577" y="961373"/>
                  </a:lnTo>
                  <a:lnTo>
                    <a:pt x="276614" y="863079"/>
                  </a:lnTo>
                  <a:cubicBezTo>
                    <a:pt x="256921" y="669167"/>
                    <a:pt x="179600" y="492292"/>
                    <a:pt x="62046" y="349851"/>
                  </a:cubicBezTo>
                  <a:lnTo>
                    <a:pt x="0" y="281581"/>
                  </a:lnTo>
                  <a:lnTo>
                    <a:pt x="183614" y="263982"/>
                  </a:lnTo>
                  <a:cubicBezTo>
                    <a:pt x="365408" y="228785"/>
                    <a:pt x="539001" y="140791"/>
                    <a:pt x="679791" y="1"/>
                  </a:cubicBezTo>
                  <a:lnTo>
                    <a:pt x="679791" y="0"/>
                  </a:lnTo>
                  <a:close/>
                </a:path>
              </a:pathLst>
            </a:custGeom>
            <a:grpFill/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3BB35EA3-B4BF-420D-BEC3-FFCC50FAAF9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 rot="18899999">
              <a:off x="1296188" y="2614808"/>
              <a:ext cx="961373" cy="961372"/>
            </a:xfrm>
            <a:custGeom>
              <a:avLst/>
              <a:gdLst>
                <a:gd name="connsiteX0" fmla="*/ 961373 w 961373"/>
                <a:gd name="connsiteY0" fmla="*/ 281579 h 961372"/>
                <a:gd name="connsiteX1" fmla="*/ 961373 w 961373"/>
                <a:gd name="connsiteY1" fmla="*/ 281579 h 961372"/>
                <a:gd name="connsiteX2" fmla="*/ 961372 w 961373"/>
                <a:gd name="connsiteY2" fmla="*/ 281580 h 961372"/>
                <a:gd name="connsiteX3" fmla="*/ 697392 w 961373"/>
                <a:gd name="connsiteY3" fmla="*/ 777757 h 961372"/>
                <a:gd name="connsiteX4" fmla="*/ 679793 w 961373"/>
                <a:gd name="connsiteY4" fmla="*/ 961372 h 961372"/>
                <a:gd name="connsiteX5" fmla="*/ 611523 w 961373"/>
                <a:gd name="connsiteY5" fmla="*/ 899324 h 961372"/>
                <a:gd name="connsiteX6" fmla="*/ 1 w 961373"/>
                <a:gd name="connsiteY6" fmla="*/ 679793 h 961372"/>
                <a:gd name="connsiteX7" fmla="*/ 0 w 961373"/>
                <a:gd name="connsiteY7" fmla="*/ 679793 h 961372"/>
                <a:gd name="connsiteX8" fmla="*/ 0 w 961373"/>
                <a:gd name="connsiteY8" fmla="*/ 679792 h 961372"/>
                <a:gd name="connsiteX9" fmla="*/ 219531 w 961373"/>
                <a:gd name="connsiteY9" fmla="*/ 68270 h 961372"/>
                <a:gd name="connsiteX10" fmla="*/ 281578 w 961373"/>
                <a:gd name="connsiteY10" fmla="*/ 0 h 961372"/>
                <a:gd name="connsiteX11" fmla="*/ 281580 w 961373"/>
                <a:gd name="connsiteY11" fmla="*/ 0 h 961372"/>
                <a:gd name="connsiteX12" fmla="*/ 961373 w 961373"/>
                <a:gd name="connsiteY12" fmla="*/ 281579 h 96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61373" h="961372">
                  <a:moveTo>
                    <a:pt x="961373" y="281579"/>
                  </a:moveTo>
                  <a:lnTo>
                    <a:pt x="961373" y="281579"/>
                  </a:lnTo>
                  <a:lnTo>
                    <a:pt x="961372" y="281580"/>
                  </a:lnTo>
                  <a:cubicBezTo>
                    <a:pt x="820583" y="422370"/>
                    <a:pt x="732589" y="595963"/>
                    <a:pt x="697392" y="777757"/>
                  </a:cubicBezTo>
                  <a:lnTo>
                    <a:pt x="679793" y="961372"/>
                  </a:lnTo>
                  <a:lnTo>
                    <a:pt x="611523" y="899324"/>
                  </a:lnTo>
                  <a:cubicBezTo>
                    <a:pt x="445342" y="762178"/>
                    <a:pt x="232292" y="679793"/>
                    <a:pt x="1" y="679793"/>
                  </a:cubicBezTo>
                  <a:lnTo>
                    <a:pt x="0" y="679793"/>
                  </a:lnTo>
                  <a:lnTo>
                    <a:pt x="0" y="679792"/>
                  </a:lnTo>
                  <a:cubicBezTo>
                    <a:pt x="0" y="447501"/>
                    <a:pt x="82385" y="234452"/>
                    <a:pt x="219531" y="68270"/>
                  </a:cubicBezTo>
                  <a:lnTo>
                    <a:pt x="281578" y="0"/>
                  </a:lnTo>
                  <a:lnTo>
                    <a:pt x="281580" y="0"/>
                  </a:lnTo>
                  <a:cubicBezTo>
                    <a:pt x="527616" y="-1"/>
                    <a:pt x="773653" y="93859"/>
                    <a:pt x="961373" y="281579"/>
                  </a:cubicBezTo>
                  <a:close/>
                </a:path>
              </a:pathLst>
            </a:custGeom>
            <a:grpFill/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6F6F3510-D3E4-4194-A8F5-ABE8F3D9AA37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 rot="18899999">
              <a:off x="3617148" y="3576180"/>
              <a:ext cx="961373" cy="961374"/>
            </a:xfrm>
            <a:custGeom>
              <a:avLst/>
              <a:gdLst>
                <a:gd name="connsiteX0" fmla="*/ 961373 w 961373"/>
                <a:gd name="connsiteY0" fmla="*/ 281580 h 961374"/>
                <a:gd name="connsiteX1" fmla="*/ 961373 w 961373"/>
                <a:gd name="connsiteY1" fmla="*/ 281580 h 961374"/>
                <a:gd name="connsiteX2" fmla="*/ 741842 w 961373"/>
                <a:gd name="connsiteY2" fmla="*/ 893103 h 961374"/>
                <a:gd name="connsiteX3" fmla="*/ 679794 w 961373"/>
                <a:gd name="connsiteY3" fmla="*/ 961374 h 961374"/>
                <a:gd name="connsiteX4" fmla="*/ 679793 w 961373"/>
                <a:gd name="connsiteY4" fmla="*/ 961374 h 961374"/>
                <a:gd name="connsiteX5" fmla="*/ 0 w 961373"/>
                <a:gd name="connsiteY5" fmla="*/ 679794 h 961374"/>
                <a:gd name="connsiteX6" fmla="*/ 0 w 961373"/>
                <a:gd name="connsiteY6" fmla="*/ 679794 h 961374"/>
                <a:gd name="connsiteX7" fmla="*/ 65995 w 961373"/>
                <a:gd name="connsiteY7" fmla="*/ 606780 h 961374"/>
                <a:gd name="connsiteX8" fmla="*/ 281579 w 961373"/>
                <a:gd name="connsiteY8" fmla="*/ 2 h 961374"/>
                <a:gd name="connsiteX9" fmla="*/ 281579 w 961373"/>
                <a:gd name="connsiteY9" fmla="*/ 0 h 961374"/>
                <a:gd name="connsiteX10" fmla="*/ 281579 w 961373"/>
                <a:gd name="connsiteY10" fmla="*/ 0 h 961374"/>
                <a:gd name="connsiteX11" fmla="*/ 961373 w 961373"/>
                <a:gd name="connsiteY11" fmla="*/ 281580 h 961374"/>
                <a:gd name="connsiteX12" fmla="*/ 961373 w 961373"/>
                <a:gd name="connsiteY12" fmla="*/ 281580 h 96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61373" h="961374">
                  <a:moveTo>
                    <a:pt x="961373" y="281580"/>
                  </a:moveTo>
                  <a:lnTo>
                    <a:pt x="961373" y="281580"/>
                  </a:lnTo>
                  <a:cubicBezTo>
                    <a:pt x="961373" y="513872"/>
                    <a:pt x="878988" y="726921"/>
                    <a:pt x="741842" y="893103"/>
                  </a:cubicBezTo>
                  <a:lnTo>
                    <a:pt x="679794" y="961374"/>
                  </a:lnTo>
                  <a:lnTo>
                    <a:pt x="679793" y="961374"/>
                  </a:lnTo>
                  <a:cubicBezTo>
                    <a:pt x="433756" y="961374"/>
                    <a:pt x="187720" y="867514"/>
                    <a:pt x="0" y="679794"/>
                  </a:cubicBezTo>
                  <a:lnTo>
                    <a:pt x="0" y="679794"/>
                  </a:lnTo>
                  <a:lnTo>
                    <a:pt x="65995" y="606780"/>
                  </a:lnTo>
                  <a:cubicBezTo>
                    <a:pt x="209718" y="430565"/>
                    <a:pt x="281579" y="215283"/>
                    <a:pt x="281579" y="2"/>
                  </a:cubicBezTo>
                  <a:lnTo>
                    <a:pt x="281579" y="0"/>
                  </a:lnTo>
                  <a:lnTo>
                    <a:pt x="281579" y="0"/>
                  </a:lnTo>
                  <a:cubicBezTo>
                    <a:pt x="455554" y="173975"/>
                    <a:pt x="695897" y="281580"/>
                    <a:pt x="961373" y="281580"/>
                  </a:cubicBezTo>
                  <a:lnTo>
                    <a:pt x="961373" y="281580"/>
                  </a:lnTo>
                  <a:close/>
                </a:path>
              </a:pathLst>
            </a:custGeom>
            <a:grpFill/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66C070F8-A397-443A-83BF-799741F09300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 rot="18899999">
              <a:off x="1296187" y="3576182"/>
              <a:ext cx="961373" cy="961372"/>
            </a:xfrm>
            <a:custGeom>
              <a:avLst/>
              <a:gdLst>
                <a:gd name="connsiteX0" fmla="*/ 679794 w 961373"/>
                <a:gd name="connsiteY0" fmla="*/ 0 h 961372"/>
                <a:gd name="connsiteX1" fmla="*/ 684758 w 961373"/>
                <a:gd name="connsiteY1" fmla="*/ 98294 h 961372"/>
                <a:gd name="connsiteX2" fmla="*/ 961373 w 961373"/>
                <a:gd name="connsiteY2" fmla="*/ 679793 h 961372"/>
                <a:gd name="connsiteX3" fmla="*/ 961373 w 961373"/>
                <a:gd name="connsiteY3" fmla="*/ 679793 h 961372"/>
                <a:gd name="connsiteX4" fmla="*/ 961373 w 961373"/>
                <a:gd name="connsiteY4" fmla="*/ 679793 h 961372"/>
                <a:gd name="connsiteX5" fmla="*/ 354594 w 961373"/>
                <a:gd name="connsiteY5" fmla="*/ 895377 h 961372"/>
                <a:gd name="connsiteX6" fmla="*/ 281580 w 961373"/>
                <a:gd name="connsiteY6" fmla="*/ 961372 h 961372"/>
                <a:gd name="connsiteX7" fmla="*/ 215585 w 961373"/>
                <a:gd name="connsiteY7" fmla="*/ 888359 h 961372"/>
                <a:gd name="connsiteX8" fmla="*/ 0 w 961373"/>
                <a:gd name="connsiteY8" fmla="*/ 281580 h 961372"/>
                <a:gd name="connsiteX9" fmla="*/ 581500 w 961373"/>
                <a:gd name="connsiteY9" fmla="*/ 4964 h 961372"/>
                <a:gd name="connsiteX10" fmla="*/ 679794 w 961373"/>
                <a:gd name="connsiteY10" fmla="*/ 0 h 96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1373" h="961372">
                  <a:moveTo>
                    <a:pt x="679794" y="0"/>
                  </a:moveTo>
                  <a:lnTo>
                    <a:pt x="684758" y="98294"/>
                  </a:lnTo>
                  <a:cubicBezTo>
                    <a:pt x="707732" y="324524"/>
                    <a:pt x="809146" y="527566"/>
                    <a:pt x="961373" y="679793"/>
                  </a:cubicBezTo>
                  <a:lnTo>
                    <a:pt x="961373" y="679793"/>
                  </a:lnTo>
                  <a:lnTo>
                    <a:pt x="961373" y="679793"/>
                  </a:lnTo>
                  <a:cubicBezTo>
                    <a:pt x="746091" y="679793"/>
                    <a:pt x="530809" y="751654"/>
                    <a:pt x="354594" y="895377"/>
                  </a:cubicBezTo>
                  <a:lnTo>
                    <a:pt x="281580" y="961372"/>
                  </a:lnTo>
                  <a:lnTo>
                    <a:pt x="215585" y="888359"/>
                  </a:lnTo>
                  <a:cubicBezTo>
                    <a:pt x="71862" y="712144"/>
                    <a:pt x="1" y="496862"/>
                    <a:pt x="0" y="281580"/>
                  </a:cubicBezTo>
                  <a:cubicBezTo>
                    <a:pt x="152228" y="129352"/>
                    <a:pt x="355270" y="27938"/>
                    <a:pt x="581500" y="4964"/>
                  </a:cubicBezTo>
                  <a:lnTo>
                    <a:pt x="679794" y="0"/>
                  </a:lnTo>
                  <a:close/>
                </a:path>
              </a:pathLst>
            </a:custGeom>
            <a:grpFill/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86B2AE39-D13D-4B4E-B909-36BF9923505C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 rot="18899999">
              <a:off x="2937356" y="4255975"/>
              <a:ext cx="961373" cy="961372"/>
            </a:xfrm>
            <a:custGeom>
              <a:avLst/>
              <a:gdLst>
                <a:gd name="connsiteX0" fmla="*/ 679793 w 961373"/>
                <a:gd name="connsiteY0" fmla="*/ 0 h 961372"/>
                <a:gd name="connsiteX1" fmla="*/ 697392 w 961373"/>
                <a:gd name="connsiteY1" fmla="*/ 183614 h 961372"/>
                <a:gd name="connsiteX2" fmla="*/ 895377 w 961373"/>
                <a:gd name="connsiteY2" fmla="*/ 606776 h 961372"/>
                <a:gd name="connsiteX3" fmla="*/ 961373 w 961373"/>
                <a:gd name="connsiteY3" fmla="*/ 679791 h 961372"/>
                <a:gd name="connsiteX4" fmla="*/ 961372 w 961373"/>
                <a:gd name="connsiteY4" fmla="*/ 679791 h 961372"/>
                <a:gd name="connsiteX5" fmla="*/ 465195 w 961373"/>
                <a:gd name="connsiteY5" fmla="*/ 943773 h 961372"/>
                <a:gd name="connsiteX6" fmla="*/ 281580 w 961373"/>
                <a:gd name="connsiteY6" fmla="*/ 961372 h 961372"/>
                <a:gd name="connsiteX7" fmla="*/ 281580 w 961373"/>
                <a:gd name="connsiteY7" fmla="*/ 961371 h 961372"/>
                <a:gd name="connsiteX8" fmla="*/ 4964 w 961373"/>
                <a:gd name="connsiteY8" fmla="*/ 379872 h 961372"/>
                <a:gd name="connsiteX9" fmla="*/ 0 w 961373"/>
                <a:gd name="connsiteY9" fmla="*/ 281578 h 961372"/>
                <a:gd name="connsiteX10" fmla="*/ 98295 w 961373"/>
                <a:gd name="connsiteY10" fmla="*/ 276614 h 961372"/>
                <a:gd name="connsiteX11" fmla="*/ 611523 w 961373"/>
                <a:gd name="connsiteY11" fmla="*/ 62047 h 961372"/>
                <a:gd name="connsiteX12" fmla="*/ 679793 w 961373"/>
                <a:gd name="connsiteY12" fmla="*/ 0 h 96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61373" h="961372">
                  <a:moveTo>
                    <a:pt x="679793" y="0"/>
                  </a:moveTo>
                  <a:lnTo>
                    <a:pt x="697392" y="183614"/>
                  </a:lnTo>
                  <a:cubicBezTo>
                    <a:pt x="726723" y="335109"/>
                    <a:pt x="792718" y="480909"/>
                    <a:pt x="895377" y="606776"/>
                  </a:cubicBezTo>
                  <a:lnTo>
                    <a:pt x="961373" y="679791"/>
                  </a:lnTo>
                  <a:lnTo>
                    <a:pt x="961372" y="679791"/>
                  </a:lnTo>
                  <a:cubicBezTo>
                    <a:pt x="820582" y="820581"/>
                    <a:pt x="646989" y="908575"/>
                    <a:pt x="465195" y="943773"/>
                  </a:cubicBezTo>
                  <a:lnTo>
                    <a:pt x="281580" y="961372"/>
                  </a:lnTo>
                  <a:lnTo>
                    <a:pt x="281580" y="961371"/>
                  </a:lnTo>
                  <a:cubicBezTo>
                    <a:pt x="129352" y="809143"/>
                    <a:pt x="27938" y="606102"/>
                    <a:pt x="4964" y="379872"/>
                  </a:cubicBezTo>
                  <a:lnTo>
                    <a:pt x="0" y="281578"/>
                  </a:lnTo>
                  <a:lnTo>
                    <a:pt x="98295" y="276614"/>
                  </a:lnTo>
                  <a:cubicBezTo>
                    <a:pt x="292206" y="256922"/>
                    <a:pt x="469081" y="179601"/>
                    <a:pt x="611523" y="62047"/>
                  </a:cubicBezTo>
                  <a:lnTo>
                    <a:pt x="679793" y="0"/>
                  </a:lnTo>
                  <a:close/>
                </a:path>
              </a:pathLst>
            </a:custGeom>
            <a:grpFill/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8BD2AB33-C7D7-46AA-A957-C59932DB2943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 rot="18899999">
              <a:off x="1975981" y="4255974"/>
              <a:ext cx="961372" cy="961374"/>
            </a:xfrm>
            <a:custGeom>
              <a:avLst/>
              <a:gdLst>
                <a:gd name="connsiteX0" fmla="*/ 961372 w 961372"/>
                <a:gd name="connsiteY0" fmla="*/ 281581 h 961374"/>
                <a:gd name="connsiteX1" fmla="*/ 899325 w 961372"/>
                <a:gd name="connsiteY1" fmla="*/ 349851 h 961374"/>
                <a:gd name="connsiteX2" fmla="*/ 679794 w 961372"/>
                <a:gd name="connsiteY2" fmla="*/ 961373 h 961374"/>
                <a:gd name="connsiteX3" fmla="*/ 679794 w 961372"/>
                <a:gd name="connsiteY3" fmla="*/ 961374 h 961374"/>
                <a:gd name="connsiteX4" fmla="*/ 679794 w 961372"/>
                <a:gd name="connsiteY4" fmla="*/ 961374 h 961374"/>
                <a:gd name="connsiteX5" fmla="*/ 1 w 961372"/>
                <a:gd name="connsiteY5" fmla="*/ 679795 h 961374"/>
                <a:gd name="connsiteX6" fmla="*/ 0 w 961372"/>
                <a:gd name="connsiteY6" fmla="*/ 679794 h 961374"/>
                <a:gd name="connsiteX7" fmla="*/ 17599 w 961372"/>
                <a:gd name="connsiteY7" fmla="*/ 496177 h 961374"/>
                <a:gd name="connsiteX8" fmla="*/ 281580 w 961372"/>
                <a:gd name="connsiteY8" fmla="*/ 0 h 961374"/>
                <a:gd name="connsiteX9" fmla="*/ 281580 w 961372"/>
                <a:gd name="connsiteY9" fmla="*/ 0 h 961374"/>
                <a:gd name="connsiteX10" fmla="*/ 281581 w 961372"/>
                <a:gd name="connsiteY10" fmla="*/ 1 h 961374"/>
                <a:gd name="connsiteX11" fmla="*/ 777758 w 961372"/>
                <a:gd name="connsiteY11" fmla="*/ 263983 h 961374"/>
                <a:gd name="connsiteX12" fmla="*/ 961372 w 961372"/>
                <a:gd name="connsiteY12" fmla="*/ 281581 h 96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61372" h="961374">
                  <a:moveTo>
                    <a:pt x="961372" y="281581"/>
                  </a:moveTo>
                  <a:lnTo>
                    <a:pt x="899325" y="349851"/>
                  </a:lnTo>
                  <a:cubicBezTo>
                    <a:pt x="762179" y="516032"/>
                    <a:pt x="679794" y="729082"/>
                    <a:pt x="679794" y="961373"/>
                  </a:cubicBezTo>
                  <a:lnTo>
                    <a:pt x="679794" y="961374"/>
                  </a:lnTo>
                  <a:lnTo>
                    <a:pt x="679794" y="961374"/>
                  </a:lnTo>
                  <a:cubicBezTo>
                    <a:pt x="414318" y="961374"/>
                    <a:pt x="173975" y="853769"/>
                    <a:pt x="1" y="679795"/>
                  </a:cubicBezTo>
                  <a:lnTo>
                    <a:pt x="0" y="679794"/>
                  </a:lnTo>
                  <a:lnTo>
                    <a:pt x="17599" y="496177"/>
                  </a:lnTo>
                  <a:cubicBezTo>
                    <a:pt x="52796" y="314383"/>
                    <a:pt x="140790" y="140790"/>
                    <a:pt x="281580" y="0"/>
                  </a:cubicBezTo>
                  <a:lnTo>
                    <a:pt x="281580" y="0"/>
                  </a:lnTo>
                  <a:lnTo>
                    <a:pt x="281581" y="1"/>
                  </a:lnTo>
                  <a:cubicBezTo>
                    <a:pt x="422371" y="140791"/>
                    <a:pt x="595964" y="228785"/>
                    <a:pt x="777758" y="263983"/>
                  </a:cubicBezTo>
                  <a:lnTo>
                    <a:pt x="961372" y="281581"/>
                  </a:lnTo>
                  <a:close/>
                </a:path>
              </a:pathLst>
            </a:custGeom>
            <a:grpFill/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5401B5B-914D-47F0-855D-D4F7094E732F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2257560" y="2896386"/>
            <a:ext cx="1359587" cy="1359589"/>
            <a:chOff x="2257560" y="2896386"/>
            <a:chExt cx="1359587" cy="1359589"/>
          </a:xfrm>
          <a:solidFill>
            <a:schemeClr val="tx1"/>
          </a:solidFill>
        </p:grpSpPr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6B4E55EE-407E-4D7D-BDA7-EF102FB7B476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18899999">
              <a:off x="2655773" y="2896385"/>
              <a:ext cx="281580" cy="679794"/>
            </a:xfrm>
            <a:custGeom>
              <a:avLst/>
              <a:gdLst>
                <a:gd name="connsiteX0" fmla="*/ 281580 w 281580"/>
                <a:gd name="connsiteY0" fmla="*/ 0 h 679794"/>
                <a:gd name="connsiteX1" fmla="*/ 281580 w 281580"/>
                <a:gd name="connsiteY1" fmla="*/ 3 h 679794"/>
                <a:gd name="connsiteX2" fmla="*/ 65995 w 281580"/>
                <a:gd name="connsiteY2" fmla="*/ 606781 h 679794"/>
                <a:gd name="connsiteX3" fmla="*/ 6 w 281580"/>
                <a:gd name="connsiteY3" fmla="*/ 679788 h 679794"/>
                <a:gd name="connsiteX4" fmla="*/ 0 w 281580"/>
                <a:gd name="connsiteY4" fmla="*/ 679794 h 679794"/>
                <a:gd name="connsiteX5" fmla="*/ 0 w 281580"/>
                <a:gd name="connsiteY5" fmla="*/ 679788 h 679794"/>
                <a:gd name="connsiteX6" fmla="*/ 4964 w 281580"/>
                <a:gd name="connsiteY6" fmla="*/ 581499 h 679794"/>
                <a:gd name="connsiteX7" fmla="*/ 281579 w 281580"/>
                <a:gd name="connsiteY7" fmla="*/ 1 h 679794"/>
                <a:gd name="connsiteX8" fmla="*/ 281580 w 281580"/>
                <a:gd name="connsiteY8" fmla="*/ 0 h 679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1580" h="679794">
                  <a:moveTo>
                    <a:pt x="281580" y="0"/>
                  </a:moveTo>
                  <a:lnTo>
                    <a:pt x="281580" y="3"/>
                  </a:lnTo>
                  <a:cubicBezTo>
                    <a:pt x="281580" y="215285"/>
                    <a:pt x="209718" y="430567"/>
                    <a:pt x="65995" y="606781"/>
                  </a:cubicBezTo>
                  <a:lnTo>
                    <a:pt x="6" y="679788"/>
                  </a:lnTo>
                  <a:lnTo>
                    <a:pt x="0" y="679794"/>
                  </a:lnTo>
                  <a:lnTo>
                    <a:pt x="0" y="679788"/>
                  </a:lnTo>
                  <a:lnTo>
                    <a:pt x="4964" y="581499"/>
                  </a:lnTo>
                  <a:cubicBezTo>
                    <a:pt x="27938" y="355270"/>
                    <a:pt x="129352" y="152229"/>
                    <a:pt x="281579" y="1"/>
                  </a:cubicBezTo>
                  <a:lnTo>
                    <a:pt x="281580" y="0"/>
                  </a:lnTo>
                  <a:close/>
                </a:path>
              </a:pathLst>
            </a:custGeom>
            <a:grpFill/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97206111-0987-42F3-984A-2514265EA5C3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rot="18899999">
              <a:off x="2738247" y="3095493"/>
              <a:ext cx="679793" cy="281580"/>
            </a:xfrm>
            <a:custGeom>
              <a:avLst/>
              <a:gdLst>
                <a:gd name="connsiteX0" fmla="*/ 679793 w 679793"/>
                <a:gd name="connsiteY0" fmla="*/ 0 h 281580"/>
                <a:gd name="connsiteX1" fmla="*/ 679793 w 679793"/>
                <a:gd name="connsiteY1" fmla="*/ 1 h 281580"/>
                <a:gd name="connsiteX2" fmla="*/ 98294 w 679793"/>
                <a:gd name="connsiteY2" fmla="*/ 276616 h 281580"/>
                <a:gd name="connsiteX3" fmla="*/ 0 w 679793"/>
                <a:gd name="connsiteY3" fmla="*/ 281580 h 281580"/>
                <a:gd name="connsiteX4" fmla="*/ 6 w 679793"/>
                <a:gd name="connsiteY4" fmla="*/ 281573 h 281580"/>
                <a:gd name="connsiteX5" fmla="*/ 73014 w 679793"/>
                <a:gd name="connsiteY5" fmla="*/ 215584 h 281580"/>
                <a:gd name="connsiteX6" fmla="*/ 496176 w 679793"/>
                <a:gd name="connsiteY6" fmla="*/ 17599 h 281580"/>
                <a:gd name="connsiteX7" fmla="*/ 679793 w 679793"/>
                <a:gd name="connsiteY7" fmla="*/ 0 h 281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9793" h="281580">
                  <a:moveTo>
                    <a:pt x="679793" y="0"/>
                  </a:moveTo>
                  <a:lnTo>
                    <a:pt x="679793" y="1"/>
                  </a:lnTo>
                  <a:cubicBezTo>
                    <a:pt x="527565" y="152228"/>
                    <a:pt x="324524" y="253642"/>
                    <a:pt x="98294" y="276616"/>
                  </a:cubicBezTo>
                  <a:lnTo>
                    <a:pt x="0" y="281580"/>
                  </a:lnTo>
                  <a:lnTo>
                    <a:pt x="6" y="281573"/>
                  </a:lnTo>
                  <a:lnTo>
                    <a:pt x="73014" y="215584"/>
                  </a:lnTo>
                  <a:cubicBezTo>
                    <a:pt x="198881" y="112925"/>
                    <a:pt x="344681" y="46930"/>
                    <a:pt x="496176" y="17599"/>
                  </a:cubicBezTo>
                  <a:lnTo>
                    <a:pt x="679793" y="0"/>
                  </a:lnTo>
                  <a:close/>
                </a:path>
              </a:pathLst>
            </a:custGeom>
            <a:grpFill/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90DC0188-82E7-417D-812D-E13D7D90C0A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rot="18899999">
              <a:off x="2937353" y="3294599"/>
              <a:ext cx="679796" cy="281581"/>
            </a:xfrm>
            <a:custGeom>
              <a:avLst/>
              <a:gdLst>
                <a:gd name="connsiteX0" fmla="*/ 679794 w 679796"/>
                <a:gd name="connsiteY0" fmla="*/ 281579 h 281581"/>
                <a:gd name="connsiteX1" fmla="*/ 679796 w 679796"/>
                <a:gd name="connsiteY1" fmla="*/ 281581 h 281581"/>
                <a:gd name="connsiteX2" fmla="*/ 679793 w 679796"/>
                <a:gd name="connsiteY2" fmla="*/ 281581 h 281581"/>
                <a:gd name="connsiteX3" fmla="*/ 0 w 679796"/>
                <a:gd name="connsiteY3" fmla="*/ 1 h 281581"/>
                <a:gd name="connsiteX4" fmla="*/ 0 w 679796"/>
                <a:gd name="connsiteY4" fmla="*/ 0 h 281581"/>
                <a:gd name="connsiteX5" fmla="*/ 0 w 679796"/>
                <a:gd name="connsiteY5" fmla="*/ 0 h 281581"/>
                <a:gd name="connsiteX6" fmla="*/ 0 w 679796"/>
                <a:gd name="connsiteY6" fmla="*/ 0 h 281581"/>
                <a:gd name="connsiteX7" fmla="*/ 679794 w 679796"/>
                <a:gd name="connsiteY7" fmla="*/ 281579 h 281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9796" h="281581">
                  <a:moveTo>
                    <a:pt x="679794" y="281579"/>
                  </a:moveTo>
                  <a:lnTo>
                    <a:pt x="679796" y="281581"/>
                  </a:lnTo>
                  <a:lnTo>
                    <a:pt x="679793" y="281581"/>
                  </a:lnTo>
                  <a:cubicBezTo>
                    <a:pt x="433757" y="281581"/>
                    <a:pt x="187720" y="187721"/>
                    <a:pt x="0" y="1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265476" y="0"/>
                    <a:pt x="505819" y="107605"/>
                    <a:pt x="679794" y="281579"/>
                  </a:cubicBezTo>
                  <a:close/>
                </a:path>
              </a:pathLst>
            </a:custGeom>
            <a:grpFill/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6C822A27-83DB-44A7-9FCC-D513CF92960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 rot="18899999">
              <a:off x="2456667" y="3095494"/>
              <a:ext cx="281580" cy="679793"/>
            </a:xfrm>
            <a:custGeom>
              <a:avLst/>
              <a:gdLst>
                <a:gd name="connsiteX0" fmla="*/ 2 w 281580"/>
                <a:gd name="connsiteY0" fmla="*/ 1 h 679793"/>
                <a:gd name="connsiteX1" fmla="*/ 276617 w 281580"/>
                <a:gd name="connsiteY1" fmla="*/ 581500 h 679793"/>
                <a:gd name="connsiteX2" fmla="*/ 281580 w 281580"/>
                <a:gd name="connsiteY2" fmla="*/ 679786 h 679793"/>
                <a:gd name="connsiteX3" fmla="*/ 281580 w 281580"/>
                <a:gd name="connsiteY3" fmla="*/ 679792 h 679793"/>
                <a:gd name="connsiteX4" fmla="*/ 281580 w 281580"/>
                <a:gd name="connsiteY4" fmla="*/ 679792 h 679793"/>
                <a:gd name="connsiteX5" fmla="*/ 281579 w 281580"/>
                <a:gd name="connsiteY5" fmla="*/ 679793 h 679793"/>
                <a:gd name="connsiteX6" fmla="*/ 215585 w 281580"/>
                <a:gd name="connsiteY6" fmla="*/ 606780 h 679793"/>
                <a:gd name="connsiteX7" fmla="*/ 0 w 281580"/>
                <a:gd name="connsiteY7" fmla="*/ 1 h 679793"/>
                <a:gd name="connsiteX8" fmla="*/ 0 w 281580"/>
                <a:gd name="connsiteY8" fmla="*/ 0 h 679793"/>
                <a:gd name="connsiteX9" fmla="*/ 2 w 281580"/>
                <a:gd name="connsiteY9" fmla="*/ 1 h 67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580" h="679793">
                  <a:moveTo>
                    <a:pt x="2" y="1"/>
                  </a:moveTo>
                  <a:cubicBezTo>
                    <a:pt x="152229" y="152228"/>
                    <a:pt x="253642" y="355269"/>
                    <a:pt x="276617" y="581500"/>
                  </a:cubicBezTo>
                  <a:lnTo>
                    <a:pt x="281580" y="679786"/>
                  </a:lnTo>
                  <a:lnTo>
                    <a:pt x="281580" y="679792"/>
                  </a:lnTo>
                  <a:lnTo>
                    <a:pt x="281580" y="679792"/>
                  </a:lnTo>
                  <a:lnTo>
                    <a:pt x="281579" y="679793"/>
                  </a:lnTo>
                  <a:lnTo>
                    <a:pt x="215585" y="606780"/>
                  </a:lnTo>
                  <a:cubicBezTo>
                    <a:pt x="71862" y="430565"/>
                    <a:pt x="0" y="215283"/>
                    <a:pt x="0" y="1"/>
                  </a:cubicBezTo>
                  <a:lnTo>
                    <a:pt x="0" y="0"/>
                  </a:lnTo>
                  <a:lnTo>
                    <a:pt x="2" y="1"/>
                  </a:lnTo>
                  <a:close/>
                </a:path>
              </a:pathLst>
            </a:custGeom>
            <a:grpFill/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70AF66B7-E0B6-439F-A8CF-E870CF196986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18899999">
              <a:off x="2937354" y="3576181"/>
              <a:ext cx="281581" cy="679795"/>
            </a:xfrm>
            <a:custGeom>
              <a:avLst/>
              <a:gdLst>
                <a:gd name="connsiteX0" fmla="*/ 281581 w 281581"/>
                <a:gd name="connsiteY0" fmla="*/ 0 h 679795"/>
                <a:gd name="connsiteX1" fmla="*/ 281581 w 281581"/>
                <a:gd name="connsiteY1" fmla="*/ 0 h 679795"/>
                <a:gd name="connsiteX2" fmla="*/ 281581 w 281581"/>
                <a:gd name="connsiteY2" fmla="*/ 6 h 679795"/>
                <a:gd name="connsiteX3" fmla="*/ 276618 w 281581"/>
                <a:gd name="connsiteY3" fmla="*/ 98295 h 679795"/>
                <a:gd name="connsiteX4" fmla="*/ 1 w 281581"/>
                <a:gd name="connsiteY4" fmla="*/ 679794 h 679795"/>
                <a:gd name="connsiteX5" fmla="*/ 1 w 281581"/>
                <a:gd name="connsiteY5" fmla="*/ 679795 h 679795"/>
                <a:gd name="connsiteX6" fmla="*/ 1 w 281581"/>
                <a:gd name="connsiteY6" fmla="*/ 679792 h 679795"/>
                <a:gd name="connsiteX7" fmla="*/ 215584 w 281581"/>
                <a:gd name="connsiteY7" fmla="*/ 73013 h 679795"/>
                <a:gd name="connsiteX8" fmla="*/ 281573 w 281581"/>
                <a:gd name="connsiteY8" fmla="*/ 6 h 679795"/>
                <a:gd name="connsiteX9" fmla="*/ 281581 w 281581"/>
                <a:gd name="connsiteY9" fmla="*/ 0 h 679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581" h="679795">
                  <a:moveTo>
                    <a:pt x="281581" y="0"/>
                  </a:moveTo>
                  <a:lnTo>
                    <a:pt x="281581" y="0"/>
                  </a:lnTo>
                  <a:lnTo>
                    <a:pt x="281581" y="6"/>
                  </a:lnTo>
                  <a:lnTo>
                    <a:pt x="276618" y="98295"/>
                  </a:lnTo>
                  <a:cubicBezTo>
                    <a:pt x="253643" y="324525"/>
                    <a:pt x="152229" y="527567"/>
                    <a:pt x="1" y="679794"/>
                  </a:cubicBezTo>
                  <a:lnTo>
                    <a:pt x="1" y="679795"/>
                  </a:lnTo>
                  <a:lnTo>
                    <a:pt x="1" y="679792"/>
                  </a:lnTo>
                  <a:cubicBezTo>
                    <a:pt x="0" y="464510"/>
                    <a:pt x="71862" y="249228"/>
                    <a:pt x="215584" y="73013"/>
                  </a:cubicBezTo>
                  <a:lnTo>
                    <a:pt x="281573" y="6"/>
                  </a:lnTo>
                  <a:lnTo>
                    <a:pt x="281581" y="0"/>
                  </a:lnTo>
                  <a:close/>
                </a:path>
              </a:pathLst>
            </a:custGeom>
            <a:grpFill/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8B65AC10-80E2-4905-AE4B-E6AF21A10E38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18899999">
              <a:off x="3136461" y="3377074"/>
              <a:ext cx="281579" cy="679792"/>
            </a:xfrm>
            <a:custGeom>
              <a:avLst/>
              <a:gdLst>
                <a:gd name="connsiteX0" fmla="*/ 0 w 281579"/>
                <a:gd name="connsiteY0" fmla="*/ 0 h 679792"/>
                <a:gd name="connsiteX1" fmla="*/ 65995 w 281579"/>
                <a:gd name="connsiteY1" fmla="*/ 73014 h 679792"/>
                <a:gd name="connsiteX2" fmla="*/ 263981 w 281579"/>
                <a:gd name="connsiteY2" fmla="*/ 496177 h 679792"/>
                <a:gd name="connsiteX3" fmla="*/ 281579 w 281579"/>
                <a:gd name="connsiteY3" fmla="*/ 679792 h 679792"/>
                <a:gd name="connsiteX4" fmla="*/ 219531 w 281579"/>
                <a:gd name="connsiteY4" fmla="*/ 611521 h 679792"/>
                <a:gd name="connsiteX5" fmla="*/ 4964 w 281579"/>
                <a:gd name="connsiteY5" fmla="*/ 98293 h 679792"/>
                <a:gd name="connsiteX6" fmla="*/ 0 w 281579"/>
                <a:gd name="connsiteY6" fmla="*/ 6 h 679792"/>
                <a:gd name="connsiteX7" fmla="*/ 0 w 281579"/>
                <a:gd name="connsiteY7" fmla="*/ 0 h 67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579" h="679792">
                  <a:moveTo>
                    <a:pt x="0" y="0"/>
                  </a:moveTo>
                  <a:lnTo>
                    <a:pt x="65995" y="73014"/>
                  </a:lnTo>
                  <a:cubicBezTo>
                    <a:pt x="168654" y="198882"/>
                    <a:pt x="234650" y="344682"/>
                    <a:pt x="263981" y="496177"/>
                  </a:cubicBezTo>
                  <a:lnTo>
                    <a:pt x="281579" y="679792"/>
                  </a:lnTo>
                  <a:lnTo>
                    <a:pt x="219531" y="611521"/>
                  </a:lnTo>
                  <a:cubicBezTo>
                    <a:pt x="101977" y="469080"/>
                    <a:pt x="24656" y="292205"/>
                    <a:pt x="4964" y="98293"/>
                  </a:cubicBez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6AC25D51-AF63-45D1-8BF2-FC932C7DA393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18899999">
              <a:off x="2257560" y="3576181"/>
              <a:ext cx="679793" cy="281579"/>
            </a:xfrm>
            <a:custGeom>
              <a:avLst/>
              <a:gdLst>
                <a:gd name="connsiteX0" fmla="*/ 679793 w 679793"/>
                <a:gd name="connsiteY0" fmla="*/ 281579 h 281579"/>
                <a:gd name="connsiteX1" fmla="*/ 581498 w 679793"/>
                <a:gd name="connsiteY1" fmla="*/ 276615 h 281579"/>
                <a:gd name="connsiteX2" fmla="*/ 68271 w 679793"/>
                <a:gd name="connsiteY2" fmla="*/ 62048 h 281579"/>
                <a:gd name="connsiteX3" fmla="*/ 0 w 679793"/>
                <a:gd name="connsiteY3" fmla="*/ 0 h 281579"/>
                <a:gd name="connsiteX4" fmla="*/ 183617 w 679793"/>
                <a:gd name="connsiteY4" fmla="*/ 17598 h 281579"/>
                <a:gd name="connsiteX5" fmla="*/ 606779 w 679793"/>
                <a:gd name="connsiteY5" fmla="*/ 215584 h 281579"/>
                <a:gd name="connsiteX6" fmla="*/ 679793 w 679793"/>
                <a:gd name="connsiteY6" fmla="*/ 281579 h 281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9793" h="281579">
                  <a:moveTo>
                    <a:pt x="679793" y="281579"/>
                  </a:moveTo>
                  <a:lnTo>
                    <a:pt x="581498" y="276615"/>
                  </a:lnTo>
                  <a:cubicBezTo>
                    <a:pt x="387587" y="256923"/>
                    <a:pt x="210712" y="179602"/>
                    <a:pt x="68271" y="62048"/>
                  </a:cubicBezTo>
                  <a:lnTo>
                    <a:pt x="0" y="0"/>
                  </a:lnTo>
                  <a:lnTo>
                    <a:pt x="183617" y="17598"/>
                  </a:lnTo>
                  <a:cubicBezTo>
                    <a:pt x="335112" y="46930"/>
                    <a:pt x="480912" y="112925"/>
                    <a:pt x="606779" y="215584"/>
                  </a:cubicBezTo>
                  <a:lnTo>
                    <a:pt x="679793" y="281579"/>
                  </a:lnTo>
                  <a:close/>
                </a:path>
              </a:pathLst>
            </a:custGeom>
            <a:grpFill/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43959FF8-3A4E-4F88-A3DB-25AC021BCA93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 rot="18899999">
              <a:off x="2456667" y="3775287"/>
              <a:ext cx="679794" cy="281581"/>
            </a:xfrm>
            <a:custGeom>
              <a:avLst/>
              <a:gdLst>
                <a:gd name="connsiteX0" fmla="*/ 679794 w 679794"/>
                <a:gd name="connsiteY0" fmla="*/ 0 h 281581"/>
                <a:gd name="connsiteX1" fmla="*/ 679787 w 679794"/>
                <a:gd name="connsiteY1" fmla="*/ 7 h 281581"/>
                <a:gd name="connsiteX2" fmla="*/ 606780 w 679794"/>
                <a:gd name="connsiteY2" fmla="*/ 65996 h 281581"/>
                <a:gd name="connsiteX3" fmla="*/ 1 w 679794"/>
                <a:gd name="connsiteY3" fmla="*/ 281581 h 281581"/>
                <a:gd name="connsiteX4" fmla="*/ 0 w 679794"/>
                <a:gd name="connsiteY4" fmla="*/ 281581 h 281581"/>
                <a:gd name="connsiteX5" fmla="*/ 1 w 679794"/>
                <a:gd name="connsiteY5" fmla="*/ 281580 h 281581"/>
                <a:gd name="connsiteX6" fmla="*/ 581501 w 679794"/>
                <a:gd name="connsiteY6" fmla="*/ 4964 h 281581"/>
                <a:gd name="connsiteX7" fmla="*/ 679794 w 679794"/>
                <a:gd name="connsiteY7" fmla="*/ 0 h 281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9794" h="281581">
                  <a:moveTo>
                    <a:pt x="679794" y="0"/>
                  </a:moveTo>
                  <a:lnTo>
                    <a:pt x="679787" y="7"/>
                  </a:lnTo>
                  <a:lnTo>
                    <a:pt x="606780" y="65996"/>
                  </a:lnTo>
                  <a:cubicBezTo>
                    <a:pt x="430566" y="209719"/>
                    <a:pt x="215284" y="281581"/>
                    <a:pt x="1" y="281581"/>
                  </a:cubicBezTo>
                  <a:lnTo>
                    <a:pt x="0" y="281581"/>
                  </a:lnTo>
                  <a:lnTo>
                    <a:pt x="1" y="281580"/>
                  </a:lnTo>
                  <a:cubicBezTo>
                    <a:pt x="152229" y="129352"/>
                    <a:pt x="355270" y="27938"/>
                    <a:pt x="581501" y="4964"/>
                  </a:cubicBezTo>
                  <a:lnTo>
                    <a:pt x="679794" y="0"/>
                  </a:lnTo>
                  <a:close/>
                </a:path>
              </a:pathLst>
            </a:custGeom>
            <a:grpFill/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775713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9C74814-25EE-4827-8BF9-9DF58F81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水晶球 </a:t>
            </a:r>
            <a:r>
              <a:rPr lang="en-US" altLang="zh-TW" dirty="0"/>
              <a:t>– </a:t>
            </a:r>
            <a:r>
              <a:rPr lang="zh-TW" altLang="en-US" dirty="0"/>
              <a:t>解構塗色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0EF2E13-F963-417D-ABF5-BA4845B7783E}"/>
              </a:ext>
            </a:extLst>
          </p:cNvPr>
          <p:cNvGrpSpPr/>
          <p:nvPr/>
        </p:nvGrpSpPr>
        <p:grpSpPr>
          <a:xfrm>
            <a:off x="3535728" y="4189698"/>
            <a:ext cx="1922745" cy="1922743"/>
            <a:chOff x="3385415" y="3889073"/>
            <a:chExt cx="1922745" cy="1922743"/>
          </a:xfrm>
        </p:grpSpPr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F66E5003-1D74-445C-98C1-D2314458B932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 rot="18899999">
              <a:off x="3666994" y="3889075"/>
              <a:ext cx="961373" cy="961370"/>
            </a:xfrm>
            <a:custGeom>
              <a:avLst/>
              <a:gdLst>
                <a:gd name="connsiteX0" fmla="*/ 679795 w 961373"/>
                <a:gd name="connsiteY0" fmla="*/ 0 h 961370"/>
                <a:gd name="connsiteX1" fmla="*/ 741842 w 961373"/>
                <a:gd name="connsiteY1" fmla="*/ 68269 h 961370"/>
                <a:gd name="connsiteX2" fmla="*/ 961373 w 961373"/>
                <a:gd name="connsiteY2" fmla="*/ 679792 h 961370"/>
                <a:gd name="connsiteX3" fmla="*/ 349850 w 961373"/>
                <a:gd name="connsiteY3" fmla="*/ 899323 h 961370"/>
                <a:gd name="connsiteX4" fmla="*/ 281580 w 961373"/>
                <a:gd name="connsiteY4" fmla="*/ 961370 h 961370"/>
                <a:gd name="connsiteX5" fmla="*/ 263981 w 961373"/>
                <a:gd name="connsiteY5" fmla="*/ 777756 h 961370"/>
                <a:gd name="connsiteX6" fmla="*/ 65996 w 961373"/>
                <a:gd name="connsiteY6" fmla="*/ 354593 h 961370"/>
                <a:gd name="connsiteX7" fmla="*/ 0 w 961373"/>
                <a:gd name="connsiteY7" fmla="*/ 281579 h 961370"/>
                <a:gd name="connsiteX8" fmla="*/ 73014 w 961373"/>
                <a:gd name="connsiteY8" fmla="*/ 215584 h 961370"/>
                <a:gd name="connsiteX9" fmla="*/ 679794 w 961373"/>
                <a:gd name="connsiteY9" fmla="*/ 0 h 961370"/>
                <a:gd name="connsiteX10" fmla="*/ 679795 w 961373"/>
                <a:gd name="connsiteY10" fmla="*/ 0 h 961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1373" h="961370">
                  <a:moveTo>
                    <a:pt x="679795" y="0"/>
                  </a:moveTo>
                  <a:lnTo>
                    <a:pt x="741842" y="68269"/>
                  </a:lnTo>
                  <a:cubicBezTo>
                    <a:pt x="878987" y="234451"/>
                    <a:pt x="961373" y="447500"/>
                    <a:pt x="961373" y="679792"/>
                  </a:cubicBezTo>
                  <a:cubicBezTo>
                    <a:pt x="729081" y="679792"/>
                    <a:pt x="516032" y="762177"/>
                    <a:pt x="349850" y="899323"/>
                  </a:cubicBezTo>
                  <a:lnTo>
                    <a:pt x="281580" y="961370"/>
                  </a:lnTo>
                  <a:lnTo>
                    <a:pt x="263981" y="777756"/>
                  </a:lnTo>
                  <a:cubicBezTo>
                    <a:pt x="234650" y="626261"/>
                    <a:pt x="168655" y="480461"/>
                    <a:pt x="65996" y="354593"/>
                  </a:cubicBezTo>
                  <a:lnTo>
                    <a:pt x="0" y="281579"/>
                  </a:lnTo>
                  <a:lnTo>
                    <a:pt x="73014" y="215584"/>
                  </a:lnTo>
                  <a:cubicBezTo>
                    <a:pt x="249229" y="71862"/>
                    <a:pt x="464511" y="0"/>
                    <a:pt x="679794" y="0"/>
                  </a:cubicBezTo>
                  <a:lnTo>
                    <a:pt x="679795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117CBE38-6811-4F61-9BB7-ACB23F4CF237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 rot="18899999">
              <a:off x="3385417" y="4568864"/>
              <a:ext cx="961370" cy="961373"/>
            </a:xfrm>
            <a:custGeom>
              <a:avLst/>
              <a:gdLst>
                <a:gd name="connsiteX0" fmla="*/ 679791 w 961370"/>
                <a:gd name="connsiteY0" fmla="*/ 0 h 961373"/>
                <a:gd name="connsiteX1" fmla="*/ 745786 w 961370"/>
                <a:gd name="connsiteY1" fmla="*/ 73014 h 961373"/>
                <a:gd name="connsiteX2" fmla="*/ 961370 w 961370"/>
                <a:gd name="connsiteY2" fmla="*/ 679794 h 961373"/>
                <a:gd name="connsiteX3" fmla="*/ 379872 w 961370"/>
                <a:gd name="connsiteY3" fmla="*/ 956409 h 961373"/>
                <a:gd name="connsiteX4" fmla="*/ 281577 w 961370"/>
                <a:gd name="connsiteY4" fmla="*/ 961373 h 961373"/>
                <a:gd name="connsiteX5" fmla="*/ 276614 w 961370"/>
                <a:gd name="connsiteY5" fmla="*/ 863079 h 961373"/>
                <a:gd name="connsiteX6" fmla="*/ 62046 w 961370"/>
                <a:gd name="connsiteY6" fmla="*/ 349851 h 961373"/>
                <a:gd name="connsiteX7" fmla="*/ 0 w 961370"/>
                <a:gd name="connsiteY7" fmla="*/ 281581 h 961373"/>
                <a:gd name="connsiteX8" fmla="*/ 183614 w 961370"/>
                <a:gd name="connsiteY8" fmla="*/ 263982 h 961373"/>
                <a:gd name="connsiteX9" fmla="*/ 679791 w 961370"/>
                <a:gd name="connsiteY9" fmla="*/ 1 h 961373"/>
                <a:gd name="connsiteX10" fmla="*/ 679791 w 961370"/>
                <a:gd name="connsiteY10" fmla="*/ 0 h 961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1370" h="961373">
                  <a:moveTo>
                    <a:pt x="679791" y="0"/>
                  </a:moveTo>
                  <a:lnTo>
                    <a:pt x="745786" y="73014"/>
                  </a:lnTo>
                  <a:cubicBezTo>
                    <a:pt x="889509" y="249229"/>
                    <a:pt x="961370" y="464511"/>
                    <a:pt x="961370" y="679794"/>
                  </a:cubicBezTo>
                  <a:cubicBezTo>
                    <a:pt x="809143" y="832021"/>
                    <a:pt x="606102" y="933435"/>
                    <a:pt x="379872" y="956409"/>
                  </a:cubicBezTo>
                  <a:lnTo>
                    <a:pt x="281577" y="961373"/>
                  </a:lnTo>
                  <a:lnTo>
                    <a:pt x="276614" y="863079"/>
                  </a:lnTo>
                  <a:cubicBezTo>
                    <a:pt x="256921" y="669167"/>
                    <a:pt x="179600" y="492292"/>
                    <a:pt x="62046" y="349851"/>
                  </a:cubicBezTo>
                  <a:lnTo>
                    <a:pt x="0" y="281581"/>
                  </a:lnTo>
                  <a:lnTo>
                    <a:pt x="183614" y="263982"/>
                  </a:lnTo>
                  <a:cubicBezTo>
                    <a:pt x="365408" y="228785"/>
                    <a:pt x="539001" y="140791"/>
                    <a:pt x="679791" y="1"/>
                  </a:cubicBezTo>
                  <a:lnTo>
                    <a:pt x="679791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66C070F8-A397-443A-83BF-799741F09300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 rot="18899999">
              <a:off x="4346787" y="4170653"/>
              <a:ext cx="961373" cy="961372"/>
            </a:xfrm>
            <a:custGeom>
              <a:avLst/>
              <a:gdLst>
                <a:gd name="connsiteX0" fmla="*/ 679794 w 961373"/>
                <a:gd name="connsiteY0" fmla="*/ 0 h 961372"/>
                <a:gd name="connsiteX1" fmla="*/ 684758 w 961373"/>
                <a:gd name="connsiteY1" fmla="*/ 98294 h 961372"/>
                <a:gd name="connsiteX2" fmla="*/ 961373 w 961373"/>
                <a:gd name="connsiteY2" fmla="*/ 679793 h 961372"/>
                <a:gd name="connsiteX3" fmla="*/ 961373 w 961373"/>
                <a:gd name="connsiteY3" fmla="*/ 679793 h 961372"/>
                <a:gd name="connsiteX4" fmla="*/ 961373 w 961373"/>
                <a:gd name="connsiteY4" fmla="*/ 679793 h 961372"/>
                <a:gd name="connsiteX5" fmla="*/ 354594 w 961373"/>
                <a:gd name="connsiteY5" fmla="*/ 895377 h 961372"/>
                <a:gd name="connsiteX6" fmla="*/ 281580 w 961373"/>
                <a:gd name="connsiteY6" fmla="*/ 961372 h 961372"/>
                <a:gd name="connsiteX7" fmla="*/ 215585 w 961373"/>
                <a:gd name="connsiteY7" fmla="*/ 888359 h 961372"/>
                <a:gd name="connsiteX8" fmla="*/ 0 w 961373"/>
                <a:gd name="connsiteY8" fmla="*/ 281580 h 961372"/>
                <a:gd name="connsiteX9" fmla="*/ 581500 w 961373"/>
                <a:gd name="connsiteY9" fmla="*/ 4964 h 961372"/>
                <a:gd name="connsiteX10" fmla="*/ 679794 w 961373"/>
                <a:gd name="connsiteY10" fmla="*/ 0 h 96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1373" h="961372">
                  <a:moveTo>
                    <a:pt x="679794" y="0"/>
                  </a:moveTo>
                  <a:lnTo>
                    <a:pt x="684758" y="98294"/>
                  </a:lnTo>
                  <a:cubicBezTo>
                    <a:pt x="707732" y="324524"/>
                    <a:pt x="809146" y="527566"/>
                    <a:pt x="961373" y="679793"/>
                  </a:cubicBezTo>
                  <a:lnTo>
                    <a:pt x="961373" y="679793"/>
                  </a:lnTo>
                  <a:lnTo>
                    <a:pt x="961373" y="679793"/>
                  </a:lnTo>
                  <a:cubicBezTo>
                    <a:pt x="746091" y="679793"/>
                    <a:pt x="530809" y="751654"/>
                    <a:pt x="354594" y="895377"/>
                  </a:cubicBezTo>
                  <a:lnTo>
                    <a:pt x="281580" y="961372"/>
                  </a:lnTo>
                  <a:lnTo>
                    <a:pt x="215585" y="888359"/>
                  </a:lnTo>
                  <a:cubicBezTo>
                    <a:pt x="71862" y="712144"/>
                    <a:pt x="1" y="496862"/>
                    <a:pt x="0" y="281580"/>
                  </a:cubicBezTo>
                  <a:cubicBezTo>
                    <a:pt x="152228" y="129352"/>
                    <a:pt x="355270" y="27938"/>
                    <a:pt x="581500" y="4964"/>
                  </a:cubicBezTo>
                  <a:lnTo>
                    <a:pt x="679794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86B2AE39-D13D-4B4E-B909-36BF9923505C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 rot="18899999">
              <a:off x="4065207" y="4850444"/>
              <a:ext cx="961373" cy="961372"/>
            </a:xfrm>
            <a:custGeom>
              <a:avLst/>
              <a:gdLst>
                <a:gd name="connsiteX0" fmla="*/ 679793 w 961373"/>
                <a:gd name="connsiteY0" fmla="*/ 0 h 961372"/>
                <a:gd name="connsiteX1" fmla="*/ 697392 w 961373"/>
                <a:gd name="connsiteY1" fmla="*/ 183614 h 961372"/>
                <a:gd name="connsiteX2" fmla="*/ 895377 w 961373"/>
                <a:gd name="connsiteY2" fmla="*/ 606776 h 961372"/>
                <a:gd name="connsiteX3" fmla="*/ 961373 w 961373"/>
                <a:gd name="connsiteY3" fmla="*/ 679791 h 961372"/>
                <a:gd name="connsiteX4" fmla="*/ 961372 w 961373"/>
                <a:gd name="connsiteY4" fmla="*/ 679791 h 961372"/>
                <a:gd name="connsiteX5" fmla="*/ 465195 w 961373"/>
                <a:gd name="connsiteY5" fmla="*/ 943773 h 961372"/>
                <a:gd name="connsiteX6" fmla="*/ 281580 w 961373"/>
                <a:gd name="connsiteY6" fmla="*/ 961372 h 961372"/>
                <a:gd name="connsiteX7" fmla="*/ 281580 w 961373"/>
                <a:gd name="connsiteY7" fmla="*/ 961371 h 961372"/>
                <a:gd name="connsiteX8" fmla="*/ 4964 w 961373"/>
                <a:gd name="connsiteY8" fmla="*/ 379872 h 961372"/>
                <a:gd name="connsiteX9" fmla="*/ 0 w 961373"/>
                <a:gd name="connsiteY9" fmla="*/ 281578 h 961372"/>
                <a:gd name="connsiteX10" fmla="*/ 98295 w 961373"/>
                <a:gd name="connsiteY10" fmla="*/ 276614 h 961372"/>
                <a:gd name="connsiteX11" fmla="*/ 611523 w 961373"/>
                <a:gd name="connsiteY11" fmla="*/ 62047 h 961372"/>
                <a:gd name="connsiteX12" fmla="*/ 679793 w 961373"/>
                <a:gd name="connsiteY12" fmla="*/ 0 h 96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61373" h="961372">
                  <a:moveTo>
                    <a:pt x="679793" y="0"/>
                  </a:moveTo>
                  <a:lnTo>
                    <a:pt x="697392" y="183614"/>
                  </a:lnTo>
                  <a:cubicBezTo>
                    <a:pt x="726723" y="335109"/>
                    <a:pt x="792718" y="480909"/>
                    <a:pt x="895377" y="606776"/>
                  </a:cubicBezTo>
                  <a:lnTo>
                    <a:pt x="961373" y="679791"/>
                  </a:lnTo>
                  <a:lnTo>
                    <a:pt x="961372" y="679791"/>
                  </a:lnTo>
                  <a:cubicBezTo>
                    <a:pt x="820582" y="820581"/>
                    <a:pt x="646989" y="908575"/>
                    <a:pt x="465195" y="943773"/>
                  </a:cubicBezTo>
                  <a:lnTo>
                    <a:pt x="281580" y="961372"/>
                  </a:lnTo>
                  <a:lnTo>
                    <a:pt x="281580" y="961371"/>
                  </a:lnTo>
                  <a:cubicBezTo>
                    <a:pt x="129352" y="809143"/>
                    <a:pt x="27938" y="606102"/>
                    <a:pt x="4964" y="379872"/>
                  </a:cubicBezTo>
                  <a:lnTo>
                    <a:pt x="0" y="281578"/>
                  </a:lnTo>
                  <a:lnTo>
                    <a:pt x="98295" y="276614"/>
                  </a:lnTo>
                  <a:cubicBezTo>
                    <a:pt x="292206" y="256922"/>
                    <a:pt x="469081" y="179601"/>
                    <a:pt x="611523" y="62047"/>
                  </a:cubicBezTo>
                  <a:lnTo>
                    <a:pt x="67979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0FFFF7-CB1A-4EE8-8670-7B611C1A6CE9}"/>
              </a:ext>
            </a:extLst>
          </p:cNvPr>
          <p:cNvGrpSpPr/>
          <p:nvPr/>
        </p:nvGrpSpPr>
        <p:grpSpPr>
          <a:xfrm>
            <a:off x="401090" y="4205355"/>
            <a:ext cx="1922745" cy="1922745"/>
            <a:chOff x="664137" y="3929783"/>
            <a:chExt cx="1922745" cy="1922745"/>
          </a:xfrm>
        </p:grpSpPr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6F6F3510-D3E4-4194-A8F5-ABE8F3D9AA37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 rot="18899999">
              <a:off x="1625508" y="4609573"/>
              <a:ext cx="961373" cy="961374"/>
            </a:xfrm>
            <a:custGeom>
              <a:avLst/>
              <a:gdLst>
                <a:gd name="connsiteX0" fmla="*/ 961373 w 961373"/>
                <a:gd name="connsiteY0" fmla="*/ 281580 h 961374"/>
                <a:gd name="connsiteX1" fmla="*/ 961373 w 961373"/>
                <a:gd name="connsiteY1" fmla="*/ 281580 h 961374"/>
                <a:gd name="connsiteX2" fmla="*/ 741842 w 961373"/>
                <a:gd name="connsiteY2" fmla="*/ 893103 h 961374"/>
                <a:gd name="connsiteX3" fmla="*/ 679794 w 961373"/>
                <a:gd name="connsiteY3" fmla="*/ 961374 h 961374"/>
                <a:gd name="connsiteX4" fmla="*/ 679793 w 961373"/>
                <a:gd name="connsiteY4" fmla="*/ 961374 h 961374"/>
                <a:gd name="connsiteX5" fmla="*/ 0 w 961373"/>
                <a:gd name="connsiteY5" fmla="*/ 679794 h 961374"/>
                <a:gd name="connsiteX6" fmla="*/ 0 w 961373"/>
                <a:gd name="connsiteY6" fmla="*/ 679794 h 961374"/>
                <a:gd name="connsiteX7" fmla="*/ 65995 w 961373"/>
                <a:gd name="connsiteY7" fmla="*/ 606780 h 961374"/>
                <a:gd name="connsiteX8" fmla="*/ 281579 w 961373"/>
                <a:gd name="connsiteY8" fmla="*/ 2 h 961374"/>
                <a:gd name="connsiteX9" fmla="*/ 281579 w 961373"/>
                <a:gd name="connsiteY9" fmla="*/ 0 h 961374"/>
                <a:gd name="connsiteX10" fmla="*/ 281579 w 961373"/>
                <a:gd name="connsiteY10" fmla="*/ 0 h 961374"/>
                <a:gd name="connsiteX11" fmla="*/ 961373 w 961373"/>
                <a:gd name="connsiteY11" fmla="*/ 281580 h 961374"/>
                <a:gd name="connsiteX12" fmla="*/ 961373 w 961373"/>
                <a:gd name="connsiteY12" fmla="*/ 281580 h 96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61373" h="961374">
                  <a:moveTo>
                    <a:pt x="961373" y="281580"/>
                  </a:moveTo>
                  <a:lnTo>
                    <a:pt x="961373" y="281580"/>
                  </a:lnTo>
                  <a:cubicBezTo>
                    <a:pt x="961373" y="513872"/>
                    <a:pt x="878988" y="726921"/>
                    <a:pt x="741842" y="893103"/>
                  </a:cubicBezTo>
                  <a:lnTo>
                    <a:pt x="679794" y="961374"/>
                  </a:lnTo>
                  <a:lnTo>
                    <a:pt x="679793" y="961374"/>
                  </a:lnTo>
                  <a:cubicBezTo>
                    <a:pt x="433756" y="961374"/>
                    <a:pt x="187720" y="867514"/>
                    <a:pt x="0" y="679794"/>
                  </a:cubicBezTo>
                  <a:lnTo>
                    <a:pt x="0" y="679794"/>
                  </a:lnTo>
                  <a:lnTo>
                    <a:pt x="65995" y="606780"/>
                  </a:lnTo>
                  <a:cubicBezTo>
                    <a:pt x="209718" y="430565"/>
                    <a:pt x="281579" y="215283"/>
                    <a:pt x="281579" y="2"/>
                  </a:cubicBezTo>
                  <a:lnTo>
                    <a:pt x="281579" y="0"/>
                  </a:lnTo>
                  <a:lnTo>
                    <a:pt x="281579" y="0"/>
                  </a:lnTo>
                  <a:cubicBezTo>
                    <a:pt x="455554" y="173975"/>
                    <a:pt x="695897" y="281580"/>
                    <a:pt x="961373" y="281580"/>
                  </a:cubicBezTo>
                  <a:lnTo>
                    <a:pt x="961373" y="28158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2E54621-5714-40F3-8E26-DFB0D313B7B9}"/>
                </a:ext>
              </a:extLst>
            </p:cNvPr>
            <p:cNvGrpSpPr/>
            <p:nvPr/>
          </p:nvGrpSpPr>
          <p:grpSpPr>
            <a:xfrm>
              <a:off x="664137" y="3929783"/>
              <a:ext cx="1641165" cy="1922745"/>
              <a:chOff x="664137" y="3929783"/>
              <a:chExt cx="1641165" cy="1922745"/>
            </a:xfrm>
          </p:grpSpPr>
          <p:sp>
            <p:nvSpPr>
              <p:cNvPr id="54" name="任意多边形: 形状 53">
                <a:extLst>
                  <a:ext uri="{FF2B5EF4-FFF2-40B4-BE49-F238E27FC236}">
                    <a16:creationId xmlns:a16="http://schemas.microsoft.com/office/drawing/2014/main" id="{28A5157C-50E3-4F39-A2EB-C2F0403B7907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 rot="18899999">
                <a:off x="945714" y="4891154"/>
                <a:ext cx="961374" cy="961373"/>
              </a:xfrm>
              <a:custGeom>
                <a:avLst/>
                <a:gdLst>
                  <a:gd name="connsiteX0" fmla="*/ 961373 w 961374"/>
                  <a:gd name="connsiteY0" fmla="*/ 281580 h 961373"/>
                  <a:gd name="connsiteX1" fmla="*/ 961374 w 961374"/>
                  <a:gd name="connsiteY1" fmla="*/ 281582 h 961373"/>
                  <a:gd name="connsiteX2" fmla="*/ 745789 w 961374"/>
                  <a:gd name="connsiteY2" fmla="*/ 888360 h 961373"/>
                  <a:gd name="connsiteX3" fmla="*/ 679794 w 961374"/>
                  <a:gd name="connsiteY3" fmla="*/ 961373 h 961373"/>
                  <a:gd name="connsiteX4" fmla="*/ 679794 w 961374"/>
                  <a:gd name="connsiteY4" fmla="*/ 961373 h 961373"/>
                  <a:gd name="connsiteX5" fmla="*/ 0 w 961374"/>
                  <a:gd name="connsiteY5" fmla="*/ 679793 h 961373"/>
                  <a:gd name="connsiteX6" fmla="*/ 0 w 961374"/>
                  <a:gd name="connsiteY6" fmla="*/ 679793 h 961373"/>
                  <a:gd name="connsiteX7" fmla="*/ 62048 w 961374"/>
                  <a:gd name="connsiteY7" fmla="*/ 611523 h 961373"/>
                  <a:gd name="connsiteX8" fmla="*/ 281580 w 961374"/>
                  <a:gd name="connsiteY8" fmla="*/ 0 h 961373"/>
                  <a:gd name="connsiteX9" fmla="*/ 893102 w 961374"/>
                  <a:gd name="connsiteY9" fmla="*/ 219531 h 961373"/>
                  <a:gd name="connsiteX10" fmla="*/ 961373 w 961374"/>
                  <a:gd name="connsiteY10" fmla="*/ 281580 h 961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61374" h="961373">
                    <a:moveTo>
                      <a:pt x="961373" y="281580"/>
                    </a:moveTo>
                    <a:lnTo>
                      <a:pt x="961374" y="281582"/>
                    </a:lnTo>
                    <a:cubicBezTo>
                      <a:pt x="961373" y="496863"/>
                      <a:pt x="889512" y="712145"/>
                      <a:pt x="745789" y="888360"/>
                    </a:cubicBezTo>
                    <a:lnTo>
                      <a:pt x="679794" y="961373"/>
                    </a:lnTo>
                    <a:lnTo>
                      <a:pt x="679794" y="961373"/>
                    </a:lnTo>
                    <a:cubicBezTo>
                      <a:pt x="492074" y="773653"/>
                      <a:pt x="246037" y="679793"/>
                      <a:pt x="0" y="679793"/>
                    </a:cubicBezTo>
                    <a:lnTo>
                      <a:pt x="0" y="679793"/>
                    </a:lnTo>
                    <a:lnTo>
                      <a:pt x="62048" y="611523"/>
                    </a:lnTo>
                    <a:cubicBezTo>
                      <a:pt x="199194" y="445341"/>
                      <a:pt x="281579" y="232292"/>
                      <a:pt x="281580" y="0"/>
                    </a:cubicBezTo>
                    <a:cubicBezTo>
                      <a:pt x="513871" y="0"/>
                      <a:pt x="726920" y="82385"/>
                      <a:pt x="893102" y="219531"/>
                    </a:cubicBezTo>
                    <a:lnTo>
                      <a:pt x="961373" y="28158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rgbClr val="DEEB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3BB35EA3-B4BF-420D-BEC3-FFCC50FAAF90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 rot="18899999">
                <a:off x="664136" y="4211362"/>
                <a:ext cx="961373" cy="961372"/>
              </a:xfrm>
              <a:custGeom>
                <a:avLst/>
                <a:gdLst>
                  <a:gd name="connsiteX0" fmla="*/ 961373 w 961373"/>
                  <a:gd name="connsiteY0" fmla="*/ 281579 h 961372"/>
                  <a:gd name="connsiteX1" fmla="*/ 961373 w 961373"/>
                  <a:gd name="connsiteY1" fmla="*/ 281579 h 961372"/>
                  <a:gd name="connsiteX2" fmla="*/ 961372 w 961373"/>
                  <a:gd name="connsiteY2" fmla="*/ 281580 h 961372"/>
                  <a:gd name="connsiteX3" fmla="*/ 697392 w 961373"/>
                  <a:gd name="connsiteY3" fmla="*/ 777757 h 961372"/>
                  <a:gd name="connsiteX4" fmla="*/ 679793 w 961373"/>
                  <a:gd name="connsiteY4" fmla="*/ 961372 h 961372"/>
                  <a:gd name="connsiteX5" fmla="*/ 611523 w 961373"/>
                  <a:gd name="connsiteY5" fmla="*/ 899324 h 961372"/>
                  <a:gd name="connsiteX6" fmla="*/ 1 w 961373"/>
                  <a:gd name="connsiteY6" fmla="*/ 679793 h 961372"/>
                  <a:gd name="connsiteX7" fmla="*/ 0 w 961373"/>
                  <a:gd name="connsiteY7" fmla="*/ 679793 h 961372"/>
                  <a:gd name="connsiteX8" fmla="*/ 0 w 961373"/>
                  <a:gd name="connsiteY8" fmla="*/ 679792 h 961372"/>
                  <a:gd name="connsiteX9" fmla="*/ 219531 w 961373"/>
                  <a:gd name="connsiteY9" fmla="*/ 68270 h 961372"/>
                  <a:gd name="connsiteX10" fmla="*/ 281578 w 961373"/>
                  <a:gd name="connsiteY10" fmla="*/ 0 h 961372"/>
                  <a:gd name="connsiteX11" fmla="*/ 281580 w 961373"/>
                  <a:gd name="connsiteY11" fmla="*/ 0 h 961372"/>
                  <a:gd name="connsiteX12" fmla="*/ 961373 w 961373"/>
                  <a:gd name="connsiteY12" fmla="*/ 281579 h 961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61373" h="961372">
                    <a:moveTo>
                      <a:pt x="961373" y="281579"/>
                    </a:moveTo>
                    <a:lnTo>
                      <a:pt x="961373" y="281579"/>
                    </a:lnTo>
                    <a:lnTo>
                      <a:pt x="961372" y="281580"/>
                    </a:lnTo>
                    <a:cubicBezTo>
                      <a:pt x="820583" y="422370"/>
                      <a:pt x="732589" y="595963"/>
                      <a:pt x="697392" y="777757"/>
                    </a:cubicBezTo>
                    <a:lnTo>
                      <a:pt x="679793" y="961372"/>
                    </a:lnTo>
                    <a:lnTo>
                      <a:pt x="611523" y="899324"/>
                    </a:lnTo>
                    <a:cubicBezTo>
                      <a:pt x="445342" y="762178"/>
                      <a:pt x="232292" y="679793"/>
                      <a:pt x="1" y="679793"/>
                    </a:cubicBezTo>
                    <a:lnTo>
                      <a:pt x="0" y="679793"/>
                    </a:lnTo>
                    <a:lnTo>
                      <a:pt x="0" y="679792"/>
                    </a:lnTo>
                    <a:cubicBezTo>
                      <a:pt x="0" y="447501"/>
                      <a:pt x="82385" y="234452"/>
                      <a:pt x="219531" y="68270"/>
                    </a:cubicBezTo>
                    <a:lnTo>
                      <a:pt x="281578" y="0"/>
                    </a:lnTo>
                    <a:lnTo>
                      <a:pt x="281580" y="0"/>
                    </a:lnTo>
                    <a:cubicBezTo>
                      <a:pt x="527616" y="-1"/>
                      <a:pt x="773653" y="93859"/>
                      <a:pt x="961373" y="281579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rgbClr val="DEEB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8BD2AB33-C7D7-46AA-A957-C59932DB2943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 rot="18899999">
                <a:off x="1343929" y="3929782"/>
                <a:ext cx="961372" cy="961374"/>
              </a:xfrm>
              <a:custGeom>
                <a:avLst/>
                <a:gdLst>
                  <a:gd name="connsiteX0" fmla="*/ 961372 w 961372"/>
                  <a:gd name="connsiteY0" fmla="*/ 281581 h 961374"/>
                  <a:gd name="connsiteX1" fmla="*/ 899325 w 961372"/>
                  <a:gd name="connsiteY1" fmla="*/ 349851 h 961374"/>
                  <a:gd name="connsiteX2" fmla="*/ 679794 w 961372"/>
                  <a:gd name="connsiteY2" fmla="*/ 961373 h 961374"/>
                  <a:gd name="connsiteX3" fmla="*/ 679794 w 961372"/>
                  <a:gd name="connsiteY3" fmla="*/ 961374 h 961374"/>
                  <a:gd name="connsiteX4" fmla="*/ 679794 w 961372"/>
                  <a:gd name="connsiteY4" fmla="*/ 961374 h 961374"/>
                  <a:gd name="connsiteX5" fmla="*/ 1 w 961372"/>
                  <a:gd name="connsiteY5" fmla="*/ 679795 h 961374"/>
                  <a:gd name="connsiteX6" fmla="*/ 0 w 961372"/>
                  <a:gd name="connsiteY6" fmla="*/ 679794 h 961374"/>
                  <a:gd name="connsiteX7" fmla="*/ 17599 w 961372"/>
                  <a:gd name="connsiteY7" fmla="*/ 496177 h 961374"/>
                  <a:gd name="connsiteX8" fmla="*/ 281580 w 961372"/>
                  <a:gd name="connsiteY8" fmla="*/ 0 h 961374"/>
                  <a:gd name="connsiteX9" fmla="*/ 281580 w 961372"/>
                  <a:gd name="connsiteY9" fmla="*/ 0 h 961374"/>
                  <a:gd name="connsiteX10" fmla="*/ 281581 w 961372"/>
                  <a:gd name="connsiteY10" fmla="*/ 1 h 961374"/>
                  <a:gd name="connsiteX11" fmla="*/ 777758 w 961372"/>
                  <a:gd name="connsiteY11" fmla="*/ 263983 h 961374"/>
                  <a:gd name="connsiteX12" fmla="*/ 961372 w 961372"/>
                  <a:gd name="connsiteY12" fmla="*/ 281581 h 961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61372" h="961374">
                    <a:moveTo>
                      <a:pt x="961372" y="281581"/>
                    </a:moveTo>
                    <a:lnTo>
                      <a:pt x="899325" y="349851"/>
                    </a:lnTo>
                    <a:cubicBezTo>
                      <a:pt x="762179" y="516032"/>
                      <a:pt x="679794" y="729082"/>
                      <a:pt x="679794" y="961373"/>
                    </a:cubicBezTo>
                    <a:lnTo>
                      <a:pt x="679794" y="961374"/>
                    </a:lnTo>
                    <a:lnTo>
                      <a:pt x="679794" y="961374"/>
                    </a:lnTo>
                    <a:cubicBezTo>
                      <a:pt x="414318" y="961374"/>
                      <a:pt x="173975" y="853769"/>
                      <a:pt x="1" y="679795"/>
                    </a:cubicBezTo>
                    <a:lnTo>
                      <a:pt x="0" y="679794"/>
                    </a:lnTo>
                    <a:lnTo>
                      <a:pt x="17599" y="496177"/>
                    </a:lnTo>
                    <a:cubicBezTo>
                      <a:pt x="52796" y="314383"/>
                      <a:pt x="140790" y="140790"/>
                      <a:pt x="281580" y="0"/>
                    </a:cubicBezTo>
                    <a:lnTo>
                      <a:pt x="281580" y="0"/>
                    </a:lnTo>
                    <a:lnTo>
                      <a:pt x="281581" y="1"/>
                    </a:lnTo>
                    <a:cubicBezTo>
                      <a:pt x="422371" y="140791"/>
                      <a:pt x="595964" y="228785"/>
                      <a:pt x="777758" y="263983"/>
                    </a:cubicBezTo>
                    <a:lnTo>
                      <a:pt x="961372" y="281581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rgbClr val="DEEB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55583AC3-8EFF-4868-A138-0EA9716A9796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283662" y="895353"/>
            <a:ext cx="3282334" cy="3282334"/>
            <a:chOff x="1296188" y="1935013"/>
            <a:chExt cx="3282334" cy="3282334"/>
          </a:xfrm>
          <a:solidFill>
            <a:schemeClr val="accent2">
              <a:lumMod val="50000"/>
            </a:schemeClr>
          </a:solidFill>
        </p:grpSpPr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C7179994-BC29-4B0E-B6E8-33A90E2A1C7A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rot="18899999">
              <a:off x="2937353" y="1935013"/>
              <a:ext cx="961374" cy="961373"/>
            </a:xfrm>
            <a:custGeom>
              <a:avLst/>
              <a:gdLst>
                <a:gd name="connsiteX0" fmla="*/ 961373 w 961374"/>
                <a:gd name="connsiteY0" fmla="*/ 281580 h 961373"/>
                <a:gd name="connsiteX1" fmla="*/ 961374 w 961374"/>
                <a:gd name="connsiteY1" fmla="*/ 281582 h 961373"/>
                <a:gd name="connsiteX2" fmla="*/ 745789 w 961374"/>
                <a:gd name="connsiteY2" fmla="*/ 888360 h 961373"/>
                <a:gd name="connsiteX3" fmla="*/ 679794 w 961374"/>
                <a:gd name="connsiteY3" fmla="*/ 961373 h 961373"/>
                <a:gd name="connsiteX4" fmla="*/ 679794 w 961374"/>
                <a:gd name="connsiteY4" fmla="*/ 961373 h 961373"/>
                <a:gd name="connsiteX5" fmla="*/ 0 w 961374"/>
                <a:gd name="connsiteY5" fmla="*/ 679793 h 961373"/>
                <a:gd name="connsiteX6" fmla="*/ 0 w 961374"/>
                <a:gd name="connsiteY6" fmla="*/ 679793 h 961373"/>
                <a:gd name="connsiteX7" fmla="*/ 62048 w 961374"/>
                <a:gd name="connsiteY7" fmla="*/ 611523 h 961373"/>
                <a:gd name="connsiteX8" fmla="*/ 281580 w 961374"/>
                <a:gd name="connsiteY8" fmla="*/ 0 h 961373"/>
                <a:gd name="connsiteX9" fmla="*/ 893102 w 961374"/>
                <a:gd name="connsiteY9" fmla="*/ 219531 h 961373"/>
                <a:gd name="connsiteX10" fmla="*/ 961373 w 961374"/>
                <a:gd name="connsiteY10" fmla="*/ 281580 h 961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1374" h="961373">
                  <a:moveTo>
                    <a:pt x="961373" y="281580"/>
                  </a:moveTo>
                  <a:lnTo>
                    <a:pt x="961374" y="281582"/>
                  </a:lnTo>
                  <a:cubicBezTo>
                    <a:pt x="961373" y="496863"/>
                    <a:pt x="889512" y="712145"/>
                    <a:pt x="745789" y="888360"/>
                  </a:cubicBezTo>
                  <a:lnTo>
                    <a:pt x="679794" y="961373"/>
                  </a:lnTo>
                  <a:lnTo>
                    <a:pt x="679794" y="961373"/>
                  </a:lnTo>
                  <a:cubicBezTo>
                    <a:pt x="492074" y="773653"/>
                    <a:pt x="246037" y="679793"/>
                    <a:pt x="0" y="679793"/>
                  </a:cubicBezTo>
                  <a:lnTo>
                    <a:pt x="0" y="679793"/>
                  </a:lnTo>
                  <a:lnTo>
                    <a:pt x="62048" y="611523"/>
                  </a:lnTo>
                  <a:cubicBezTo>
                    <a:pt x="199194" y="445341"/>
                    <a:pt x="281579" y="232292"/>
                    <a:pt x="281580" y="0"/>
                  </a:cubicBezTo>
                  <a:cubicBezTo>
                    <a:pt x="513871" y="0"/>
                    <a:pt x="726920" y="82385"/>
                    <a:pt x="893102" y="219531"/>
                  </a:cubicBezTo>
                  <a:lnTo>
                    <a:pt x="961373" y="281580"/>
                  </a:lnTo>
                  <a:close/>
                </a:path>
              </a:pathLst>
            </a:custGeom>
            <a:grpFill/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F4F8B097-5672-46F2-AA4C-B6AB1B5BCE61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18899999">
              <a:off x="1975981" y="1935015"/>
              <a:ext cx="961373" cy="961370"/>
            </a:xfrm>
            <a:custGeom>
              <a:avLst/>
              <a:gdLst>
                <a:gd name="connsiteX0" fmla="*/ 679795 w 961373"/>
                <a:gd name="connsiteY0" fmla="*/ 0 h 961370"/>
                <a:gd name="connsiteX1" fmla="*/ 741842 w 961373"/>
                <a:gd name="connsiteY1" fmla="*/ 68269 h 961370"/>
                <a:gd name="connsiteX2" fmla="*/ 961373 w 961373"/>
                <a:gd name="connsiteY2" fmla="*/ 679792 h 961370"/>
                <a:gd name="connsiteX3" fmla="*/ 349850 w 961373"/>
                <a:gd name="connsiteY3" fmla="*/ 899323 h 961370"/>
                <a:gd name="connsiteX4" fmla="*/ 281580 w 961373"/>
                <a:gd name="connsiteY4" fmla="*/ 961370 h 961370"/>
                <a:gd name="connsiteX5" fmla="*/ 263981 w 961373"/>
                <a:gd name="connsiteY5" fmla="*/ 777756 h 961370"/>
                <a:gd name="connsiteX6" fmla="*/ 65996 w 961373"/>
                <a:gd name="connsiteY6" fmla="*/ 354593 h 961370"/>
                <a:gd name="connsiteX7" fmla="*/ 0 w 961373"/>
                <a:gd name="connsiteY7" fmla="*/ 281579 h 961370"/>
                <a:gd name="connsiteX8" fmla="*/ 73014 w 961373"/>
                <a:gd name="connsiteY8" fmla="*/ 215584 h 961370"/>
                <a:gd name="connsiteX9" fmla="*/ 679794 w 961373"/>
                <a:gd name="connsiteY9" fmla="*/ 0 h 961370"/>
                <a:gd name="connsiteX10" fmla="*/ 679795 w 961373"/>
                <a:gd name="connsiteY10" fmla="*/ 0 h 961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1373" h="961370">
                  <a:moveTo>
                    <a:pt x="679795" y="0"/>
                  </a:moveTo>
                  <a:lnTo>
                    <a:pt x="741842" y="68269"/>
                  </a:lnTo>
                  <a:cubicBezTo>
                    <a:pt x="878987" y="234451"/>
                    <a:pt x="961373" y="447500"/>
                    <a:pt x="961373" y="679792"/>
                  </a:cubicBezTo>
                  <a:cubicBezTo>
                    <a:pt x="729081" y="679792"/>
                    <a:pt x="516032" y="762177"/>
                    <a:pt x="349850" y="899323"/>
                  </a:cubicBezTo>
                  <a:lnTo>
                    <a:pt x="281580" y="961370"/>
                  </a:lnTo>
                  <a:lnTo>
                    <a:pt x="263981" y="777756"/>
                  </a:lnTo>
                  <a:cubicBezTo>
                    <a:pt x="234650" y="626261"/>
                    <a:pt x="168655" y="480461"/>
                    <a:pt x="65996" y="354593"/>
                  </a:cubicBezTo>
                  <a:lnTo>
                    <a:pt x="0" y="281579"/>
                  </a:lnTo>
                  <a:lnTo>
                    <a:pt x="73014" y="215584"/>
                  </a:lnTo>
                  <a:cubicBezTo>
                    <a:pt x="249229" y="71862"/>
                    <a:pt x="464511" y="0"/>
                    <a:pt x="679794" y="0"/>
                  </a:cubicBezTo>
                  <a:lnTo>
                    <a:pt x="679795" y="0"/>
                  </a:lnTo>
                  <a:close/>
                </a:path>
              </a:pathLst>
            </a:custGeom>
            <a:grpFill/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0D86D6D7-E499-48FD-8B4C-54FAC82B6AF6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rot="18899999">
              <a:off x="3617149" y="2614806"/>
              <a:ext cx="961370" cy="961373"/>
            </a:xfrm>
            <a:custGeom>
              <a:avLst/>
              <a:gdLst>
                <a:gd name="connsiteX0" fmla="*/ 679791 w 961370"/>
                <a:gd name="connsiteY0" fmla="*/ 0 h 961373"/>
                <a:gd name="connsiteX1" fmla="*/ 745786 w 961370"/>
                <a:gd name="connsiteY1" fmla="*/ 73014 h 961373"/>
                <a:gd name="connsiteX2" fmla="*/ 961370 w 961370"/>
                <a:gd name="connsiteY2" fmla="*/ 679794 h 961373"/>
                <a:gd name="connsiteX3" fmla="*/ 379872 w 961370"/>
                <a:gd name="connsiteY3" fmla="*/ 956409 h 961373"/>
                <a:gd name="connsiteX4" fmla="*/ 281577 w 961370"/>
                <a:gd name="connsiteY4" fmla="*/ 961373 h 961373"/>
                <a:gd name="connsiteX5" fmla="*/ 276614 w 961370"/>
                <a:gd name="connsiteY5" fmla="*/ 863079 h 961373"/>
                <a:gd name="connsiteX6" fmla="*/ 62046 w 961370"/>
                <a:gd name="connsiteY6" fmla="*/ 349851 h 961373"/>
                <a:gd name="connsiteX7" fmla="*/ 0 w 961370"/>
                <a:gd name="connsiteY7" fmla="*/ 281581 h 961373"/>
                <a:gd name="connsiteX8" fmla="*/ 183614 w 961370"/>
                <a:gd name="connsiteY8" fmla="*/ 263982 h 961373"/>
                <a:gd name="connsiteX9" fmla="*/ 679791 w 961370"/>
                <a:gd name="connsiteY9" fmla="*/ 1 h 961373"/>
                <a:gd name="connsiteX10" fmla="*/ 679791 w 961370"/>
                <a:gd name="connsiteY10" fmla="*/ 0 h 961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1370" h="961373">
                  <a:moveTo>
                    <a:pt x="679791" y="0"/>
                  </a:moveTo>
                  <a:lnTo>
                    <a:pt x="745786" y="73014"/>
                  </a:lnTo>
                  <a:cubicBezTo>
                    <a:pt x="889509" y="249229"/>
                    <a:pt x="961370" y="464511"/>
                    <a:pt x="961370" y="679794"/>
                  </a:cubicBezTo>
                  <a:cubicBezTo>
                    <a:pt x="809143" y="832021"/>
                    <a:pt x="606102" y="933435"/>
                    <a:pt x="379872" y="956409"/>
                  </a:cubicBezTo>
                  <a:lnTo>
                    <a:pt x="281577" y="961373"/>
                  </a:lnTo>
                  <a:lnTo>
                    <a:pt x="276614" y="863079"/>
                  </a:lnTo>
                  <a:cubicBezTo>
                    <a:pt x="256921" y="669167"/>
                    <a:pt x="179600" y="492292"/>
                    <a:pt x="62046" y="349851"/>
                  </a:cubicBezTo>
                  <a:lnTo>
                    <a:pt x="0" y="281581"/>
                  </a:lnTo>
                  <a:lnTo>
                    <a:pt x="183614" y="263982"/>
                  </a:lnTo>
                  <a:cubicBezTo>
                    <a:pt x="365408" y="228785"/>
                    <a:pt x="539001" y="140791"/>
                    <a:pt x="679791" y="1"/>
                  </a:cubicBezTo>
                  <a:lnTo>
                    <a:pt x="679791" y="0"/>
                  </a:lnTo>
                  <a:close/>
                </a:path>
              </a:pathLst>
            </a:custGeom>
            <a:grpFill/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95362C52-89AD-4C7E-9FAF-9ACC5C3E2F1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rot="18899999">
              <a:off x="1296188" y="2614808"/>
              <a:ext cx="961373" cy="961372"/>
            </a:xfrm>
            <a:custGeom>
              <a:avLst/>
              <a:gdLst>
                <a:gd name="connsiteX0" fmla="*/ 961373 w 961373"/>
                <a:gd name="connsiteY0" fmla="*/ 281579 h 961372"/>
                <a:gd name="connsiteX1" fmla="*/ 961373 w 961373"/>
                <a:gd name="connsiteY1" fmla="*/ 281579 h 961372"/>
                <a:gd name="connsiteX2" fmla="*/ 961372 w 961373"/>
                <a:gd name="connsiteY2" fmla="*/ 281580 h 961372"/>
                <a:gd name="connsiteX3" fmla="*/ 697392 w 961373"/>
                <a:gd name="connsiteY3" fmla="*/ 777757 h 961372"/>
                <a:gd name="connsiteX4" fmla="*/ 679793 w 961373"/>
                <a:gd name="connsiteY4" fmla="*/ 961372 h 961372"/>
                <a:gd name="connsiteX5" fmla="*/ 611523 w 961373"/>
                <a:gd name="connsiteY5" fmla="*/ 899324 h 961372"/>
                <a:gd name="connsiteX6" fmla="*/ 1 w 961373"/>
                <a:gd name="connsiteY6" fmla="*/ 679793 h 961372"/>
                <a:gd name="connsiteX7" fmla="*/ 0 w 961373"/>
                <a:gd name="connsiteY7" fmla="*/ 679793 h 961372"/>
                <a:gd name="connsiteX8" fmla="*/ 0 w 961373"/>
                <a:gd name="connsiteY8" fmla="*/ 679792 h 961372"/>
                <a:gd name="connsiteX9" fmla="*/ 219531 w 961373"/>
                <a:gd name="connsiteY9" fmla="*/ 68270 h 961372"/>
                <a:gd name="connsiteX10" fmla="*/ 281578 w 961373"/>
                <a:gd name="connsiteY10" fmla="*/ 0 h 961372"/>
                <a:gd name="connsiteX11" fmla="*/ 281580 w 961373"/>
                <a:gd name="connsiteY11" fmla="*/ 0 h 961372"/>
                <a:gd name="connsiteX12" fmla="*/ 961373 w 961373"/>
                <a:gd name="connsiteY12" fmla="*/ 281579 h 96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61373" h="961372">
                  <a:moveTo>
                    <a:pt x="961373" y="281579"/>
                  </a:moveTo>
                  <a:lnTo>
                    <a:pt x="961373" y="281579"/>
                  </a:lnTo>
                  <a:lnTo>
                    <a:pt x="961372" y="281580"/>
                  </a:lnTo>
                  <a:cubicBezTo>
                    <a:pt x="820583" y="422370"/>
                    <a:pt x="732589" y="595963"/>
                    <a:pt x="697392" y="777757"/>
                  </a:cubicBezTo>
                  <a:lnTo>
                    <a:pt x="679793" y="961372"/>
                  </a:lnTo>
                  <a:lnTo>
                    <a:pt x="611523" y="899324"/>
                  </a:lnTo>
                  <a:cubicBezTo>
                    <a:pt x="445342" y="762178"/>
                    <a:pt x="232292" y="679793"/>
                    <a:pt x="1" y="679793"/>
                  </a:cubicBezTo>
                  <a:lnTo>
                    <a:pt x="0" y="679793"/>
                  </a:lnTo>
                  <a:lnTo>
                    <a:pt x="0" y="679792"/>
                  </a:lnTo>
                  <a:cubicBezTo>
                    <a:pt x="0" y="447501"/>
                    <a:pt x="82385" y="234452"/>
                    <a:pt x="219531" y="68270"/>
                  </a:cubicBezTo>
                  <a:lnTo>
                    <a:pt x="281578" y="0"/>
                  </a:lnTo>
                  <a:lnTo>
                    <a:pt x="281580" y="0"/>
                  </a:lnTo>
                  <a:cubicBezTo>
                    <a:pt x="527616" y="-1"/>
                    <a:pt x="773653" y="93859"/>
                    <a:pt x="961373" y="281579"/>
                  </a:cubicBezTo>
                  <a:close/>
                </a:path>
              </a:pathLst>
            </a:custGeom>
            <a:grpFill/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C01A3C62-CBE2-453C-BAC3-0599A7150B66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 rot="18899999">
              <a:off x="3617148" y="3576180"/>
              <a:ext cx="961373" cy="961374"/>
            </a:xfrm>
            <a:custGeom>
              <a:avLst/>
              <a:gdLst>
                <a:gd name="connsiteX0" fmla="*/ 961373 w 961373"/>
                <a:gd name="connsiteY0" fmla="*/ 281580 h 961374"/>
                <a:gd name="connsiteX1" fmla="*/ 961373 w 961373"/>
                <a:gd name="connsiteY1" fmla="*/ 281580 h 961374"/>
                <a:gd name="connsiteX2" fmla="*/ 741842 w 961373"/>
                <a:gd name="connsiteY2" fmla="*/ 893103 h 961374"/>
                <a:gd name="connsiteX3" fmla="*/ 679794 w 961373"/>
                <a:gd name="connsiteY3" fmla="*/ 961374 h 961374"/>
                <a:gd name="connsiteX4" fmla="*/ 679793 w 961373"/>
                <a:gd name="connsiteY4" fmla="*/ 961374 h 961374"/>
                <a:gd name="connsiteX5" fmla="*/ 0 w 961373"/>
                <a:gd name="connsiteY5" fmla="*/ 679794 h 961374"/>
                <a:gd name="connsiteX6" fmla="*/ 0 w 961373"/>
                <a:gd name="connsiteY6" fmla="*/ 679794 h 961374"/>
                <a:gd name="connsiteX7" fmla="*/ 65995 w 961373"/>
                <a:gd name="connsiteY7" fmla="*/ 606780 h 961374"/>
                <a:gd name="connsiteX8" fmla="*/ 281579 w 961373"/>
                <a:gd name="connsiteY8" fmla="*/ 2 h 961374"/>
                <a:gd name="connsiteX9" fmla="*/ 281579 w 961373"/>
                <a:gd name="connsiteY9" fmla="*/ 0 h 961374"/>
                <a:gd name="connsiteX10" fmla="*/ 281579 w 961373"/>
                <a:gd name="connsiteY10" fmla="*/ 0 h 961374"/>
                <a:gd name="connsiteX11" fmla="*/ 961373 w 961373"/>
                <a:gd name="connsiteY11" fmla="*/ 281580 h 961374"/>
                <a:gd name="connsiteX12" fmla="*/ 961373 w 961373"/>
                <a:gd name="connsiteY12" fmla="*/ 281580 h 96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61373" h="961374">
                  <a:moveTo>
                    <a:pt x="961373" y="281580"/>
                  </a:moveTo>
                  <a:lnTo>
                    <a:pt x="961373" y="281580"/>
                  </a:lnTo>
                  <a:cubicBezTo>
                    <a:pt x="961373" y="513872"/>
                    <a:pt x="878988" y="726921"/>
                    <a:pt x="741842" y="893103"/>
                  </a:cubicBezTo>
                  <a:lnTo>
                    <a:pt x="679794" y="961374"/>
                  </a:lnTo>
                  <a:lnTo>
                    <a:pt x="679793" y="961374"/>
                  </a:lnTo>
                  <a:cubicBezTo>
                    <a:pt x="433756" y="961374"/>
                    <a:pt x="187720" y="867514"/>
                    <a:pt x="0" y="679794"/>
                  </a:cubicBezTo>
                  <a:lnTo>
                    <a:pt x="0" y="679794"/>
                  </a:lnTo>
                  <a:lnTo>
                    <a:pt x="65995" y="606780"/>
                  </a:lnTo>
                  <a:cubicBezTo>
                    <a:pt x="209718" y="430565"/>
                    <a:pt x="281579" y="215283"/>
                    <a:pt x="281579" y="2"/>
                  </a:cubicBezTo>
                  <a:lnTo>
                    <a:pt x="281579" y="0"/>
                  </a:lnTo>
                  <a:lnTo>
                    <a:pt x="281579" y="0"/>
                  </a:lnTo>
                  <a:cubicBezTo>
                    <a:pt x="455554" y="173975"/>
                    <a:pt x="695897" y="281580"/>
                    <a:pt x="961373" y="281580"/>
                  </a:cubicBezTo>
                  <a:lnTo>
                    <a:pt x="961373" y="281580"/>
                  </a:lnTo>
                  <a:close/>
                </a:path>
              </a:pathLst>
            </a:custGeom>
            <a:grpFill/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B0F86D6B-C339-40D7-8AAB-E3F3D7053DE3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18899999">
              <a:off x="1296187" y="3576182"/>
              <a:ext cx="961373" cy="961372"/>
            </a:xfrm>
            <a:custGeom>
              <a:avLst/>
              <a:gdLst>
                <a:gd name="connsiteX0" fmla="*/ 679794 w 961373"/>
                <a:gd name="connsiteY0" fmla="*/ 0 h 961372"/>
                <a:gd name="connsiteX1" fmla="*/ 684758 w 961373"/>
                <a:gd name="connsiteY1" fmla="*/ 98294 h 961372"/>
                <a:gd name="connsiteX2" fmla="*/ 961373 w 961373"/>
                <a:gd name="connsiteY2" fmla="*/ 679793 h 961372"/>
                <a:gd name="connsiteX3" fmla="*/ 961373 w 961373"/>
                <a:gd name="connsiteY3" fmla="*/ 679793 h 961372"/>
                <a:gd name="connsiteX4" fmla="*/ 961373 w 961373"/>
                <a:gd name="connsiteY4" fmla="*/ 679793 h 961372"/>
                <a:gd name="connsiteX5" fmla="*/ 354594 w 961373"/>
                <a:gd name="connsiteY5" fmla="*/ 895377 h 961372"/>
                <a:gd name="connsiteX6" fmla="*/ 281580 w 961373"/>
                <a:gd name="connsiteY6" fmla="*/ 961372 h 961372"/>
                <a:gd name="connsiteX7" fmla="*/ 215585 w 961373"/>
                <a:gd name="connsiteY7" fmla="*/ 888359 h 961372"/>
                <a:gd name="connsiteX8" fmla="*/ 0 w 961373"/>
                <a:gd name="connsiteY8" fmla="*/ 281580 h 961372"/>
                <a:gd name="connsiteX9" fmla="*/ 581500 w 961373"/>
                <a:gd name="connsiteY9" fmla="*/ 4964 h 961372"/>
                <a:gd name="connsiteX10" fmla="*/ 679794 w 961373"/>
                <a:gd name="connsiteY10" fmla="*/ 0 h 96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1373" h="961372">
                  <a:moveTo>
                    <a:pt x="679794" y="0"/>
                  </a:moveTo>
                  <a:lnTo>
                    <a:pt x="684758" y="98294"/>
                  </a:lnTo>
                  <a:cubicBezTo>
                    <a:pt x="707732" y="324524"/>
                    <a:pt x="809146" y="527566"/>
                    <a:pt x="961373" y="679793"/>
                  </a:cubicBezTo>
                  <a:lnTo>
                    <a:pt x="961373" y="679793"/>
                  </a:lnTo>
                  <a:lnTo>
                    <a:pt x="961373" y="679793"/>
                  </a:lnTo>
                  <a:cubicBezTo>
                    <a:pt x="746091" y="679793"/>
                    <a:pt x="530809" y="751654"/>
                    <a:pt x="354594" y="895377"/>
                  </a:cubicBezTo>
                  <a:lnTo>
                    <a:pt x="281580" y="961372"/>
                  </a:lnTo>
                  <a:lnTo>
                    <a:pt x="215585" y="888359"/>
                  </a:lnTo>
                  <a:cubicBezTo>
                    <a:pt x="71862" y="712144"/>
                    <a:pt x="1" y="496862"/>
                    <a:pt x="0" y="281580"/>
                  </a:cubicBezTo>
                  <a:cubicBezTo>
                    <a:pt x="152228" y="129352"/>
                    <a:pt x="355270" y="27938"/>
                    <a:pt x="581500" y="4964"/>
                  </a:cubicBezTo>
                  <a:lnTo>
                    <a:pt x="679794" y="0"/>
                  </a:lnTo>
                  <a:close/>
                </a:path>
              </a:pathLst>
            </a:custGeom>
            <a:grpFill/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E86AD4E7-65DE-4CE8-AE52-7F06BE0B16F3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18899999">
              <a:off x="2937356" y="4255975"/>
              <a:ext cx="961373" cy="961372"/>
            </a:xfrm>
            <a:custGeom>
              <a:avLst/>
              <a:gdLst>
                <a:gd name="connsiteX0" fmla="*/ 679793 w 961373"/>
                <a:gd name="connsiteY0" fmla="*/ 0 h 961372"/>
                <a:gd name="connsiteX1" fmla="*/ 697392 w 961373"/>
                <a:gd name="connsiteY1" fmla="*/ 183614 h 961372"/>
                <a:gd name="connsiteX2" fmla="*/ 895377 w 961373"/>
                <a:gd name="connsiteY2" fmla="*/ 606776 h 961372"/>
                <a:gd name="connsiteX3" fmla="*/ 961373 w 961373"/>
                <a:gd name="connsiteY3" fmla="*/ 679791 h 961372"/>
                <a:gd name="connsiteX4" fmla="*/ 961372 w 961373"/>
                <a:gd name="connsiteY4" fmla="*/ 679791 h 961372"/>
                <a:gd name="connsiteX5" fmla="*/ 465195 w 961373"/>
                <a:gd name="connsiteY5" fmla="*/ 943773 h 961372"/>
                <a:gd name="connsiteX6" fmla="*/ 281580 w 961373"/>
                <a:gd name="connsiteY6" fmla="*/ 961372 h 961372"/>
                <a:gd name="connsiteX7" fmla="*/ 281580 w 961373"/>
                <a:gd name="connsiteY7" fmla="*/ 961371 h 961372"/>
                <a:gd name="connsiteX8" fmla="*/ 4964 w 961373"/>
                <a:gd name="connsiteY8" fmla="*/ 379872 h 961372"/>
                <a:gd name="connsiteX9" fmla="*/ 0 w 961373"/>
                <a:gd name="connsiteY9" fmla="*/ 281578 h 961372"/>
                <a:gd name="connsiteX10" fmla="*/ 98295 w 961373"/>
                <a:gd name="connsiteY10" fmla="*/ 276614 h 961372"/>
                <a:gd name="connsiteX11" fmla="*/ 611523 w 961373"/>
                <a:gd name="connsiteY11" fmla="*/ 62047 h 961372"/>
                <a:gd name="connsiteX12" fmla="*/ 679793 w 961373"/>
                <a:gd name="connsiteY12" fmla="*/ 0 h 96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61373" h="961372">
                  <a:moveTo>
                    <a:pt x="679793" y="0"/>
                  </a:moveTo>
                  <a:lnTo>
                    <a:pt x="697392" y="183614"/>
                  </a:lnTo>
                  <a:cubicBezTo>
                    <a:pt x="726723" y="335109"/>
                    <a:pt x="792718" y="480909"/>
                    <a:pt x="895377" y="606776"/>
                  </a:cubicBezTo>
                  <a:lnTo>
                    <a:pt x="961373" y="679791"/>
                  </a:lnTo>
                  <a:lnTo>
                    <a:pt x="961372" y="679791"/>
                  </a:lnTo>
                  <a:cubicBezTo>
                    <a:pt x="820582" y="820581"/>
                    <a:pt x="646989" y="908575"/>
                    <a:pt x="465195" y="943773"/>
                  </a:cubicBezTo>
                  <a:lnTo>
                    <a:pt x="281580" y="961372"/>
                  </a:lnTo>
                  <a:lnTo>
                    <a:pt x="281580" y="961371"/>
                  </a:lnTo>
                  <a:cubicBezTo>
                    <a:pt x="129352" y="809143"/>
                    <a:pt x="27938" y="606102"/>
                    <a:pt x="4964" y="379872"/>
                  </a:cubicBezTo>
                  <a:lnTo>
                    <a:pt x="0" y="281578"/>
                  </a:lnTo>
                  <a:lnTo>
                    <a:pt x="98295" y="276614"/>
                  </a:lnTo>
                  <a:cubicBezTo>
                    <a:pt x="292206" y="256922"/>
                    <a:pt x="469081" y="179601"/>
                    <a:pt x="611523" y="62047"/>
                  </a:cubicBezTo>
                  <a:lnTo>
                    <a:pt x="679793" y="0"/>
                  </a:lnTo>
                  <a:close/>
                </a:path>
              </a:pathLst>
            </a:custGeom>
            <a:grpFill/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90D037E8-3554-4736-BDCE-265D9A3BA768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18899999">
              <a:off x="1975981" y="4255974"/>
              <a:ext cx="961372" cy="961374"/>
            </a:xfrm>
            <a:custGeom>
              <a:avLst/>
              <a:gdLst>
                <a:gd name="connsiteX0" fmla="*/ 961372 w 961372"/>
                <a:gd name="connsiteY0" fmla="*/ 281581 h 961374"/>
                <a:gd name="connsiteX1" fmla="*/ 899325 w 961372"/>
                <a:gd name="connsiteY1" fmla="*/ 349851 h 961374"/>
                <a:gd name="connsiteX2" fmla="*/ 679794 w 961372"/>
                <a:gd name="connsiteY2" fmla="*/ 961373 h 961374"/>
                <a:gd name="connsiteX3" fmla="*/ 679794 w 961372"/>
                <a:gd name="connsiteY3" fmla="*/ 961374 h 961374"/>
                <a:gd name="connsiteX4" fmla="*/ 679794 w 961372"/>
                <a:gd name="connsiteY4" fmla="*/ 961374 h 961374"/>
                <a:gd name="connsiteX5" fmla="*/ 1 w 961372"/>
                <a:gd name="connsiteY5" fmla="*/ 679795 h 961374"/>
                <a:gd name="connsiteX6" fmla="*/ 0 w 961372"/>
                <a:gd name="connsiteY6" fmla="*/ 679794 h 961374"/>
                <a:gd name="connsiteX7" fmla="*/ 17599 w 961372"/>
                <a:gd name="connsiteY7" fmla="*/ 496177 h 961374"/>
                <a:gd name="connsiteX8" fmla="*/ 281580 w 961372"/>
                <a:gd name="connsiteY8" fmla="*/ 0 h 961374"/>
                <a:gd name="connsiteX9" fmla="*/ 281580 w 961372"/>
                <a:gd name="connsiteY9" fmla="*/ 0 h 961374"/>
                <a:gd name="connsiteX10" fmla="*/ 281581 w 961372"/>
                <a:gd name="connsiteY10" fmla="*/ 1 h 961374"/>
                <a:gd name="connsiteX11" fmla="*/ 777758 w 961372"/>
                <a:gd name="connsiteY11" fmla="*/ 263983 h 961374"/>
                <a:gd name="connsiteX12" fmla="*/ 961372 w 961372"/>
                <a:gd name="connsiteY12" fmla="*/ 281581 h 96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61372" h="961374">
                  <a:moveTo>
                    <a:pt x="961372" y="281581"/>
                  </a:moveTo>
                  <a:lnTo>
                    <a:pt x="899325" y="349851"/>
                  </a:lnTo>
                  <a:cubicBezTo>
                    <a:pt x="762179" y="516032"/>
                    <a:pt x="679794" y="729082"/>
                    <a:pt x="679794" y="961373"/>
                  </a:cubicBezTo>
                  <a:lnTo>
                    <a:pt x="679794" y="961374"/>
                  </a:lnTo>
                  <a:lnTo>
                    <a:pt x="679794" y="961374"/>
                  </a:lnTo>
                  <a:cubicBezTo>
                    <a:pt x="414318" y="961374"/>
                    <a:pt x="173975" y="853769"/>
                    <a:pt x="1" y="679795"/>
                  </a:cubicBezTo>
                  <a:lnTo>
                    <a:pt x="0" y="679794"/>
                  </a:lnTo>
                  <a:lnTo>
                    <a:pt x="17599" y="496177"/>
                  </a:lnTo>
                  <a:cubicBezTo>
                    <a:pt x="52796" y="314383"/>
                    <a:pt x="140790" y="140790"/>
                    <a:pt x="281580" y="0"/>
                  </a:cubicBezTo>
                  <a:lnTo>
                    <a:pt x="281580" y="0"/>
                  </a:lnTo>
                  <a:lnTo>
                    <a:pt x="281581" y="1"/>
                  </a:lnTo>
                  <a:cubicBezTo>
                    <a:pt x="422371" y="140791"/>
                    <a:pt x="595964" y="228785"/>
                    <a:pt x="777758" y="263983"/>
                  </a:cubicBezTo>
                  <a:lnTo>
                    <a:pt x="961372" y="281581"/>
                  </a:lnTo>
                  <a:close/>
                </a:path>
              </a:pathLst>
            </a:custGeom>
            <a:grpFill/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911381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F6923-ECDC-4470-94BB-80848A5E4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5EB278E-C9F8-4EAB-A1FD-39AC467F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46</a:t>
            </a:fld>
            <a:endParaRPr lang="zh-TW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99BCA94-3B4F-43A1-9AAC-4831713C6D16}"/>
              </a:ext>
            </a:extLst>
          </p:cNvPr>
          <p:cNvSpPr/>
          <p:nvPr/>
        </p:nvSpPr>
        <p:spPr>
          <a:xfrm>
            <a:off x="2104373" y="1102292"/>
            <a:ext cx="626300" cy="626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2DA871A-D2FA-4029-B005-A2745F2F249C}"/>
              </a:ext>
            </a:extLst>
          </p:cNvPr>
          <p:cNvSpPr/>
          <p:nvPr/>
        </p:nvSpPr>
        <p:spPr>
          <a:xfrm>
            <a:off x="7315201" y="1102292"/>
            <a:ext cx="626300" cy="626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16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50AA18C-97AD-4C98-AEB5-1186E5C9ACA6}"/>
              </a:ext>
            </a:extLst>
          </p:cNvPr>
          <p:cNvGrpSpPr/>
          <p:nvPr/>
        </p:nvGrpSpPr>
        <p:grpSpPr>
          <a:xfrm>
            <a:off x="2129425" y="1565755"/>
            <a:ext cx="3319396" cy="3319396"/>
            <a:chOff x="1052187" y="1565755"/>
            <a:chExt cx="3319396" cy="3319396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53998171-955E-4F83-A9DE-1094E34D93B0}"/>
                </a:ext>
              </a:extLst>
            </p:cNvPr>
            <p:cNvCxnSpPr/>
            <p:nvPr/>
          </p:nvCxnSpPr>
          <p:spPr>
            <a:xfrm>
              <a:off x="2711885" y="3225453"/>
              <a:ext cx="16596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F1C87534-8FB6-47D6-8470-6AB23FAE935B}"/>
                </a:ext>
              </a:extLst>
            </p:cNvPr>
            <p:cNvCxnSpPr/>
            <p:nvPr/>
          </p:nvCxnSpPr>
          <p:spPr>
            <a:xfrm flipV="1">
              <a:off x="2711885" y="2395604"/>
              <a:ext cx="1437340" cy="829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C1CFAB63-B6F9-4D68-88A7-A31130E7F747}"/>
                </a:ext>
              </a:extLst>
            </p:cNvPr>
            <p:cNvCxnSpPr/>
            <p:nvPr/>
          </p:nvCxnSpPr>
          <p:spPr>
            <a:xfrm flipV="1">
              <a:off x="2711885" y="1788112"/>
              <a:ext cx="829849" cy="14373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14CB012D-F3AC-4AF3-92EC-12BD0BD0ECDD}"/>
                </a:ext>
              </a:extLst>
            </p:cNvPr>
            <p:cNvCxnSpPr/>
            <p:nvPr/>
          </p:nvCxnSpPr>
          <p:spPr>
            <a:xfrm flipV="1">
              <a:off x="2711885" y="1565755"/>
              <a:ext cx="0" cy="1659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9AF7BF2-B712-427B-B6A2-A243AB61D81E}"/>
                </a:ext>
              </a:extLst>
            </p:cNvPr>
            <p:cNvCxnSpPr/>
            <p:nvPr/>
          </p:nvCxnSpPr>
          <p:spPr>
            <a:xfrm flipH="1" flipV="1">
              <a:off x="1882036" y="1788112"/>
              <a:ext cx="829849" cy="14373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D7B69C6-0165-450E-B956-C10F5157BB29}"/>
                </a:ext>
              </a:extLst>
            </p:cNvPr>
            <p:cNvCxnSpPr/>
            <p:nvPr/>
          </p:nvCxnSpPr>
          <p:spPr>
            <a:xfrm flipH="1" flipV="1">
              <a:off x="1274544" y="2395604"/>
              <a:ext cx="1437341" cy="829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3EB14B8-402A-4DE6-BCD4-5E66C9244B7F}"/>
                </a:ext>
              </a:extLst>
            </p:cNvPr>
            <p:cNvCxnSpPr/>
            <p:nvPr/>
          </p:nvCxnSpPr>
          <p:spPr>
            <a:xfrm flipH="1">
              <a:off x="1052187" y="3225453"/>
              <a:ext cx="16596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075D2C91-777B-40CF-A8C4-274A35DD96E5}"/>
                </a:ext>
              </a:extLst>
            </p:cNvPr>
            <p:cNvCxnSpPr/>
            <p:nvPr/>
          </p:nvCxnSpPr>
          <p:spPr>
            <a:xfrm flipH="1">
              <a:off x="1274544" y="3225453"/>
              <a:ext cx="1437341" cy="829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900BE93D-9239-4491-A922-C362C700D6F8}"/>
                </a:ext>
              </a:extLst>
            </p:cNvPr>
            <p:cNvCxnSpPr/>
            <p:nvPr/>
          </p:nvCxnSpPr>
          <p:spPr>
            <a:xfrm flipH="1">
              <a:off x="1882036" y="3225453"/>
              <a:ext cx="829849" cy="14373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915AD034-C88E-4AF7-9DB1-C97D00252E93}"/>
                </a:ext>
              </a:extLst>
            </p:cNvPr>
            <p:cNvCxnSpPr/>
            <p:nvPr/>
          </p:nvCxnSpPr>
          <p:spPr>
            <a:xfrm flipH="1">
              <a:off x="2711884" y="3225453"/>
              <a:ext cx="1" cy="1659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2968CCE3-D918-4EDA-BD66-34DBF0544DCF}"/>
                </a:ext>
              </a:extLst>
            </p:cNvPr>
            <p:cNvCxnSpPr/>
            <p:nvPr/>
          </p:nvCxnSpPr>
          <p:spPr>
            <a:xfrm>
              <a:off x="2711885" y="3225453"/>
              <a:ext cx="829848" cy="14373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AC01A6A8-1209-4226-A8BA-DFA76E8C30C7}"/>
                </a:ext>
              </a:extLst>
            </p:cNvPr>
            <p:cNvCxnSpPr/>
            <p:nvPr/>
          </p:nvCxnSpPr>
          <p:spPr>
            <a:xfrm>
              <a:off x="2711885" y="3225453"/>
              <a:ext cx="1437340" cy="829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D6D3CCC7-E403-4DF1-B0F5-D80693850A39}"/>
              </a:ext>
            </a:extLst>
          </p:cNvPr>
          <p:cNvGrpSpPr/>
          <p:nvPr/>
        </p:nvGrpSpPr>
        <p:grpSpPr>
          <a:xfrm>
            <a:off x="7340253" y="1565755"/>
            <a:ext cx="3319396" cy="3319396"/>
            <a:chOff x="4597053" y="1565755"/>
            <a:chExt cx="3319396" cy="3319396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01ED9BB3-2149-4E7D-AF0E-2CFF7DBB7C4F}"/>
                </a:ext>
              </a:extLst>
            </p:cNvPr>
            <p:cNvCxnSpPr/>
            <p:nvPr/>
          </p:nvCxnSpPr>
          <p:spPr>
            <a:xfrm>
              <a:off x="6256751" y="3225453"/>
              <a:ext cx="16596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EDB495CE-060E-41AD-BB3E-B65F041537C0}"/>
                </a:ext>
              </a:extLst>
            </p:cNvPr>
            <p:cNvCxnSpPr/>
            <p:nvPr/>
          </p:nvCxnSpPr>
          <p:spPr>
            <a:xfrm flipV="1">
              <a:off x="6256751" y="2590314"/>
              <a:ext cx="1533361" cy="6351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0720E03F-6BF9-4F0C-B4D2-5C1CE4695D50}"/>
                </a:ext>
              </a:extLst>
            </p:cNvPr>
            <p:cNvCxnSpPr/>
            <p:nvPr/>
          </p:nvCxnSpPr>
          <p:spPr>
            <a:xfrm flipV="1">
              <a:off x="6256751" y="2051869"/>
              <a:ext cx="1173584" cy="1173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3E7C6AD0-3594-42B2-A143-1B36E284C7C6}"/>
                </a:ext>
              </a:extLst>
            </p:cNvPr>
            <p:cNvCxnSpPr/>
            <p:nvPr/>
          </p:nvCxnSpPr>
          <p:spPr>
            <a:xfrm flipV="1">
              <a:off x="6256751" y="1692092"/>
              <a:ext cx="635139" cy="1533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D3B35099-CDC4-4F70-B1BF-00F97C41B6E7}"/>
                </a:ext>
              </a:extLst>
            </p:cNvPr>
            <p:cNvCxnSpPr/>
            <p:nvPr/>
          </p:nvCxnSpPr>
          <p:spPr>
            <a:xfrm flipV="1">
              <a:off x="6256751" y="1565755"/>
              <a:ext cx="0" cy="1659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C23F14F-9317-4854-9453-6C6CDC972D34}"/>
                </a:ext>
              </a:extLst>
            </p:cNvPr>
            <p:cNvCxnSpPr/>
            <p:nvPr/>
          </p:nvCxnSpPr>
          <p:spPr>
            <a:xfrm flipH="1" flipV="1">
              <a:off x="5621612" y="1692092"/>
              <a:ext cx="635139" cy="1533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D184B96D-05BF-4339-B588-787927DE35AE}"/>
                </a:ext>
              </a:extLst>
            </p:cNvPr>
            <p:cNvCxnSpPr/>
            <p:nvPr/>
          </p:nvCxnSpPr>
          <p:spPr>
            <a:xfrm flipH="1" flipV="1">
              <a:off x="5083167" y="2051869"/>
              <a:ext cx="1173584" cy="1173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1E5E16A-B903-4DE6-B626-78EAF1B8F941}"/>
                </a:ext>
              </a:extLst>
            </p:cNvPr>
            <p:cNvCxnSpPr/>
            <p:nvPr/>
          </p:nvCxnSpPr>
          <p:spPr>
            <a:xfrm flipH="1" flipV="1">
              <a:off x="4723390" y="2590314"/>
              <a:ext cx="1533361" cy="6351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F605D5A8-A8E7-4C18-8522-D27D1B94761C}"/>
                </a:ext>
              </a:extLst>
            </p:cNvPr>
            <p:cNvCxnSpPr/>
            <p:nvPr/>
          </p:nvCxnSpPr>
          <p:spPr>
            <a:xfrm flipH="1" flipV="1">
              <a:off x="4597053" y="3225453"/>
              <a:ext cx="16596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A70CC7AD-AA99-41B8-81A4-6E7C73AE6482}"/>
                </a:ext>
              </a:extLst>
            </p:cNvPr>
            <p:cNvCxnSpPr/>
            <p:nvPr/>
          </p:nvCxnSpPr>
          <p:spPr>
            <a:xfrm flipH="1">
              <a:off x="4723390" y="3225453"/>
              <a:ext cx="1533361" cy="63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32C7A12C-4FF5-49B8-8EDF-99D14000EB60}"/>
                </a:ext>
              </a:extLst>
            </p:cNvPr>
            <p:cNvCxnSpPr/>
            <p:nvPr/>
          </p:nvCxnSpPr>
          <p:spPr>
            <a:xfrm flipH="1">
              <a:off x="5083167" y="3225453"/>
              <a:ext cx="1173584" cy="11735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F708E8B1-DC4E-48A0-8334-F3FE496BD25C}"/>
                </a:ext>
              </a:extLst>
            </p:cNvPr>
            <p:cNvCxnSpPr/>
            <p:nvPr/>
          </p:nvCxnSpPr>
          <p:spPr>
            <a:xfrm flipH="1">
              <a:off x="5621612" y="3225453"/>
              <a:ext cx="635139" cy="1533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916051D2-1067-4DF4-9283-5EF5A49CEF89}"/>
                </a:ext>
              </a:extLst>
            </p:cNvPr>
            <p:cNvCxnSpPr/>
            <p:nvPr/>
          </p:nvCxnSpPr>
          <p:spPr>
            <a:xfrm>
              <a:off x="6256751" y="3225453"/>
              <a:ext cx="0" cy="1659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A8C8DFF6-7560-41DA-9758-C937CFCB5BA0}"/>
                </a:ext>
              </a:extLst>
            </p:cNvPr>
            <p:cNvCxnSpPr/>
            <p:nvPr/>
          </p:nvCxnSpPr>
          <p:spPr>
            <a:xfrm>
              <a:off x="6256751" y="3225453"/>
              <a:ext cx="635138" cy="1533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46E513C2-9DF9-47A4-9F79-601B39D080A6}"/>
                </a:ext>
              </a:extLst>
            </p:cNvPr>
            <p:cNvCxnSpPr/>
            <p:nvPr/>
          </p:nvCxnSpPr>
          <p:spPr>
            <a:xfrm>
              <a:off x="6256751" y="3225453"/>
              <a:ext cx="1173583" cy="1173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0C8EBEFA-6238-4842-B8F4-D7C711B6FB99}"/>
                </a:ext>
              </a:extLst>
            </p:cNvPr>
            <p:cNvCxnSpPr/>
            <p:nvPr/>
          </p:nvCxnSpPr>
          <p:spPr>
            <a:xfrm>
              <a:off x="6256751" y="3225453"/>
              <a:ext cx="1533361" cy="635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椭圆 36">
            <a:extLst>
              <a:ext uri="{FF2B5EF4-FFF2-40B4-BE49-F238E27FC236}">
                <a16:creationId xmlns:a16="http://schemas.microsoft.com/office/drawing/2014/main" id="{935E6D53-2BDB-41B3-9F42-A6F547A8D09B}"/>
              </a:ext>
            </a:extLst>
          </p:cNvPr>
          <p:cNvSpPr/>
          <p:nvPr/>
        </p:nvSpPr>
        <p:spPr>
          <a:xfrm>
            <a:off x="5498926" y="4722312"/>
            <a:ext cx="1189973" cy="118997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84419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ECA18-A13A-4C03-B00D-00F15BA5B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小彙整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3BAB18F-E154-4540-9A1C-AF7A47FA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47</a:t>
            </a:fld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714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9C74814-25EE-4827-8BF9-9DF58F81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B1637E-3490-4B0D-9D97-D004E8C6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5</a:t>
            </a:fld>
            <a:endParaRPr lang="zh-TW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058BEB5-1BD9-4E25-95DB-2CDD39AC81BD}"/>
              </a:ext>
            </a:extLst>
          </p:cNvPr>
          <p:cNvSpPr/>
          <p:nvPr/>
        </p:nvSpPr>
        <p:spPr>
          <a:xfrm>
            <a:off x="1177448" y="889348"/>
            <a:ext cx="3845490" cy="38454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endParaRPr lang="zh-TW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E95E026-ABE8-4DCF-AA7A-9166487C41FF}"/>
              </a:ext>
            </a:extLst>
          </p:cNvPr>
          <p:cNvSpPr/>
          <p:nvPr/>
        </p:nvSpPr>
        <p:spPr>
          <a:xfrm>
            <a:off x="363254" y="4647157"/>
            <a:ext cx="1878904" cy="18789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endParaRPr lang="zh-TW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5C02803-EC45-4648-A4D6-EDDCCCCF381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758553" y="6322377"/>
            <a:ext cx="2337447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</a:rPr>
              <a:t>7.</a:t>
            </a:r>
            <a:r>
              <a:rPr lang="zh-TW" altLang="en-US" dirty="0">
                <a:solidFill>
                  <a:srgbClr val="000000"/>
                </a:solidFill>
              </a:rPr>
              <a:t>組織   </a:t>
            </a:r>
            <a:r>
              <a:rPr lang="en-US" altLang="zh-TW" dirty="0">
                <a:solidFill>
                  <a:srgbClr val="000000"/>
                </a:solidFill>
              </a:rPr>
              <a:t>&gt; 9.</a:t>
            </a:r>
            <a:r>
              <a:rPr lang="zh-TW" altLang="en-US" dirty="0">
                <a:solidFill>
                  <a:srgbClr val="000000"/>
                </a:solidFill>
              </a:rPr>
              <a:t>放射線</a:t>
            </a:r>
            <a:r>
              <a:rPr lang="en-US" altLang="zh-TW" dirty="0">
                <a:solidFill>
                  <a:srgbClr val="000000"/>
                </a:solidFill>
              </a:rPr>
              <a:t>(8)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3A25FFE-C241-473B-96CE-508D933CC182}"/>
              </a:ext>
            </a:extLst>
          </p:cNvPr>
          <p:cNvGrpSpPr/>
          <p:nvPr/>
        </p:nvGrpSpPr>
        <p:grpSpPr>
          <a:xfrm>
            <a:off x="1177448" y="889348"/>
            <a:ext cx="3845490" cy="3845490"/>
            <a:chOff x="1177448" y="889348"/>
            <a:chExt cx="3845490" cy="3845490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1BAB99F1-3D93-456D-A4C2-ABAD94B43F43}"/>
                </a:ext>
              </a:extLst>
            </p:cNvPr>
            <p:cNvCxnSpPr/>
            <p:nvPr/>
          </p:nvCxnSpPr>
          <p:spPr>
            <a:xfrm>
              <a:off x="3100193" y="2812093"/>
              <a:ext cx="19227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68F9B88-81E1-4075-B0AD-0025A5D27FC0}"/>
                </a:ext>
              </a:extLst>
            </p:cNvPr>
            <p:cNvCxnSpPr/>
            <p:nvPr/>
          </p:nvCxnSpPr>
          <p:spPr>
            <a:xfrm flipV="1">
              <a:off x="3100193" y="1452507"/>
              <a:ext cx="1359586" cy="13595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C9D8B944-C380-472F-A2A6-8256048DE49C}"/>
                </a:ext>
              </a:extLst>
            </p:cNvPr>
            <p:cNvCxnSpPr/>
            <p:nvPr/>
          </p:nvCxnSpPr>
          <p:spPr>
            <a:xfrm flipV="1">
              <a:off x="3100193" y="889348"/>
              <a:ext cx="0" cy="1922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CA9AF0C5-5ABD-4355-BAB4-CB3C1C9D690C}"/>
                </a:ext>
              </a:extLst>
            </p:cNvPr>
            <p:cNvCxnSpPr/>
            <p:nvPr/>
          </p:nvCxnSpPr>
          <p:spPr>
            <a:xfrm flipH="1" flipV="1">
              <a:off x="1740607" y="1452507"/>
              <a:ext cx="1359586" cy="13595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98DBED26-5962-489F-B598-B1D63E51B660}"/>
                </a:ext>
              </a:extLst>
            </p:cNvPr>
            <p:cNvCxnSpPr/>
            <p:nvPr/>
          </p:nvCxnSpPr>
          <p:spPr>
            <a:xfrm flipH="1" flipV="1">
              <a:off x="1177448" y="2812093"/>
              <a:ext cx="19227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A5E126EF-C93F-4535-B0E9-056251A14162}"/>
                </a:ext>
              </a:extLst>
            </p:cNvPr>
            <p:cNvCxnSpPr/>
            <p:nvPr/>
          </p:nvCxnSpPr>
          <p:spPr>
            <a:xfrm flipH="1">
              <a:off x="1740607" y="2812093"/>
              <a:ext cx="1359586" cy="13595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2A947D0-0029-43A8-9D65-9BD21F200664}"/>
                </a:ext>
              </a:extLst>
            </p:cNvPr>
            <p:cNvCxnSpPr/>
            <p:nvPr/>
          </p:nvCxnSpPr>
          <p:spPr>
            <a:xfrm>
              <a:off x="3100193" y="2812093"/>
              <a:ext cx="0" cy="1922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4C4FFFAE-BAEE-475E-B411-5EFC65B34C16}"/>
                </a:ext>
              </a:extLst>
            </p:cNvPr>
            <p:cNvCxnSpPr/>
            <p:nvPr/>
          </p:nvCxnSpPr>
          <p:spPr>
            <a:xfrm>
              <a:off x="3100193" y="2812093"/>
              <a:ext cx="1359586" cy="13595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27122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9C74814-25EE-4827-8BF9-9DF58F81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B1637E-3490-4B0D-9D97-D004E8C6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6</a:t>
            </a:fld>
            <a:endParaRPr lang="zh-TW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058BEB5-1BD9-4E25-95DB-2CDD39AC81BD}"/>
              </a:ext>
            </a:extLst>
          </p:cNvPr>
          <p:cNvSpPr/>
          <p:nvPr/>
        </p:nvSpPr>
        <p:spPr>
          <a:xfrm>
            <a:off x="1177448" y="889348"/>
            <a:ext cx="3845490" cy="38454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endParaRPr lang="zh-TW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E95E026-ABE8-4DCF-AA7A-9166487C41FF}"/>
              </a:ext>
            </a:extLst>
          </p:cNvPr>
          <p:cNvSpPr/>
          <p:nvPr/>
        </p:nvSpPr>
        <p:spPr>
          <a:xfrm>
            <a:off x="363254" y="4647157"/>
            <a:ext cx="1878904" cy="18789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endParaRPr lang="zh-TW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6C05F66-EA99-455F-B704-2893760D86A2}"/>
              </a:ext>
            </a:extLst>
          </p:cNvPr>
          <p:cNvGrpSpPr/>
          <p:nvPr/>
        </p:nvGrpSpPr>
        <p:grpSpPr>
          <a:xfrm>
            <a:off x="1177448" y="889348"/>
            <a:ext cx="3845490" cy="3845490"/>
            <a:chOff x="1177448" y="889348"/>
            <a:chExt cx="3845490" cy="3845490"/>
          </a:xfrm>
        </p:grpSpPr>
        <p:cxnSp>
          <p:nvCxnSpPr>
            <p:cNvPr id="2" name="直接连接符 1">
              <a:extLst>
                <a:ext uri="{FF2B5EF4-FFF2-40B4-BE49-F238E27FC236}">
                  <a16:creationId xmlns:a16="http://schemas.microsoft.com/office/drawing/2014/main" id="{1D3798F1-1A0D-4453-A3D7-9A35DE6B013B}"/>
                </a:ext>
              </a:extLst>
            </p:cNvPr>
            <p:cNvCxnSpPr/>
            <p:nvPr/>
          </p:nvCxnSpPr>
          <p:spPr>
            <a:xfrm>
              <a:off x="3100193" y="2812093"/>
              <a:ext cx="19227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CBD25972-E399-40FF-80F5-E3ADEF6FE71A}"/>
                </a:ext>
              </a:extLst>
            </p:cNvPr>
            <p:cNvCxnSpPr/>
            <p:nvPr/>
          </p:nvCxnSpPr>
          <p:spPr>
            <a:xfrm flipV="1">
              <a:off x="3100193" y="1452507"/>
              <a:ext cx="1359586" cy="13595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E4973FD-1DEC-45F6-9BC7-6FE52D29A4FC}"/>
                </a:ext>
              </a:extLst>
            </p:cNvPr>
            <p:cNvCxnSpPr/>
            <p:nvPr/>
          </p:nvCxnSpPr>
          <p:spPr>
            <a:xfrm flipV="1">
              <a:off x="3100193" y="889348"/>
              <a:ext cx="0" cy="1922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6F58941-AD43-471A-BC3E-FAA5217C4B7B}"/>
                </a:ext>
              </a:extLst>
            </p:cNvPr>
            <p:cNvCxnSpPr/>
            <p:nvPr/>
          </p:nvCxnSpPr>
          <p:spPr>
            <a:xfrm flipH="1" flipV="1">
              <a:off x="1740607" y="1452507"/>
              <a:ext cx="1359586" cy="13595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CD341E3-9828-44CA-AFD7-6236499F53AB}"/>
                </a:ext>
              </a:extLst>
            </p:cNvPr>
            <p:cNvCxnSpPr/>
            <p:nvPr/>
          </p:nvCxnSpPr>
          <p:spPr>
            <a:xfrm flipH="1" flipV="1">
              <a:off x="1177448" y="2812093"/>
              <a:ext cx="19227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63AC002-A699-417A-8150-D1CC2F780D18}"/>
                </a:ext>
              </a:extLst>
            </p:cNvPr>
            <p:cNvCxnSpPr/>
            <p:nvPr/>
          </p:nvCxnSpPr>
          <p:spPr>
            <a:xfrm flipH="1">
              <a:off x="1740607" y="2812093"/>
              <a:ext cx="1359586" cy="13595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0A76986-DF5F-4B1B-BC47-C901223489C0}"/>
                </a:ext>
              </a:extLst>
            </p:cNvPr>
            <p:cNvCxnSpPr/>
            <p:nvPr/>
          </p:nvCxnSpPr>
          <p:spPr>
            <a:xfrm>
              <a:off x="3100193" y="2812093"/>
              <a:ext cx="0" cy="1922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A52543E4-CEA0-44F5-8596-A7736668238A}"/>
                </a:ext>
              </a:extLst>
            </p:cNvPr>
            <p:cNvCxnSpPr/>
            <p:nvPr/>
          </p:nvCxnSpPr>
          <p:spPr>
            <a:xfrm>
              <a:off x="3100193" y="2812093"/>
              <a:ext cx="1359586" cy="13595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5C02803-EC45-4648-A4D6-EDDCCCCF381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030462" y="6322377"/>
            <a:ext cx="2065538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</a:rPr>
              <a:t>7.</a:t>
            </a:r>
            <a:r>
              <a:rPr lang="zh-TW" altLang="en-US" dirty="0">
                <a:solidFill>
                  <a:srgbClr val="000000"/>
                </a:solidFill>
              </a:rPr>
              <a:t>組織   </a:t>
            </a:r>
            <a:r>
              <a:rPr lang="en-US" altLang="zh-TW" dirty="0">
                <a:solidFill>
                  <a:srgbClr val="000000"/>
                </a:solidFill>
              </a:rPr>
              <a:t>&gt; 9.</a:t>
            </a:r>
            <a:r>
              <a:rPr lang="zh-TW" altLang="en-US" dirty="0">
                <a:solidFill>
                  <a:srgbClr val="000000"/>
                </a:solidFill>
              </a:rPr>
              <a:t>放射線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36187D7-AD2E-4A4E-9C7C-20918CAAF561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363254" y="5586609"/>
            <a:ext cx="1878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CF55778-70A9-43EA-82C5-0DF0D8EAFEC3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1302706" y="4647157"/>
            <a:ext cx="0" cy="1878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66D42C0-4E76-462D-AE0A-EC75D7C4D8C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245975" y="5946596"/>
            <a:ext cx="185002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</a:rPr>
              <a:t>1.</a:t>
            </a:r>
            <a:r>
              <a:rPr lang="zh-TW" altLang="en-US" dirty="0">
                <a:solidFill>
                  <a:srgbClr val="000000"/>
                </a:solidFill>
              </a:rPr>
              <a:t>顯示   </a:t>
            </a:r>
            <a:r>
              <a:rPr lang="en-US" altLang="zh-TW" dirty="0">
                <a:solidFill>
                  <a:srgbClr val="000000"/>
                </a:solidFill>
              </a:rPr>
              <a:t>&gt; 9.</a:t>
            </a:r>
            <a:r>
              <a:rPr lang="zh-TW" altLang="en-US" dirty="0">
                <a:solidFill>
                  <a:srgbClr val="000000"/>
                </a:solidFill>
              </a:rPr>
              <a:t>直徑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506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9C74814-25EE-4827-8BF9-9DF58F81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B1637E-3490-4B0D-9D97-D004E8C6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7</a:t>
            </a:fld>
            <a:endParaRPr lang="zh-TW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E95E026-ABE8-4DCF-AA7A-9166487C41FF}"/>
              </a:ext>
            </a:extLst>
          </p:cNvPr>
          <p:cNvSpPr/>
          <p:nvPr/>
        </p:nvSpPr>
        <p:spPr>
          <a:xfrm>
            <a:off x="363254" y="4647157"/>
            <a:ext cx="1878904" cy="18789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6C05F66-EA99-455F-B704-2893760D86A2}"/>
              </a:ext>
            </a:extLst>
          </p:cNvPr>
          <p:cNvGrpSpPr/>
          <p:nvPr/>
        </p:nvGrpSpPr>
        <p:grpSpPr>
          <a:xfrm>
            <a:off x="1177448" y="889348"/>
            <a:ext cx="3845490" cy="3845490"/>
            <a:chOff x="1177448" y="889348"/>
            <a:chExt cx="3845490" cy="3845490"/>
          </a:xfrm>
        </p:grpSpPr>
        <p:cxnSp>
          <p:nvCxnSpPr>
            <p:cNvPr id="2" name="直接连接符 1">
              <a:extLst>
                <a:ext uri="{FF2B5EF4-FFF2-40B4-BE49-F238E27FC236}">
                  <a16:creationId xmlns:a16="http://schemas.microsoft.com/office/drawing/2014/main" id="{1D3798F1-1A0D-4453-A3D7-9A35DE6B013B}"/>
                </a:ext>
              </a:extLst>
            </p:cNvPr>
            <p:cNvCxnSpPr/>
            <p:nvPr/>
          </p:nvCxnSpPr>
          <p:spPr>
            <a:xfrm>
              <a:off x="3100193" y="2812093"/>
              <a:ext cx="19227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CBD25972-E399-40FF-80F5-E3ADEF6FE71A}"/>
                </a:ext>
              </a:extLst>
            </p:cNvPr>
            <p:cNvCxnSpPr/>
            <p:nvPr/>
          </p:nvCxnSpPr>
          <p:spPr>
            <a:xfrm flipV="1">
              <a:off x="3100193" y="1452507"/>
              <a:ext cx="1359586" cy="13595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E4973FD-1DEC-45F6-9BC7-6FE52D29A4FC}"/>
                </a:ext>
              </a:extLst>
            </p:cNvPr>
            <p:cNvCxnSpPr/>
            <p:nvPr/>
          </p:nvCxnSpPr>
          <p:spPr>
            <a:xfrm flipV="1">
              <a:off x="3100193" y="889348"/>
              <a:ext cx="0" cy="1922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6F58941-AD43-471A-BC3E-FAA5217C4B7B}"/>
                </a:ext>
              </a:extLst>
            </p:cNvPr>
            <p:cNvCxnSpPr/>
            <p:nvPr/>
          </p:nvCxnSpPr>
          <p:spPr>
            <a:xfrm flipH="1" flipV="1">
              <a:off x="1740607" y="1452507"/>
              <a:ext cx="1359586" cy="13595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CD341E3-9828-44CA-AFD7-6236499F53AB}"/>
                </a:ext>
              </a:extLst>
            </p:cNvPr>
            <p:cNvCxnSpPr/>
            <p:nvPr/>
          </p:nvCxnSpPr>
          <p:spPr>
            <a:xfrm flipH="1" flipV="1">
              <a:off x="1177448" y="2812093"/>
              <a:ext cx="19227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63AC002-A699-417A-8150-D1CC2F780D18}"/>
                </a:ext>
              </a:extLst>
            </p:cNvPr>
            <p:cNvCxnSpPr/>
            <p:nvPr/>
          </p:nvCxnSpPr>
          <p:spPr>
            <a:xfrm flipH="1">
              <a:off x="1740607" y="2812093"/>
              <a:ext cx="1359586" cy="13595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0A76986-DF5F-4B1B-BC47-C901223489C0}"/>
                </a:ext>
              </a:extLst>
            </p:cNvPr>
            <p:cNvCxnSpPr/>
            <p:nvPr/>
          </p:nvCxnSpPr>
          <p:spPr>
            <a:xfrm>
              <a:off x="3100193" y="2812093"/>
              <a:ext cx="0" cy="1922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A52543E4-CEA0-44F5-8596-A7736668238A}"/>
                </a:ext>
              </a:extLst>
            </p:cNvPr>
            <p:cNvCxnSpPr/>
            <p:nvPr/>
          </p:nvCxnSpPr>
          <p:spPr>
            <a:xfrm>
              <a:off x="3100193" y="2812093"/>
              <a:ext cx="1359586" cy="13595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CF55778-70A9-43EA-82C5-0DF0D8EAFEC3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1302706" y="4647157"/>
            <a:ext cx="0" cy="187890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79329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9C74814-25EE-4827-8BF9-9DF58F81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B1637E-3490-4B0D-9D97-D004E8C6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8</a:t>
            </a:fld>
            <a:endParaRPr lang="zh-TW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E95E026-ABE8-4DCF-AA7A-9166487C41FF}"/>
              </a:ext>
            </a:extLst>
          </p:cNvPr>
          <p:cNvSpPr/>
          <p:nvPr/>
        </p:nvSpPr>
        <p:spPr>
          <a:xfrm>
            <a:off x="363254" y="4647157"/>
            <a:ext cx="1878904" cy="18789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CF55778-70A9-43EA-82C5-0DF0D8EAFEC3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1302706" y="4647157"/>
            <a:ext cx="0" cy="187890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BCBEF7FE-4F80-4FAB-9E8F-A69B03A9B75D}"/>
              </a:ext>
            </a:extLst>
          </p:cNvPr>
          <p:cNvSpPr/>
          <p:nvPr/>
        </p:nvSpPr>
        <p:spPr>
          <a:xfrm rot="16199998">
            <a:off x="3100192" y="1850720"/>
            <a:ext cx="1922745" cy="19227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778CDE7-E03D-4B66-89BC-08D96E3E0857}"/>
              </a:ext>
            </a:extLst>
          </p:cNvPr>
          <p:cNvSpPr/>
          <p:nvPr/>
        </p:nvSpPr>
        <p:spPr>
          <a:xfrm rot="13499999">
            <a:off x="2818613" y="1170927"/>
            <a:ext cx="1922745" cy="19227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31E70C7-12FC-4383-90AF-1DAE8878451E}"/>
              </a:ext>
            </a:extLst>
          </p:cNvPr>
          <p:cNvSpPr/>
          <p:nvPr/>
        </p:nvSpPr>
        <p:spPr>
          <a:xfrm rot="10799998">
            <a:off x="2138821" y="889348"/>
            <a:ext cx="1922745" cy="19227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6603B16-6AAF-4E4C-9076-584465FECF48}"/>
              </a:ext>
            </a:extLst>
          </p:cNvPr>
          <p:cNvSpPr/>
          <p:nvPr/>
        </p:nvSpPr>
        <p:spPr>
          <a:xfrm rot="8099999">
            <a:off x="1459027" y="1170927"/>
            <a:ext cx="1922745" cy="19227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4DD1E40C-8E87-4ED5-9AC7-81778BC496BD}"/>
              </a:ext>
            </a:extLst>
          </p:cNvPr>
          <p:cNvSpPr/>
          <p:nvPr/>
        </p:nvSpPr>
        <p:spPr>
          <a:xfrm rot="5399998">
            <a:off x="1177448" y="1850720"/>
            <a:ext cx="1922745" cy="19227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399368D-96DE-4572-9DCA-EF9ED7C6E392}"/>
              </a:ext>
            </a:extLst>
          </p:cNvPr>
          <p:cNvSpPr/>
          <p:nvPr/>
        </p:nvSpPr>
        <p:spPr>
          <a:xfrm rot="2700000">
            <a:off x="1459028" y="2530513"/>
            <a:ext cx="1922745" cy="19227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F33DCB08-5617-4E70-802E-DF9D880569F8}"/>
              </a:ext>
            </a:extLst>
          </p:cNvPr>
          <p:cNvSpPr/>
          <p:nvPr/>
        </p:nvSpPr>
        <p:spPr>
          <a:xfrm>
            <a:off x="2138820" y="2812093"/>
            <a:ext cx="1922745" cy="19227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06EBD7E9-EC10-425A-8681-FB39B0580EA5}"/>
              </a:ext>
            </a:extLst>
          </p:cNvPr>
          <p:cNvSpPr/>
          <p:nvPr/>
        </p:nvSpPr>
        <p:spPr>
          <a:xfrm rot="18899999">
            <a:off x="2818613" y="2530513"/>
            <a:ext cx="1922745" cy="19227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19F44A4-1D43-402F-BDA5-78B693F8920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797397" y="6322377"/>
            <a:ext cx="2298603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CN" dirty="0">
                <a:solidFill>
                  <a:srgbClr val="000000"/>
                </a:solidFill>
              </a:rPr>
              <a:t>8.</a:t>
            </a:r>
            <a:r>
              <a:rPr lang="zh-CN" altLang="en-US" dirty="0">
                <a:solidFill>
                  <a:srgbClr val="000000"/>
                </a:solidFill>
              </a:rPr>
              <a:t>複製   </a:t>
            </a:r>
            <a:r>
              <a:rPr lang="en-US" altLang="zh-CN" dirty="0">
                <a:solidFill>
                  <a:srgbClr val="000000"/>
                </a:solidFill>
              </a:rPr>
              <a:t>&gt; 6.</a:t>
            </a:r>
            <a:r>
              <a:rPr lang="zh-CN" altLang="en-US" dirty="0">
                <a:solidFill>
                  <a:srgbClr val="000000"/>
                </a:solidFill>
              </a:rPr>
              <a:t>定線複製</a:t>
            </a:r>
            <a:endParaRPr lang="zh-TW" alt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7922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9C74814-25EE-4827-8BF9-9DF58F81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CBEF7FE-4F80-4FAB-9E8F-A69B03A9B75D}"/>
              </a:ext>
            </a:extLst>
          </p:cNvPr>
          <p:cNvSpPr/>
          <p:nvPr/>
        </p:nvSpPr>
        <p:spPr>
          <a:xfrm rot="16199998">
            <a:off x="2937353" y="2614808"/>
            <a:ext cx="1922745" cy="19227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778CDE7-E03D-4B66-89BC-08D96E3E0857}"/>
              </a:ext>
            </a:extLst>
          </p:cNvPr>
          <p:cNvSpPr/>
          <p:nvPr/>
        </p:nvSpPr>
        <p:spPr>
          <a:xfrm rot="13499999">
            <a:off x="2655774" y="1935015"/>
            <a:ext cx="1922745" cy="19227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31E70C7-12FC-4383-90AF-1DAE8878451E}"/>
              </a:ext>
            </a:extLst>
          </p:cNvPr>
          <p:cNvSpPr/>
          <p:nvPr/>
        </p:nvSpPr>
        <p:spPr>
          <a:xfrm rot="10799998">
            <a:off x="1975982" y="1653436"/>
            <a:ext cx="1922745" cy="19227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6603B16-6AAF-4E4C-9076-584465FECF48}"/>
              </a:ext>
            </a:extLst>
          </p:cNvPr>
          <p:cNvSpPr/>
          <p:nvPr/>
        </p:nvSpPr>
        <p:spPr>
          <a:xfrm rot="8099999">
            <a:off x="1296188" y="1935015"/>
            <a:ext cx="1922745" cy="19227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4DD1E40C-8E87-4ED5-9AC7-81778BC496BD}"/>
              </a:ext>
            </a:extLst>
          </p:cNvPr>
          <p:cNvSpPr/>
          <p:nvPr/>
        </p:nvSpPr>
        <p:spPr>
          <a:xfrm rot="5399998">
            <a:off x="1014609" y="2614808"/>
            <a:ext cx="1922745" cy="19227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399368D-96DE-4572-9DCA-EF9ED7C6E392}"/>
              </a:ext>
            </a:extLst>
          </p:cNvPr>
          <p:cNvSpPr/>
          <p:nvPr/>
        </p:nvSpPr>
        <p:spPr>
          <a:xfrm rot="2700000">
            <a:off x="1296189" y="3294601"/>
            <a:ext cx="1922745" cy="19227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F33DCB08-5617-4E70-802E-DF9D880569F8}"/>
              </a:ext>
            </a:extLst>
          </p:cNvPr>
          <p:cNvSpPr/>
          <p:nvPr/>
        </p:nvSpPr>
        <p:spPr>
          <a:xfrm>
            <a:off x="1975981" y="3576181"/>
            <a:ext cx="1922745" cy="19227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06EBD7E9-EC10-425A-8681-FB39B0580EA5}"/>
              </a:ext>
            </a:extLst>
          </p:cNvPr>
          <p:cNvSpPr/>
          <p:nvPr/>
        </p:nvSpPr>
        <p:spPr>
          <a:xfrm rot="18899999">
            <a:off x="2655774" y="3294601"/>
            <a:ext cx="1922745" cy="19227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3613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StructureMenu~RadioactiveLineButton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StructureMenu~RadioactiveLineButton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IAMETER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IAMETER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ShowMenu~ShowDiameterbutton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876.6132"/>
  <p:tag name="RMOST" val="939.4286"/>
  <p:tag name="TMOST" val="78.85709"/>
  <p:tag name="BMOST" val="105.514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IAMETER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IAMETER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CloneMenu~LineBasedSplitButton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StructureMenu~RadioactiveLineButton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IAMETER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IAMETER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StructureMenu~PolygonsButton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IAMETER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StructureMenu~PolygonsButton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IAMETER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00.1153"/>
  <p:tag name="RMOST" val="275.8828"/>
  <p:tag name="TMOST" val="213.3007"/>
  <p:tag name="BMOST" val="252.990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00.1153"/>
  <p:tag name="RMOST" val="275.8828"/>
  <p:tag name="TMOST" val="213.3007"/>
  <p:tag name="BMOST" val="252.990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ConverterMenu~Polyline2SegmentButto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ConverterMenu~Polyline2SegmentButto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ConverterMenu~Polyline2SegmentButton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00.1153"/>
  <p:tag name="RMOST" val="275.8828"/>
  <p:tag name="TMOST" val="213.3007"/>
  <p:tag name="BMOST" val="252.990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heme/theme1.xml><?xml version="1.0" encoding="utf-8"?>
<a:theme xmlns:a="http://schemas.openxmlformats.org/drawingml/2006/main" name="AMA-2Colu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MA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>
        <a:noAutofit/>
      </a:bodyPr>
      <a:lstStyle>
        <a:defPPr algn="l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簡報1" id="{3D7EA78F-1BE4-40FF-8A36-33EA45B0FD07}" vid="{B2231F73-D711-42A4-B80A-559D03FF83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468</Words>
  <Application>Microsoft Office PowerPoint</Application>
  <PresentationFormat>寬螢幕</PresentationFormat>
  <Paragraphs>100</Paragraphs>
  <Slides>47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3" baseType="lpstr">
      <vt:lpstr>DengXian</vt:lpstr>
      <vt:lpstr>微軟正黑體</vt:lpstr>
      <vt:lpstr>新細明體</vt:lpstr>
      <vt:lpstr>Arial</vt:lpstr>
      <vt:lpstr>Times New Roman</vt:lpstr>
      <vt:lpstr>AMA-2Colum</vt:lpstr>
      <vt:lpstr>幾何繪圖 環境篇</vt:lpstr>
      <vt:lpstr> 圓蘊藏的結構</vt:lpstr>
      <vt:lpstr>水晶球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水晶球 – 錯覺</vt:lpstr>
      <vt:lpstr>水晶球 – 錯覺</vt:lpstr>
      <vt:lpstr>水晶球 – 錯覺</vt:lpstr>
      <vt:lpstr>正多邊形 設計水晶球</vt:lpstr>
      <vt:lpstr>水晶球 – 錯覺</vt:lpstr>
      <vt:lpstr>水晶球 – 錯覺</vt:lpstr>
      <vt:lpstr>水晶球 – 錯覺</vt:lpstr>
      <vt:lpstr>水晶球 – 錯覺</vt:lpstr>
      <vt:lpstr>水晶球 – 錯覺</vt:lpstr>
      <vt:lpstr>水晶球 – 錯覺</vt:lpstr>
      <vt:lpstr>水晶球 – 錯覺</vt:lpstr>
      <vt:lpstr>水晶球 – 錯覺</vt:lpstr>
      <vt:lpstr>水晶球 – 錯覺</vt:lpstr>
      <vt:lpstr>水晶球 – 錯覺</vt:lpstr>
      <vt:lpstr>水晶球 – 錯覺</vt:lpstr>
      <vt:lpstr>水晶球 – 錯覺</vt:lpstr>
      <vt:lpstr>水晶球 – 錯覺</vt:lpstr>
      <vt:lpstr>水晶球 – 錯覺</vt:lpstr>
      <vt:lpstr>水晶球 – 錯覺</vt:lpstr>
      <vt:lpstr>解構</vt:lpstr>
      <vt:lpstr>水晶球 – 錯覺</vt:lpstr>
      <vt:lpstr>水晶球 – 錯覺</vt:lpstr>
      <vt:lpstr>水晶球 –  解構</vt:lpstr>
      <vt:lpstr>水晶球 – 解構 – 重構 </vt:lpstr>
      <vt:lpstr>水晶球 – 解構 – 重構 </vt:lpstr>
      <vt:lpstr>水晶球 – 解構 – 重構 </vt:lpstr>
      <vt:lpstr>水晶球 – 解構 – 重構 </vt:lpstr>
      <vt:lpstr>水晶球 – 解構 – 重構 </vt:lpstr>
      <vt:lpstr>水晶球 – 解構 – 重構 </vt:lpstr>
      <vt:lpstr>水晶球 – 解構 – 重構 </vt:lpstr>
      <vt:lpstr>水晶球 – 解構 – 重構 </vt:lpstr>
      <vt:lpstr>水晶球 – 解構 – 重構 </vt:lpstr>
      <vt:lpstr>水晶球 – 解構 – 重構 </vt:lpstr>
      <vt:lpstr>水晶球 – 解構 – 重構 </vt:lpstr>
      <vt:lpstr>水晶球 – 解構塗色</vt:lpstr>
      <vt:lpstr>水晶球 – 解構塗色</vt:lpstr>
      <vt:lpstr>練習</vt:lpstr>
      <vt:lpstr>小彙整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几何绘图造型 工作环境</dc:title>
  <dc:creator>USER</dc:creator>
  <cp:lastModifiedBy>USER</cp:lastModifiedBy>
  <cp:revision>109</cp:revision>
  <dcterms:created xsi:type="dcterms:W3CDTF">2023-08-16T02:20:14Z</dcterms:created>
  <dcterms:modified xsi:type="dcterms:W3CDTF">2024-11-07T12:48:18Z</dcterms:modified>
</cp:coreProperties>
</file>